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7725"/>
            <a:ext cx="85206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Domain Model</a:t>
            </a:r>
            <a:endParaRPr sz="1600"/>
          </a:p>
        </p:txBody>
      </p:sp>
      <p:sp>
        <p:nvSpPr>
          <p:cNvPr id="55" name="Google Shape;55;p13"/>
          <p:cNvSpPr/>
          <p:nvPr/>
        </p:nvSpPr>
        <p:spPr>
          <a:xfrm>
            <a:off x="434525" y="707350"/>
            <a:ext cx="83979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Auth Domain</a:t>
            </a:r>
            <a:endParaRPr sz="800"/>
          </a:p>
        </p:txBody>
      </p:sp>
      <p:sp>
        <p:nvSpPr>
          <p:cNvPr id="56" name="Google Shape;56;p13"/>
          <p:cNvSpPr/>
          <p:nvPr/>
        </p:nvSpPr>
        <p:spPr>
          <a:xfrm>
            <a:off x="1900550" y="2298788"/>
            <a:ext cx="1697700" cy="3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Account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071975" y="979950"/>
            <a:ext cx="1697700" cy="3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839925" y="979938"/>
            <a:ext cx="1697700" cy="3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72325" y="1672075"/>
            <a:ext cx="4137600" cy="30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Tasks</a:t>
            </a:r>
            <a:r>
              <a:rPr lang="ru" sz="800"/>
              <a:t> Domain</a:t>
            </a:r>
            <a:endParaRPr sz="800"/>
          </a:p>
        </p:txBody>
      </p:sp>
      <p:sp>
        <p:nvSpPr>
          <p:cNvPr id="60" name="Google Shape;60;p13"/>
          <p:cNvSpPr/>
          <p:nvPr/>
        </p:nvSpPr>
        <p:spPr>
          <a:xfrm>
            <a:off x="3598250" y="979938"/>
            <a:ext cx="1697700" cy="3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Account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614725" y="2117000"/>
            <a:ext cx="1071300" cy="4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Task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922025" y="2238200"/>
            <a:ext cx="1190700" cy="3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Account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3"/>
          <p:cNvCxnSpPr>
            <a:stCxn id="61" idx="3"/>
            <a:endCxn id="62" idx="1"/>
          </p:cNvCxnSpPr>
          <p:nvPr/>
        </p:nvCxnSpPr>
        <p:spPr>
          <a:xfrm>
            <a:off x="2686025" y="2359550"/>
            <a:ext cx="236100" cy="60600"/>
          </a:xfrm>
          <a:prstGeom prst="curvedConnector3">
            <a:avLst>
              <a:gd fmla="val 499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/>
          <p:nvPr/>
        </p:nvSpPr>
        <p:spPr>
          <a:xfrm>
            <a:off x="2150375" y="3248825"/>
            <a:ext cx="1071300" cy="4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Status</a:t>
            </a:r>
            <a:endParaRPr/>
          </a:p>
        </p:txBody>
      </p:sp>
      <p:cxnSp>
        <p:nvCxnSpPr>
          <p:cNvPr id="65" name="Google Shape;65;p13"/>
          <p:cNvCxnSpPr>
            <a:stCxn id="61" idx="2"/>
            <a:endCxn id="64" idx="0"/>
          </p:cNvCxnSpPr>
          <p:nvPr/>
        </p:nvCxnSpPr>
        <p:spPr>
          <a:xfrm flipH="1" rot="-5400000">
            <a:off x="2094875" y="2657600"/>
            <a:ext cx="646800" cy="5358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/>
          <p:nvPr/>
        </p:nvSpPr>
        <p:spPr>
          <a:xfrm>
            <a:off x="434525" y="3248825"/>
            <a:ext cx="1071300" cy="4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Audit</a:t>
            </a:r>
            <a:endParaRPr/>
          </a:p>
        </p:txBody>
      </p:sp>
      <p:cxnSp>
        <p:nvCxnSpPr>
          <p:cNvPr id="67" name="Google Shape;67;p13"/>
          <p:cNvCxnSpPr/>
          <p:nvPr/>
        </p:nvCxnSpPr>
        <p:spPr>
          <a:xfrm flipH="1" rot="-5400000">
            <a:off x="1378150" y="2434400"/>
            <a:ext cx="6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66" idx="3"/>
            <a:endCxn id="64" idx="1"/>
          </p:cNvCxnSpPr>
          <p:nvPr/>
        </p:nvCxnSpPr>
        <p:spPr>
          <a:xfrm>
            <a:off x="1505825" y="3491375"/>
            <a:ext cx="644700" cy="6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/>
          <p:nvPr/>
        </p:nvSpPr>
        <p:spPr>
          <a:xfrm>
            <a:off x="4694700" y="1672075"/>
            <a:ext cx="4137600" cy="30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Users</a:t>
            </a:r>
            <a:r>
              <a:rPr lang="ru" sz="800"/>
              <a:t> Domain</a:t>
            </a:r>
            <a:endParaRPr sz="800"/>
          </a:p>
        </p:txBody>
      </p:sp>
      <p:sp>
        <p:nvSpPr>
          <p:cNvPr id="70" name="Google Shape;70;p13"/>
          <p:cNvSpPr/>
          <p:nvPr/>
        </p:nvSpPr>
        <p:spPr>
          <a:xfrm>
            <a:off x="6376325" y="2117000"/>
            <a:ext cx="1303500" cy="3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820950" y="2117000"/>
            <a:ext cx="1303500" cy="3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Account</a:t>
            </a:r>
            <a:endParaRPr/>
          </a:p>
        </p:txBody>
      </p:sp>
      <p:cxnSp>
        <p:nvCxnSpPr>
          <p:cNvPr id="72" name="Google Shape;72;p13"/>
          <p:cNvCxnSpPr>
            <a:stCxn id="71" idx="3"/>
            <a:endCxn id="70" idx="1"/>
          </p:cNvCxnSpPr>
          <p:nvPr/>
        </p:nvCxnSpPr>
        <p:spPr>
          <a:xfrm>
            <a:off x="6124450" y="2298950"/>
            <a:ext cx="252000" cy="600"/>
          </a:xfrm>
          <a:prstGeom prst="curvedConnector3">
            <a:avLst>
              <a:gd fmla="val 4997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/>
          <p:nvPr/>
        </p:nvSpPr>
        <p:spPr>
          <a:xfrm>
            <a:off x="6376325" y="2884925"/>
            <a:ext cx="1303500" cy="3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Tasks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6376325" y="3733925"/>
            <a:ext cx="1303500" cy="3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Fee</a:t>
            </a:r>
            <a:endParaRPr/>
          </a:p>
        </p:txBody>
      </p:sp>
      <p:cxnSp>
        <p:nvCxnSpPr>
          <p:cNvPr id="75" name="Google Shape;75;p13"/>
          <p:cNvCxnSpPr>
            <a:endCxn id="73" idx="0"/>
          </p:cNvCxnSpPr>
          <p:nvPr/>
        </p:nvCxnSpPr>
        <p:spPr>
          <a:xfrm flipH="1" rot="-5400000">
            <a:off x="6709925" y="2566775"/>
            <a:ext cx="429300" cy="207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>
            <a:stCxn id="73" idx="2"/>
            <a:endCxn id="74" idx="0"/>
          </p:cNvCxnSpPr>
          <p:nvPr/>
        </p:nvCxnSpPr>
        <p:spPr>
          <a:xfrm flipH="1" rot="-5400000">
            <a:off x="6785825" y="3491075"/>
            <a:ext cx="4851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