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f26dd6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f26dd6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cf26dd6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cf26dd6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Task Tracker Dashboard</a:t>
            </a:r>
            <a:endParaRPr sz="1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5325" y="1672100"/>
            <a:ext cx="37686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Show created tasks</a:t>
            </a:r>
            <a:endParaRPr b="1"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 </a:t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all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all task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Tasks.items.All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Show.Tasks.all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572000" y="1724525"/>
            <a:ext cx="42975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Update</a:t>
            </a:r>
            <a:r>
              <a:rPr b="1" lang="ru" sz="1400"/>
              <a:t> tasks </a:t>
            </a:r>
            <a:endParaRPr b="1"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manager (acc with manager or admin)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assign all task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Tasks.items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A</a:t>
            </a:r>
            <a:r>
              <a:rPr lang="ru" sz="1400"/>
              <a:t>ssign.</a:t>
            </a:r>
            <a:r>
              <a:rPr lang="ru" sz="1400"/>
              <a:t>Tasks.all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Accounting</a:t>
            </a:r>
            <a:r>
              <a:rPr lang="ru" sz="1600"/>
              <a:t> Dashboard</a:t>
            </a:r>
            <a:endParaRPr sz="16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45350" y="1181375"/>
            <a:ext cx="33624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User personal audit</a:t>
            </a:r>
            <a:r>
              <a:rPr b="1" lang="ru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all 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audit log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Users.current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Get.Users.</a:t>
            </a:r>
            <a:r>
              <a:rPr lang="ru" sz="1400"/>
              <a:t>current</a:t>
            </a:r>
            <a:r>
              <a:rPr lang="ru" sz="1400"/>
              <a:t>.audit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572000" y="1308575"/>
            <a:ext cx="42975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Show total amount </a:t>
            </a:r>
            <a:endParaRPr b="1" sz="14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manager (acc with manager or admin)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total fee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Tasks.items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Get.Tasks.all.Done.Fee.Plus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45350" y="2390075"/>
            <a:ext cx="33624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User personal balance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all 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current balance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Users.current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Get.Users.current.balance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814700"/>
            <a:ext cx="33624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User current balance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all 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current balance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Users.current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Get.Users.current.balance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690050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Analytic Dashboard</a:t>
            </a:r>
            <a:endParaRPr sz="1600"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45350" y="1181375"/>
            <a:ext cx="33624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Analytic</a:t>
            </a:r>
            <a:r>
              <a:rPr b="1" lang="ru" sz="1400"/>
              <a:t> by day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admin (admin account only) 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analytic log day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Tasks.all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Get.Task.day.log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751425"/>
            <a:ext cx="33624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Analytic by week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admin (admin account only) 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analytic log week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Tasks.all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Get.Task.week.log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4730375" y="1531600"/>
            <a:ext cx="33624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Analytic by month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Actor - admin (admin account only) 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Command -  show analytic log </a:t>
            </a:r>
            <a:r>
              <a:rPr lang="ru" sz="1400"/>
              <a:t>month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Data  - Tasks.all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Event - Get.Task.</a:t>
            </a:r>
            <a:r>
              <a:rPr lang="ru" sz="1400"/>
              <a:t>month</a:t>
            </a:r>
            <a:r>
              <a:rPr lang="ru" sz="1400"/>
              <a:t>.log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