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AF90-A306-1A47-9415-6B5E9705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D8D8-FF24-5E4E-AD8E-0BBEE5EF9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070A-3465-AD41-A9B0-6F212AA1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7DE4-ACE1-B147-B82B-1A58E52B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8912-F3FC-D740-AF67-F98E70A7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C56A-8DEC-714B-9C4E-2063CD46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CC6A-F493-8544-81DE-0C12E13F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51C0-EBB2-CB4B-89C8-14CBB037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3978-4D55-774B-A28D-EBE4A950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052B-1747-7443-83CD-5CD23DF6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049A-EA17-CC41-829C-956772C48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901B-8FF5-364B-9F69-D41BA04C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AD4E-FBA3-5E4D-8776-3B00E72A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B20D-8B2D-5A4D-A5D2-8E5A599F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DF12-17BA-7644-B795-B8B1AB0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9BA-E524-344E-A3A3-45EC16D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7B03-DA91-3647-AD7E-EB7AA0A8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231F-24AB-7B44-AE50-A1879ADC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108-5EE4-074C-BF64-2BAB8A4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CF0-B552-A145-9D2F-867B7E08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EE50-A526-3145-B819-A211AEDA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8F1D-2A70-6842-B696-EABF6695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7E063-A28F-DE40-9E38-40CA22D6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F3D3-343C-824A-BC4F-803708A7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063D-1BF0-C543-9887-22368A5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68BE-2619-724A-9628-2C19EDE2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77D3-42FC-0740-B943-AA1B3A360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552FC-BECC-D640-9E74-75A0B22F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2104D-163C-2745-A6DD-79CD9C4C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8D8D-F15A-1747-9530-04D89F79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4A24-96B3-834A-8C8D-F6310FA7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FBF7-1305-2C45-8BB0-C68FFB61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7D27-5BA0-5342-887D-706FF7D9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34831-BF71-B549-B696-708D8F3B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13CB0-9C8B-EB46-AAC7-4F167457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AE582-B1A4-C34A-8D58-0695B81E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BB732-EB26-5943-A4EA-7E8D82CF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6C2D7-7129-464E-B67C-F70E107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6CA9-6857-2940-8758-3C7ED368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3E0C-0F32-A742-96C7-B90A10A8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25DCB-16DC-E644-86AD-210B80E3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6987-20DE-B74A-A66B-F84C7F55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AE62-784D-4F4C-BA27-9BE51563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0D8F9-6D53-0C46-9591-44CC93E9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0190-975F-4046-821D-F46A637B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6D0B-436C-814D-B6BD-A719BCB6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74B2-6A7D-454A-A2FC-A2AAA43A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61BB-81FD-C64D-B5D1-723C134D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738A-C299-1348-89E6-089B36B0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7390-AF7E-0D49-9D08-23652622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03D0-A963-1F4F-9363-5D8FB996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5250-9CF8-524F-8C7B-B5A70E0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99F1-D606-0940-9956-36E7F71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56438-2A47-9B45-934C-C0332B100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6EBA-F660-7643-9376-822F3973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7026-8016-F345-A6A2-294BFC84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3786-AACB-2445-9345-45D17C28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9516-0877-0F46-8024-0FDC11A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2A605-FC5C-B64A-852F-71587A3A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71589-0631-084C-9072-CB9F6798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8396-ADE9-9B42-A76E-6B7416D89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BC9F-7B07-0A4A-97EF-F47926EAA15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0136-9BAF-F740-985A-69782F41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7B0F-A79D-1C47-A795-D01F2DB9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2563-2AEC-5F41-ACD3-336F8E1A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43DC-77C6-0A4F-9078-DBBAACCA3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39A6F-447F-4349-9BC1-CD644B801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4AC2E-6656-CA42-B6F2-94491E8D76E9}"/>
              </a:ext>
            </a:extLst>
          </p:cNvPr>
          <p:cNvSpPr/>
          <p:nvPr/>
        </p:nvSpPr>
        <p:spPr>
          <a:xfrm>
            <a:off x="-199697" y="-147145"/>
            <a:ext cx="12664966" cy="662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CF75-6A05-D746-A11D-6AB969A8FF48}"/>
              </a:ext>
            </a:extLst>
          </p:cNvPr>
          <p:cNvSpPr txBox="1"/>
          <p:nvPr/>
        </p:nvSpPr>
        <p:spPr>
          <a:xfrm>
            <a:off x="0" y="-735"/>
            <a:ext cx="66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WORKFLOW: </a:t>
            </a:r>
            <a:r>
              <a:rPr lang="en-US" i="1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7582-6FFE-6A44-A16C-500D91B4389F}"/>
              </a:ext>
            </a:extLst>
          </p:cNvPr>
          <p:cNvSpPr txBox="1"/>
          <p:nvPr/>
        </p:nvSpPr>
        <p:spPr>
          <a:xfrm>
            <a:off x="97746" y="1166648"/>
            <a:ext cx="49924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PRODUCT (WHERE IT FITS)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PROPOSITIONS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COMPETITION AND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THE PRODUCT (WHO IT SERVES)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ENVISION ITS SERVICES (WHAT IT TAKES)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REALIZATION (GO-NO GO MARKERS)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83420-0F58-5E4D-9EF2-01E1DD131E5C}"/>
              </a:ext>
            </a:extLst>
          </p:cNvPr>
          <p:cNvSpPr txBox="1"/>
          <p:nvPr/>
        </p:nvSpPr>
        <p:spPr>
          <a:xfrm>
            <a:off x="7046463" y="1166648"/>
            <a:ext cx="4108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TEAM UNDERSTANDING: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BACKLOG ITEM (PBI)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 VS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PBI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PBI NATURE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758F98-EADF-1341-9D97-A4E4D9AD8742}"/>
              </a:ext>
            </a:extLst>
          </p:cNvPr>
          <p:cNvGrpSpPr/>
          <p:nvPr/>
        </p:nvGrpSpPr>
        <p:grpSpPr>
          <a:xfrm>
            <a:off x="3448594" y="1894114"/>
            <a:ext cx="3597869" cy="502245"/>
            <a:chOff x="3448594" y="1894114"/>
            <a:chExt cx="3597869" cy="50224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C45874-8F79-2749-8510-AAE01DCBCA68}"/>
                </a:ext>
              </a:extLst>
            </p:cNvPr>
            <p:cNvCxnSpPr/>
            <p:nvPr/>
          </p:nvCxnSpPr>
          <p:spPr>
            <a:xfrm flipH="1">
              <a:off x="3448594" y="1894114"/>
              <a:ext cx="3597869" cy="248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59B2DE-D757-F444-8918-99ADF9658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545" y="1894114"/>
              <a:ext cx="2936918" cy="5022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BF9725-A8F7-D34E-A1B9-632633C4D1A1}"/>
              </a:ext>
            </a:extLst>
          </p:cNvPr>
          <p:cNvGrpSpPr/>
          <p:nvPr/>
        </p:nvGrpSpPr>
        <p:grpSpPr>
          <a:xfrm>
            <a:off x="3951893" y="2180275"/>
            <a:ext cx="3094570" cy="283982"/>
            <a:chOff x="3951893" y="2180275"/>
            <a:chExt cx="3094570" cy="28398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602F60-7A84-8B43-86E2-A35844DE3AC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951893" y="2180275"/>
              <a:ext cx="3094570" cy="203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A8A7F7-3822-C842-B4A7-F058635A99E6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225159" y="2182311"/>
              <a:ext cx="2821304" cy="2819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ECFAFB-6D26-EA47-A4A5-DCAEEBB0EC73}"/>
              </a:ext>
            </a:extLst>
          </p:cNvPr>
          <p:cNvGrpSpPr/>
          <p:nvPr/>
        </p:nvGrpSpPr>
        <p:grpSpPr>
          <a:xfrm>
            <a:off x="3132083" y="2429843"/>
            <a:ext cx="3914381" cy="823578"/>
            <a:chOff x="3132083" y="2429843"/>
            <a:chExt cx="3914381" cy="82357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1CDEAF-CFA6-DF41-8451-5B22AE233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2083" y="2429843"/>
              <a:ext cx="3914381" cy="82357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CE3CB4E-9D01-5E43-A48A-E3A29A890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986" y="2429843"/>
              <a:ext cx="3504476" cy="53407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C0E000-7093-CE47-82FD-FF0F661BB1C9}"/>
              </a:ext>
            </a:extLst>
          </p:cNvPr>
          <p:cNvGrpSpPr/>
          <p:nvPr/>
        </p:nvGrpSpPr>
        <p:grpSpPr>
          <a:xfrm>
            <a:off x="2217681" y="2736442"/>
            <a:ext cx="4828781" cy="1840638"/>
            <a:chOff x="2217681" y="2736442"/>
            <a:chExt cx="4828781" cy="184063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4B4908-6E11-4946-B48B-159D33992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193" y="2746010"/>
              <a:ext cx="4818269" cy="79494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37CE28-4D05-9D41-ACD1-009555778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7681" y="2736442"/>
              <a:ext cx="4818269" cy="1321493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DB96A0F-D0D1-1046-841B-8F6A584F1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62" y="2751791"/>
              <a:ext cx="4545000" cy="1825289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DA27EEB-25DC-BE4B-96F2-2C49B19EB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890" y="2768688"/>
              <a:ext cx="4618572" cy="1540686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035036-5CD0-0F40-8FAE-DF69883BF498}"/>
              </a:ext>
            </a:extLst>
          </p:cNvPr>
          <p:cNvGrpSpPr/>
          <p:nvPr/>
        </p:nvGrpSpPr>
        <p:grpSpPr>
          <a:xfrm>
            <a:off x="2882700" y="3040981"/>
            <a:ext cx="4153250" cy="2412747"/>
            <a:chOff x="2882700" y="3040981"/>
            <a:chExt cx="4153250" cy="241274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E6448E-7699-154D-BA46-69B38C8B0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702" y="3040981"/>
              <a:ext cx="4153248" cy="21404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993FCD-F45A-844D-A121-C6F349A1A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700" y="3048000"/>
              <a:ext cx="4153250" cy="240572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76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4AC2E-6656-CA42-B6F2-94491E8D76E9}"/>
              </a:ext>
            </a:extLst>
          </p:cNvPr>
          <p:cNvSpPr/>
          <p:nvPr/>
        </p:nvSpPr>
        <p:spPr>
          <a:xfrm>
            <a:off x="-199697" y="-147145"/>
            <a:ext cx="12664966" cy="662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CF75-6A05-D746-A11D-6AB969A8FF48}"/>
              </a:ext>
            </a:extLst>
          </p:cNvPr>
          <p:cNvSpPr txBox="1"/>
          <p:nvPr/>
        </p:nvSpPr>
        <p:spPr>
          <a:xfrm>
            <a:off x="0" y="-735"/>
            <a:ext cx="66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WORKFLOW: </a:t>
            </a:r>
            <a:r>
              <a:rPr lang="en-US" i="1" dirty="0">
                <a:solidFill>
                  <a:schemeClr val="bg1"/>
                </a:solidFill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98472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PRODUCT 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WORKFLOW</dc:title>
  <dc:creator>Steve McDonald</dc:creator>
  <cp:lastModifiedBy>Steve McDonald</cp:lastModifiedBy>
  <cp:revision>1</cp:revision>
  <dcterms:created xsi:type="dcterms:W3CDTF">2021-09-20T17:17:31Z</dcterms:created>
  <dcterms:modified xsi:type="dcterms:W3CDTF">2021-09-20T17:51:08Z</dcterms:modified>
</cp:coreProperties>
</file>