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6ABF-1FB9-47F0-89B2-6B0DFD0BF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80D1A-7D4F-4445-9749-68657A926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20B63-47F8-4A43-914B-60C45B1F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69BA-9BF8-4920-BFB2-58B9F29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211F-9533-4AF5-A3FA-8A664990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5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253D-083E-4A28-8A18-048778C1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67BA6-B7F9-47E7-A0F4-5D6AF69A1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027C-3D92-482F-883E-1953851E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C5AE-A5ED-476F-95C2-C6FC7461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F170-3B19-4A98-9092-899351AC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0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933EC-E8F0-4BD1-881F-3A1BD82B8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B4E2D-B268-471D-9B4B-AE3F718E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54F9-A5F5-4FAA-8F68-E2300BE7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6C56-3339-44EC-BD10-DB8E105C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5964-5ED2-4D61-82D8-365771A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3D88-A287-423C-B90D-E95968A2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2375-717F-45E6-9E60-E5A31FF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BD0A-470B-45AC-B8A1-C2DAAA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4307-8034-4140-9ACC-E82294C2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EB81-C874-42FA-82C3-E6E3F63C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10D6-CAAF-4D5D-8FDC-00D5B663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BDAC-FBD2-4A95-8E3B-3EBE8AB3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E4689-8E46-4607-899F-807327C7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2219-2C54-4508-A817-D64435D2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9D6D-FC8E-418D-B37E-D0F089C2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26D9-724B-441C-8C63-7C24CCBA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D4EA-BEB4-427D-80A1-BB95C24F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8B8E-7CFE-4F1C-96CC-603B1DC17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F679-E154-4DC7-98B3-2D7588F5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B095D-3A9F-4336-8636-2EC6610F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9FEA-8487-4CC1-9AB1-AF5B0B7F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C42F-D057-45CF-A3DA-AE96BD2F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A55AD-986B-470F-8044-E233100A0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76275-7DEC-4496-BBB8-414F95334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B5A8C-9432-4596-914C-F190D01BB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3D2C1-39D2-4697-8B0F-AF50D87C1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97ACD-3C30-45FB-9B07-21CDA901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D5B1A-DFA9-4F7E-A40D-AFAF1609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37C1F-D681-4B86-9FD4-99F6D721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0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A671-9E7A-4798-8F7F-838802E9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44842-D62E-46F6-AE6C-282DA4AF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12DCA-A98E-4FE6-9550-539CC5EE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65794-5A4A-4DAD-A635-B0BE0A69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D343-9597-4436-9F8A-932752BF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6F78F-ACD9-4B8A-905D-A7AC73A4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E9138-6DE7-44D4-AE5F-477E8013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BCF8-4A4B-4ECA-BBC3-B7372500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C963-3B22-4030-BBAB-E21FF091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7D231-FD11-424D-9F5A-AA39E4E50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74286-99C6-4972-A8C0-FB60CE63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4BF8-CCCD-482F-88CB-246FE8CA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5496C-5E7A-4BD9-8DCB-3C78D64F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1253-12F8-49DE-9087-BEE7347D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7FD09-EEEB-4E76-9900-BEF6D8996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F191A-286B-4BC8-B0D0-395233291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9B468-E7DA-44E3-8F5B-E3FA6966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3A8BB-70EC-4795-ABBB-3BAD9F3C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66D6B-52C2-4B83-A4EA-215BF120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18C92-6300-4E07-81D9-B4C2AC2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BF7E9-C06F-4C86-B1EE-CAFC018C5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4FD7-1495-4D76-BDEA-7D63A87D6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86DA-75D8-48A4-9A5D-87CFD7DD88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6FFF-06F5-4A00-939A-494CDA474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35CE-7F05-4FDE-B69D-5DB7BF5BE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FC90-B9C0-4960-9910-9D853DF8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B482-0AB8-4E57-BE70-BC4E80414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4A4A4-3BF3-4389-804D-6FE24E2D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06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LabVIEW - Wikipedia">
            <a:extLst>
              <a:ext uri="{FF2B5EF4-FFF2-40B4-BE49-F238E27FC236}">
                <a16:creationId xmlns:a16="http://schemas.microsoft.com/office/drawing/2014/main" id="{009407BA-6E37-4D6C-98BC-78D0AD6E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4013200"/>
            <a:ext cx="49434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02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6068-7B16-4997-BE0F-463A4573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1D45-F56A-4CFD-8C19-18484AB6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Test, </a:t>
            </a:r>
            <a:r>
              <a:rPr lang="en-US" dirty="0" err="1"/>
              <a:t>Ölçüm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Kontrol</a:t>
            </a:r>
            <a:endParaRPr lang="en-US" dirty="0"/>
          </a:p>
        </p:txBody>
      </p:sp>
      <p:pic>
        <p:nvPicPr>
          <p:cNvPr id="2050" name="Picture 2" descr="LabVIEW - Wikipedia">
            <a:extLst>
              <a:ext uri="{FF2B5EF4-FFF2-40B4-BE49-F238E27FC236}">
                <a16:creationId xmlns:a16="http://schemas.microsoft.com/office/drawing/2014/main" id="{CE7C7B27-9D5A-468B-AD1F-0C9491DE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4348163"/>
            <a:ext cx="49434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6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A00C-FC48-4057-A62F-F063D4C1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Neden</a:t>
            </a:r>
            <a:r>
              <a:rPr lang="en-US" dirty="0"/>
              <a:t> LabVIEW?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0BE9-FDF3-406B-8504-3A8D70DF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genişletilebilir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entegrasyonu</a:t>
            </a:r>
            <a:endParaRPr lang="en-US" dirty="0"/>
          </a:p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endParaRPr lang="en-US" dirty="0"/>
          </a:p>
          <a:p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bulma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çözümünde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verim</a:t>
            </a:r>
            <a:endParaRPr lang="en-US" dirty="0"/>
          </a:p>
          <a:p>
            <a:r>
              <a:rPr lang="en-US" dirty="0" err="1"/>
              <a:t>Basitçe</a:t>
            </a:r>
            <a:r>
              <a:rPr lang="en-US" dirty="0"/>
              <a:t> parallel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imkanı</a:t>
            </a:r>
            <a:endParaRPr lang="en-US" dirty="0"/>
          </a:p>
          <a:p>
            <a:r>
              <a:rPr lang="en-US" dirty="0"/>
              <a:t>FFT, PID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yapılar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LabVIEW - Wikipedia">
            <a:extLst>
              <a:ext uri="{FF2B5EF4-FFF2-40B4-BE49-F238E27FC236}">
                <a16:creationId xmlns:a16="http://schemas.microsoft.com/office/drawing/2014/main" id="{26A5699E-1662-46E2-BF4D-B1A61A970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4348163"/>
            <a:ext cx="49434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60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LabVIEW</vt:lpstr>
      <vt:lpstr>LabVIEW</vt:lpstr>
      <vt:lpstr>Neden LabVIEW?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</dc:title>
  <dc:creator>Engin Subaşı</dc:creator>
  <cp:lastModifiedBy>Engin Subaşı</cp:lastModifiedBy>
  <cp:revision>1</cp:revision>
  <dcterms:created xsi:type="dcterms:W3CDTF">2021-02-23T17:26:31Z</dcterms:created>
  <dcterms:modified xsi:type="dcterms:W3CDTF">2021-02-23T17:27:15Z</dcterms:modified>
</cp:coreProperties>
</file>