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0BD5-C56D-EEB2-F1EF-538E1ABA7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Kontrol Sistemleri ve PID Kontrolcü Tasarımı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EF7A1-B4DE-B0E2-682F-2EFD98A6E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Sıfırdan STM32CubeIDE ve HAL </a:t>
            </a:r>
            <a:r>
              <a:rPr lang="tr-TR" dirty="0" err="1"/>
              <a:t>Lib</a:t>
            </a:r>
            <a:r>
              <a:rPr lang="tr-TR" dirty="0"/>
              <a:t>. ile STM32 Programlama</a:t>
            </a:r>
          </a:p>
        </p:txBody>
      </p:sp>
    </p:spTree>
    <p:extLst>
      <p:ext uri="{BB962C8B-B14F-4D97-AF65-F5344CB8AC3E}">
        <p14:creationId xmlns:p14="http://schemas.microsoft.com/office/powerpoint/2010/main" val="200026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Kontrol Teorisi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5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Kontrol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1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 Çevrim Kontrol</a:t>
            </a:r>
            <a:br>
              <a:rPr lang="tr-TR" dirty="0"/>
            </a:br>
            <a:r>
              <a:rPr lang="tr-TR" sz="2400" dirty="0"/>
              <a:t>Open </a:t>
            </a:r>
            <a:r>
              <a:rPr lang="tr-TR" sz="2400" dirty="0" err="1"/>
              <a:t>Loop</a:t>
            </a:r>
            <a:r>
              <a:rPr lang="tr-TR" sz="2400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22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Kapalı Çevrim Kontrol</a:t>
            </a:r>
            <a:br>
              <a:rPr lang="tr-TR" dirty="0"/>
            </a:br>
            <a:r>
              <a:rPr lang="tr-TR" sz="2400" dirty="0" err="1"/>
              <a:t>Closed</a:t>
            </a:r>
            <a:r>
              <a:rPr lang="tr-TR" sz="2400" dirty="0"/>
              <a:t> </a:t>
            </a:r>
            <a:r>
              <a:rPr lang="tr-TR" sz="2400" dirty="0" err="1"/>
              <a:t>Loop</a:t>
            </a:r>
            <a:r>
              <a:rPr lang="tr-TR" sz="2400" dirty="0"/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6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AA6-7204-0345-136D-49A93428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PID Kontrolcü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9F5-CD9B-00A7-891E-C25A7123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2981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Kontrol Sistemleri ve PID Kontrolcü Tasarımı</vt:lpstr>
      <vt:lpstr>Kontrol Teorisi</vt:lpstr>
      <vt:lpstr>Kontrol Sistemleri</vt:lpstr>
      <vt:lpstr>Açık Çevrim Kontrol Open Loop Control</vt:lpstr>
      <vt:lpstr>Kapalı Çevrim Kontrol Closed Loop Control</vt:lpstr>
      <vt:lpstr>PID Kontrolcü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 Sistemleri ve PID Kontrolcü Tasarımı</dc:title>
  <dc:creator>Engin Subaşı</dc:creator>
  <cp:lastModifiedBy>Engin Subaşı</cp:lastModifiedBy>
  <cp:revision>1</cp:revision>
  <dcterms:created xsi:type="dcterms:W3CDTF">2022-07-12T13:39:27Z</dcterms:created>
  <dcterms:modified xsi:type="dcterms:W3CDTF">2022-07-12T14:14:25Z</dcterms:modified>
</cp:coreProperties>
</file>