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gin Can Sürmeli" userId="976579632e40d1f4" providerId="LiveId" clId="{E4A0D61A-2ED4-425B-AD09-DADBE1DE9A73}"/>
    <pc:docChg chg="modSld">
      <pc:chgData name="Engin Can Sürmeli" userId="976579632e40d1f4" providerId="LiveId" clId="{E4A0D61A-2ED4-425B-AD09-DADBE1DE9A73}" dt="2023-09-04T11:48:20.361" v="4" actId="14100"/>
      <pc:docMkLst>
        <pc:docMk/>
      </pc:docMkLst>
      <pc:sldChg chg="modSp mod">
        <pc:chgData name="Engin Can Sürmeli" userId="976579632e40d1f4" providerId="LiveId" clId="{E4A0D61A-2ED4-425B-AD09-DADBE1DE9A73}" dt="2023-09-04T11:48:20.361" v="4" actId="14100"/>
        <pc:sldMkLst>
          <pc:docMk/>
          <pc:sldMk cId="1216919037" sldId="256"/>
        </pc:sldMkLst>
        <pc:spChg chg="mod">
          <ac:chgData name="Engin Can Sürmeli" userId="976579632e40d1f4" providerId="LiveId" clId="{E4A0D61A-2ED4-425B-AD09-DADBE1DE9A73}" dt="2023-09-04T11:48:20.361" v="4" actId="14100"/>
          <ac:spMkLst>
            <pc:docMk/>
            <pc:sldMk cId="1216919037" sldId="256"/>
            <ac:spMk id="9" creationId="{790190B8-780E-2AB9-20D6-40F3418861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2B4B-EA2D-CE04-E7C7-1849B5B5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C0CA5-0AE5-8EE3-3284-FCE1971D6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48682-AB63-B504-D7C5-88656403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B51-FFC9-4AC2-A1C5-93DCD09A51F0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5ECA-62BA-D605-8441-267AB520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9037-65D9-1AED-5D89-95B388A7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98D4-7E7B-4588-87DD-855550513B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923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0FC2F-3FE9-679D-4E90-5A49033D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017D4-D38E-10E8-4700-F7F64A0A8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1B0CC-3278-C22C-91E2-050A634B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B51-FFC9-4AC2-A1C5-93DCD09A51F0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89C9C-CEAA-B667-47A6-530FDAD6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34087-E789-7DF4-61D7-8F5D0A90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98D4-7E7B-4588-87DD-855550513B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806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4D661-0D3E-9230-0F26-AFD59503F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16D53-985E-FD87-CA7F-EA69F00A7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21481-7F30-FB9F-5281-3824F969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B51-FFC9-4AC2-A1C5-93DCD09A51F0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07E92-2A9C-0C10-E90B-B0827BEA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3D6C7-F4C6-70F0-2CC4-C289EAD4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98D4-7E7B-4588-87DD-855550513B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295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CE5E-6A6A-D7F6-8F66-8F8F5659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DBCEC-D263-F4BF-3DE7-DF9D480AC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02F5E-14DF-38D7-0CC7-40D38976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B51-FFC9-4AC2-A1C5-93DCD09A51F0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15EBD-7F73-6ED9-7911-A541F1EB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129FB-DB11-AD62-CFBB-70DFF7A2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98D4-7E7B-4588-87DD-855550513B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038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DED1-0584-0202-897A-1FD2101C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1387B-555D-5630-A90D-A73E17355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11740-C1C3-F588-91DB-0BBE024C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B51-FFC9-4AC2-A1C5-93DCD09A51F0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70AE4-4712-55C8-213B-DDE8FF28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D1A99-DFF5-083E-2868-8575497A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98D4-7E7B-4588-87DD-855550513B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348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22D7-C6CA-E064-52D5-BA00C00C0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F608B-F4FA-47B0-119C-E714F96B6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87A03-004B-2059-481C-8AE663763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6AC66-12BA-24C7-63AA-63B72386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B51-FFC9-4AC2-A1C5-93DCD09A51F0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7C133-8642-AF4D-A0CD-A7130C3F5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43314-8A1C-08FA-8AAB-ECA79F85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98D4-7E7B-4588-87DD-855550513B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511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F0C2-DBF6-D65E-7951-DB8CD0478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555B3-8B7D-EC72-A51E-4B8F173B0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864E9-7DA3-9797-CB62-FBD6C9BE7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F752A-5B1F-27FC-F706-8A7AFDDC0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73422-FD97-493B-E50D-43C52625F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C1D1D-9D55-5EDE-12CD-BDE875D4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B51-FFC9-4AC2-A1C5-93DCD09A51F0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19ABC2-0715-8651-A756-A05E7D07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89662-DCBB-2E2D-4DE8-120E9C9A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98D4-7E7B-4588-87DD-855550513B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359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C440-2602-603D-8DE1-01657AAE1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A076C-3409-450A-1079-32F2E677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B51-FFC9-4AC2-A1C5-93DCD09A51F0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31AB3-B314-BF83-1059-3BABB227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1946B-F8A8-B60E-4A53-D29CF926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98D4-7E7B-4588-87DD-855550513B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283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13E4C-8627-D7E7-B596-C6E3635E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B51-FFC9-4AC2-A1C5-93DCD09A51F0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CDA42-6313-DF7F-65AB-981AB8F5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D0D35-984B-1603-5386-6807F925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98D4-7E7B-4588-87DD-855550513B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182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AD1A-AE2E-B9C3-698C-4098C4F6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24A30-AC43-747D-255B-1F85CFA21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648C6-DD27-864E-6DFA-C5B9E66BB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ACC6C-6131-A705-F6F5-8DF7B268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B51-FFC9-4AC2-A1C5-93DCD09A51F0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3FF8D-F116-0E7C-34FD-55A4B28D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06FD9-2B3E-6B2D-8936-209235A5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98D4-7E7B-4588-87DD-855550513B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803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8FA7-D6BF-B356-7946-680A2E47F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F8C6A-AFC7-A08E-D15B-08C37D582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08C0A-2B5B-1665-CD2B-0828C0DA3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473A9-7D51-26E2-0E42-298E0DBA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0B51-FFC9-4AC2-A1C5-93DCD09A51F0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D649E-2C9E-EBD9-266F-7B0661D8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DA654-1FFA-052D-1B7B-4081CCC3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98D4-7E7B-4588-87DD-855550513B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062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904DD-582D-3BC1-CB9E-BD54F071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D5EA0-A7DC-263E-CEEF-347FEF5B5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4C593-FEF1-09BE-4B22-4E552DF29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20B51-FFC9-4AC2-A1C5-93DCD09A51F0}" type="datetimeFigureOut">
              <a:rPr lang="tr-TR" smtClean="0"/>
              <a:t>4.09.2023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61BE1-2F26-49E5-33B8-FB457AA46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A510F-6CDD-9070-A971-9A63B9BE9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D98D4-7E7B-4588-87DD-855550513B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684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BF211C-033D-7F9F-9D2E-4518C14B1F41}"/>
              </a:ext>
            </a:extLst>
          </p:cNvPr>
          <p:cNvSpPr/>
          <p:nvPr/>
        </p:nvSpPr>
        <p:spPr>
          <a:xfrm>
            <a:off x="336000" y="189000"/>
            <a:ext cx="11520000" cy="6480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7728BE-C318-2E56-38A0-3D88DDB5A286}"/>
              </a:ext>
            </a:extLst>
          </p:cNvPr>
          <p:cNvSpPr/>
          <p:nvPr/>
        </p:nvSpPr>
        <p:spPr>
          <a:xfrm>
            <a:off x="9376912" y="327803"/>
            <a:ext cx="2338189" cy="62196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AADD5-2171-04EE-F064-C069F7AC76CA}"/>
              </a:ext>
            </a:extLst>
          </p:cNvPr>
          <p:cNvSpPr/>
          <p:nvPr/>
        </p:nvSpPr>
        <p:spPr>
          <a:xfrm>
            <a:off x="9374032" y="327803"/>
            <a:ext cx="2338189" cy="16994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A4196F-0252-C314-4020-A80545E7FB6C}"/>
              </a:ext>
            </a:extLst>
          </p:cNvPr>
          <p:cNvSpPr/>
          <p:nvPr/>
        </p:nvSpPr>
        <p:spPr>
          <a:xfrm>
            <a:off x="2955987" y="327803"/>
            <a:ext cx="6239768" cy="62196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DD5290-99BB-822A-7F5A-3442E74CF31E}"/>
              </a:ext>
            </a:extLst>
          </p:cNvPr>
          <p:cNvSpPr/>
          <p:nvPr/>
        </p:nvSpPr>
        <p:spPr>
          <a:xfrm>
            <a:off x="476899" y="327803"/>
            <a:ext cx="2338189" cy="62196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0190B8-780E-2AB9-20D6-40F34188616E}"/>
              </a:ext>
            </a:extLst>
          </p:cNvPr>
          <p:cNvSpPr/>
          <p:nvPr/>
        </p:nvSpPr>
        <p:spPr>
          <a:xfrm>
            <a:off x="2961736" y="4848045"/>
            <a:ext cx="6231600" cy="16994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E466F-F002-8694-7CE4-14F16B48A7BE}"/>
              </a:ext>
            </a:extLst>
          </p:cNvPr>
          <p:cNvSpPr txBox="1"/>
          <p:nvPr/>
        </p:nvSpPr>
        <p:spPr>
          <a:xfrm>
            <a:off x="5442853" y="2403258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Raman Plot</a:t>
            </a:r>
            <a:endParaRPr lang="tr-T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E0731-0661-3FE1-EEFB-045D1CFD527C}"/>
              </a:ext>
            </a:extLst>
          </p:cNvPr>
          <p:cNvSpPr txBox="1"/>
          <p:nvPr/>
        </p:nvSpPr>
        <p:spPr>
          <a:xfrm>
            <a:off x="1086351" y="1987759"/>
            <a:ext cx="1119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Status </a:t>
            </a:r>
          </a:p>
          <a:p>
            <a:r>
              <a:rPr lang="en-US" dirty="0"/>
              <a:t>Control</a:t>
            </a:r>
          </a:p>
          <a:p>
            <a:r>
              <a:rPr lang="en-US" dirty="0"/>
              <a:t>Settings</a:t>
            </a:r>
          </a:p>
          <a:p>
            <a:r>
              <a:rPr lang="en-US" dirty="0"/>
              <a:t>Start Scan</a:t>
            </a:r>
            <a:endParaRPr lang="tr-T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DE8A2C-D723-638F-5A0F-0F8686AC4A58}"/>
              </a:ext>
            </a:extLst>
          </p:cNvPr>
          <p:cNvSpPr txBox="1"/>
          <p:nvPr/>
        </p:nvSpPr>
        <p:spPr>
          <a:xfrm>
            <a:off x="1294774" y="551227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</a:t>
            </a:r>
            <a:endParaRPr lang="tr-T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BAFA7-BDDF-26C1-0311-3A90645B15DB}"/>
              </a:ext>
            </a:extLst>
          </p:cNvPr>
          <p:cNvSpPr txBox="1"/>
          <p:nvPr/>
        </p:nvSpPr>
        <p:spPr>
          <a:xfrm>
            <a:off x="4900801" y="551308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Raman Plot Span Select</a:t>
            </a:r>
            <a:endParaRPr lang="tr-T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9D3D6D-1212-4688-A51B-E07D5ACC9652}"/>
              </a:ext>
            </a:extLst>
          </p:cNvPr>
          <p:cNvSpPr/>
          <p:nvPr/>
        </p:nvSpPr>
        <p:spPr>
          <a:xfrm>
            <a:off x="476898" y="4848044"/>
            <a:ext cx="2338189" cy="16994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126656-A349-23D8-7CED-73C46CD32A10}"/>
              </a:ext>
            </a:extLst>
          </p:cNvPr>
          <p:cNvSpPr txBox="1"/>
          <p:nvPr/>
        </p:nvSpPr>
        <p:spPr>
          <a:xfrm>
            <a:off x="10090887" y="992839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Camera</a:t>
            </a:r>
            <a:endParaRPr lang="tr-T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0564F9-81B5-1B09-3FDD-5C83E94B3760}"/>
              </a:ext>
            </a:extLst>
          </p:cNvPr>
          <p:cNvSpPr txBox="1"/>
          <p:nvPr/>
        </p:nvSpPr>
        <p:spPr>
          <a:xfrm>
            <a:off x="9810682" y="4102662"/>
            <a:ext cx="1464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library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691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Engin Can Sürmeli</dc:creator>
  <cp:lastModifiedBy>Engin Can Sürmeli</cp:lastModifiedBy>
  <cp:revision>1</cp:revision>
  <dcterms:created xsi:type="dcterms:W3CDTF">2023-09-04T11:47:35Z</dcterms:created>
  <dcterms:modified xsi:type="dcterms:W3CDTF">2023-09-04T11:48:24Z</dcterms:modified>
</cp:coreProperties>
</file>