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1" autoAdjust="0"/>
    <p:restoredTop sz="94660"/>
  </p:normalViewPr>
  <p:slideViewPr>
    <p:cSldViewPr snapToGrid="0">
      <p:cViewPr>
        <p:scale>
          <a:sx n="75" d="100"/>
          <a:sy n="75" d="100"/>
        </p:scale>
        <p:origin x="970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39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1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5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6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4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7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2D996-3F07-8EAB-547B-5BAE08DE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E0E59-98FB-7512-258F-F258BB820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CAR DETECTION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73FEC-D536-B098-283F-C7D153FA1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Deep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36498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&amp; build 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2DEE5-11DC-94D0-B09F-EF10AF4C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4285"/>
            <a:ext cx="12227551" cy="71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1335F-8FAD-5C81-5551-B0D9F4B1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21" y="2677324"/>
            <a:ext cx="10562757" cy="35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9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F9CE5-D52F-E99E-A1B5-D1EDB765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1887655"/>
            <a:ext cx="10168128" cy="145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87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Architechture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F9CE5-D52F-E99E-A1B5-D1EDB765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-4127556"/>
            <a:ext cx="10168128" cy="145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34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Architechture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F9CE5-D52F-E99E-A1B5-D1EDB765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-7724761"/>
            <a:ext cx="10168128" cy="145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12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C7E22-8E0F-EE48-3BA6-DDB8BF02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82" y="3016218"/>
            <a:ext cx="11443635" cy="17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6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DF5B7D-A229-22F7-2F8F-5915F0BA9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9" y="2442844"/>
            <a:ext cx="11189022" cy="359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40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7E8C6-F9FC-7ED9-ECA1-AE9E7490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09545"/>
            <a:ext cx="10744199" cy="53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41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137095-902D-D402-CEDE-811D15D94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2" t="10000" r="26974" b="2444"/>
          <a:stretch/>
        </p:blipFill>
        <p:spPr bwMode="auto">
          <a:xfrm>
            <a:off x="908304" y="508000"/>
            <a:ext cx="10375392" cy="6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90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A71F84-268E-B5BB-6D7D-9FC4B6329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8205" r="13153"/>
          <a:stretch/>
        </p:blipFill>
        <p:spPr bwMode="auto">
          <a:xfrm>
            <a:off x="835660" y="1645920"/>
            <a:ext cx="10520680" cy="50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65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10B9-7CB1-C386-1C3A-9649B7C9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B950-E6CA-3CD3-B8B7-3FDB5160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train a model that can detect whether a car is present in a given picture.</a:t>
            </a:r>
          </a:p>
        </p:txBody>
      </p:sp>
    </p:spTree>
    <p:extLst>
      <p:ext uri="{BB962C8B-B14F-4D97-AF65-F5344CB8AC3E}">
        <p14:creationId xmlns:p14="http://schemas.microsoft.com/office/powerpoint/2010/main" val="1356739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C5FA-0B41-07A0-FEEA-CD772546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</a:t>
            </a:r>
            <a:r>
              <a:rPr lang="en-US" dirty="0" err="1"/>
              <a:t>keggle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AF8F-716A-2C9C-9D74-9CC43108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data we used contains CAR images split into train (8144 images) and test (8041 images) files (total 16185)</a:t>
            </a:r>
          </a:p>
          <a:p>
            <a:r>
              <a:rPr lang="en-US" dirty="0"/>
              <a:t>the second data we used contains RANDOM images split into train  (6469 images) and test (3489 images) files (total 9958)</a:t>
            </a:r>
          </a:p>
        </p:txBody>
      </p:sp>
    </p:spTree>
    <p:extLst>
      <p:ext uri="{BB962C8B-B14F-4D97-AF65-F5344CB8AC3E}">
        <p14:creationId xmlns:p14="http://schemas.microsoft.com/office/powerpoint/2010/main" val="1451756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BD39-2B5E-00D0-5F92-C6D30E46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(Image resizing)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4B965-C095-6DC2-2DB0-A03B37F6D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571" y="1728216"/>
            <a:ext cx="10770858" cy="5113438"/>
          </a:xfrm>
        </p:spPr>
      </p:pic>
    </p:spTree>
    <p:extLst>
      <p:ext uri="{BB962C8B-B14F-4D97-AF65-F5344CB8AC3E}">
        <p14:creationId xmlns:p14="http://schemas.microsoft.com/office/powerpoint/2010/main" val="2540383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BD39-2B5E-00D0-5F92-C6D30E46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(Image resizing)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F6CB0-D913-73D0-7B2D-CFCF5EC3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11" y="3429000"/>
            <a:ext cx="11313978" cy="21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05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(image labeling)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98880-7605-400F-FCC7-93FD0ED0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6" y="2428240"/>
            <a:ext cx="10669507" cy="38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2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(Data combining)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2093D-6068-BCBC-7127-93FEFEEC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9" y="2529782"/>
            <a:ext cx="11387081" cy="37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7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(Normalization)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4BB38-92CC-C216-B9AD-0720DEB3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5" y="3028032"/>
            <a:ext cx="11214470" cy="26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6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BE8-EFCF-7110-B0A1-7991216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&amp; build 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2DEE5-11DC-94D0-B09F-EF10AF4C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76" y="1728216"/>
            <a:ext cx="12227551" cy="71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2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130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Calibri</vt:lpstr>
      <vt:lpstr>AccentBoxVTI</vt:lpstr>
      <vt:lpstr>CAR DETECTION</vt:lpstr>
      <vt:lpstr>Model idea</vt:lpstr>
      <vt:lpstr>Data collection - keggle</vt:lpstr>
      <vt:lpstr>Preprocessing (Image resizing)</vt:lpstr>
      <vt:lpstr>Preprocessing (Image resizing)</vt:lpstr>
      <vt:lpstr>Preprocessing (image labeling)</vt:lpstr>
      <vt:lpstr>Preprocessing (Data combining)</vt:lpstr>
      <vt:lpstr>Preprocessing (Normalization)</vt:lpstr>
      <vt:lpstr>Define &amp; build CNN</vt:lpstr>
      <vt:lpstr>Define &amp; build CNN</vt:lpstr>
      <vt:lpstr>Model Configuration</vt:lpstr>
      <vt:lpstr>Model Architecture</vt:lpstr>
      <vt:lpstr>Model Architechture</vt:lpstr>
      <vt:lpstr>Model Architechture</vt:lpstr>
      <vt:lpstr>Model Training</vt:lpstr>
      <vt:lpstr>Model Evaluation</vt:lpstr>
      <vt:lpstr>Model Evaluation</vt:lpstr>
      <vt:lpstr>Model Evaluation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MOHAMMED ZACARIA HAFIZ</dc:creator>
  <cp:lastModifiedBy>ABDULLAH MOHAMMED ZACARIA HAFIZ</cp:lastModifiedBy>
  <cp:revision>1</cp:revision>
  <dcterms:created xsi:type="dcterms:W3CDTF">2024-08-15T05:17:14Z</dcterms:created>
  <dcterms:modified xsi:type="dcterms:W3CDTF">2024-08-15T08:23:15Z</dcterms:modified>
</cp:coreProperties>
</file>