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88" r:id="rId2"/>
    <p:sldId id="311" r:id="rId3"/>
    <p:sldId id="306" r:id="rId4"/>
    <p:sldId id="292" r:id="rId5"/>
    <p:sldId id="299" r:id="rId6"/>
    <p:sldId id="279" r:id="rId7"/>
    <p:sldId id="262" r:id="rId8"/>
    <p:sldId id="273" r:id="rId9"/>
    <p:sldId id="275" r:id="rId10"/>
    <p:sldId id="307" r:id="rId11"/>
    <p:sldId id="278" r:id="rId12"/>
    <p:sldId id="290" r:id="rId13"/>
    <p:sldId id="291" r:id="rId14"/>
    <p:sldId id="277" r:id="rId15"/>
    <p:sldId id="296" r:id="rId16"/>
    <p:sldId id="270" r:id="rId17"/>
    <p:sldId id="294" r:id="rId18"/>
    <p:sldId id="305" r:id="rId19"/>
    <p:sldId id="300" r:id="rId20"/>
    <p:sldId id="260" r:id="rId21"/>
    <p:sldId id="284" r:id="rId22"/>
    <p:sldId id="280" r:id="rId23"/>
    <p:sldId id="281" r:id="rId24"/>
    <p:sldId id="283" r:id="rId25"/>
    <p:sldId id="272" r:id="rId26"/>
    <p:sldId id="287" r:id="rId27"/>
    <p:sldId id="309" r:id="rId28"/>
    <p:sldId id="282" r:id="rId29"/>
    <p:sldId id="268" r:id="rId30"/>
    <p:sldId id="269" r:id="rId31"/>
    <p:sldId id="293" r:id="rId32"/>
    <p:sldId id="298" r:id="rId33"/>
    <p:sldId id="267" r:id="rId34"/>
    <p:sldId id="297" r:id="rId35"/>
    <p:sldId id="301" r:id="rId36"/>
    <p:sldId id="302" r:id="rId37"/>
    <p:sldId id="310" r:id="rId38"/>
    <p:sldId id="25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A9F3CAF-3801-48A4-B8D4-04579C47D49A}">
          <p14:sldIdLst>
            <p14:sldId id="288"/>
            <p14:sldId id="311"/>
            <p14:sldId id="306"/>
            <p14:sldId id="292"/>
          </p14:sldIdLst>
        </p14:section>
        <p14:section name="Azure IaaS" id="{3178ABB4-5CA7-47CF-BF0A-A9714C933976}">
          <p14:sldIdLst>
            <p14:sldId id="299"/>
            <p14:sldId id="279"/>
            <p14:sldId id="262"/>
            <p14:sldId id="273"/>
            <p14:sldId id="275"/>
            <p14:sldId id="307"/>
            <p14:sldId id="278"/>
            <p14:sldId id="290"/>
            <p14:sldId id="291"/>
            <p14:sldId id="277"/>
            <p14:sldId id="296"/>
            <p14:sldId id="270"/>
            <p14:sldId id="294"/>
            <p14:sldId id="305"/>
          </p14:sldIdLst>
        </p14:section>
        <p14:section name="Monitoring and Management" id="{34038CAA-9C90-4E6D-9E83-D708529D51AB}">
          <p14:sldIdLst>
            <p14:sldId id="300"/>
            <p14:sldId id="260"/>
            <p14:sldId id="284"/>
            <p14:sldId id="280"/>
            <p14:sldId id="281"/>
            <p14:sldId id="283"/>
            <p14:sldId id="272"/>
            <p14:sldId id="287"/>
          </p14:sldIdLst>
        </p14:section>
        <p14:section name="Data Platform" id="{27DCE9F3-96C4-4511-9D37-036E61E0BBD7}">
          <p14:sldIdLst>
            <p14:sldId id="309"/>
            <p14:sldId id="282"/>
            <p14:sldId id="268"/>
            <p14:sldId id="269"/>
            <p14:sldId id="293"/>
          </p14:sldIdLst>
        </p14:section>
        <p14:section name="Migration and Tooling" id="{65A9A19D-69F2-4D7A-B86E-A41463496D6B}">
          <p14:sldIdLst>
            <p14:sldId id="298"/>
            <p14:sldId id="267"/>
            <p14:sldId id="297"/>
            <p14:sldId id="301"/>
            <p14:sldId id="302"/>
            <p14:sldId id="310"/>
          </p14:sldIdLst>
        </p14:section>
        <p14:section name="Additional Slides" id="{F1DEE840-A939-4A67-9632-1AFBD93885D5}">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FD346F-CA26-406D-8297-75DE06C9E538}" v="187" dt="2020-04-26T12:42:53.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9168" autoAdjust="0"/>
  </p:normalViewPr>
  <p:slideViewPr>
    <p:cSldViewPr snapToGrid="0">
      <p:cViewPr varScale="1">
        <p:scale>
          <a:sx n="109" d="100"/>
          <a:sy n="109" d="100"/>
        </p:scale>
        <p:origin x="110"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S SUB" userId="a49e7185d84df695" providerId="LiveId" clId="{2CDDAD7D-4B1F-4432-B415-5D65F2E6E61A}"/>
    <pc:docChg chg="undo redo custSel addSld delSld modSld sldOrd">
      <pc:chgData name="KNS SUB" userId="a49e7185d84df695" providerId="LiveId" clId="{2CDDAD7D-4B1F-4432-B415-5D65F2E6E61A}" dt="2019-09-05T10:54:34.876" v="1183" actId="478"/>
      <pc:docMkLst>
        <pc:docMk/>
      </pc:docMkLst>
      <pc:sldChg chg="ord">
        <pc:chgData name="KNS SUB" userId="a49e7185d84df695" providerId="LiveId" clId="{2CDDAD7D-4B1F-4432-B415-5D65F2E6E61A}" dt="2019-09-01T04:30:52.375" v="524"/>
        <pc:sldMkLst>
          <pc:docMk/>
          <pc:sldMk cId="2597721863" sldId="259"/>
        </pc:sldMkLst>
      </pc:sldChg>
      <pc:sldChg chg="addSp delSp modSp">
        <pc:chgData name="KNS SUB" userId="a49e7185d84df695" providerId="LiveId" clId="{2CDDAD7D-4B1F-4432-B415-5D65F2E6E61A}" dt="2019-09-05T10:54:34.876" v="1183" actId="478"/>
        <pc:sldMkLst>
          <pc:docMk/>
          <pc:sldMk cId="3660282666" sldId="262"/>
        </pc:sldMkLst>
        <pc:spChg chg="add del">
          <ac:chgData name="KNS SUB" userId="a49e7185d84df695" providerId="LiveId" clId="{2CDDAD7D-4B1F-4432-B415-5D65F2E6E61A}" dt="2019-09-05T10:53:54.016" v="1160"/>
          <ac:spMkLst>
            <pc:docMk/>
            <pc:sldMk cId="3660282666" sldId="262"/>
            <ac:spMk id="5" creationId="{23FC8A19-F4B1-4320-9162-7D498F46781F}"/>
          </ac:spMkLst>
        </pc:spChg>
        <pc:spChg chg="add del">
          <ac:chgData name="KNS SUB" userId="a49e7185d84df695" providerId="LiveId" clId="{2CDDAD7D-4B1F-4432-B415-5D65F2E6E61A}" dt="2019-09-05T10:53:56.345" v="1162"/>
          <ac:spMkLst>
            <pc:docMk/>
            <pc:sldMk cId="3660282666" sldId="262"/>
            <ac:spMk id="6" creationId="{4C8EBBCE-DCA8-4542-8CBC-AC14043BA2F8}"/>
          </ac:spMkLst>
        </pc:spChg>
        <pc:spChg chg="add del">
          <ac:chgData name="KNS SUB" userId="a49e7185d84df695" providerId="LiveId" clId="{2CDDAD7D-4B1F-4432-B415-5D65F2E6E61A}" dt="2019-09-05T10:54:07.495" v="1164"/>
          <ac:spMkLst>
            <pc:docMk/>
            <pc:sldMk cId="3660282666" sldId="262"/>
            <ac:spMk id="8" creationId="{20A75E5B-DDCB-4B50-B539-55F5E0BD4FCC}"/>
          </ac:spMkLst>
        </pc:spChg>
        <pc:spChg chg="add del">
          <ac:chgData name="KNS SUB" userId="a49e7185d84df695" providerId="LiveId" clId="{2CDDAD7D-4B1F-4432-B415-5D65F2E6E61A}" dt="2019-09-05T10:54:11.423" v="1172"/>
          <ac:spMkLst>
            <pc:docMk/>
            <pc:sldMk cId="3660282666" sldId="262"/>
            <ac:spMk id="9" creationId="{D49A6EC6-8695-4636-A295-15FF6E750BF8}"/>
          </ac:spMkLst>
        </pc:spChg>
        <pc:picChg chg="add del">
          <ac:chgData name="KNS SUB" userId="a49e7185d84df695" providerId="LiveId" clId="{2CDDAD7D-4B1F-4432-B415-5D65F2E6E61A}" dt="2019-09-05T10:53:50.119" v="1158"/>
          <ac:picMkLst>
            <pc:docMk/>
            <pc:sldMk cId="3660282666" sldId="262"/>
            <ac:picMk id="4" creationId="{456514A3-DEFF-4C7B-B455-D76BDEEB39C4}"/>
          </ac:picMkLst>
        </pc:picChg>
        <pc:picChg chg="add del">
          <ac:chgData name="KNS SUB" userId="a49e7185d84df695" providerId="LiveId" clId="{2CDDAD7D-4B1F-4432-B415-5D65F2E6E61A}" dt="2019-09-05T10:54:34.876" v="1183" actId="478"/>
          <ac:picMkLst>
            <pc:docMk/>
            <pc:sldMk cId="3660282666" sldId="262"/>
            <ac:picMk id="7" creationId="{761725D0-CD1F-4BBC-963B-BD20173D4A01}"/>
          </ac:picMkLst>
        </pc:picChg>
        <pc:picChg chg="add del mod">
          <ac:chgData name="KNS SUB" userId="a49e7185d84df695" providerId="LiveId" clId="{2CDDAD7D-4B1F-4432-B415-5D65F2E6E61A}" dt="2019-09-05T10:54:28.682" v="1182"/>
          <ac:picMkLst>
            <pc:docMk/>
            <pc:sldMk cId="3660282666" sldId="262"/>
            <ac:picMk id="10" creationId="{08507ABB-EE81-4430-AE6D-5C10B02DE5CA}"/>
          </ac:picMkLst>
        </pc:picChg>
      </pc:sldChg>
      <pc:sldChg chg="add">
        <pc:chgData name="KNS SUB" userId="a49e7185d84df695" providerId="LiveId" clId="{2CDDAD7D-4B1F-4432-B415-5D65F2E6E61A}" dt="2019-08-20T07:02:41.756" v="272"/>
        <pc:sldMkLst>
          <pc:docMk/>
          <pc:sldMk cId="966395761" sldId="267"/>
        </pc:sldMkLst>
      </pc:sldChg>
      <pc:sldChg chg="del">
        <pc:chgData name="KNS SUB" userId="a49e7185d84df695" providerId="LiveId" clId="{2CDDAD7D-4B1F-4432-B415-5D65F2E6E61A}" dt="2019-08-20T07:02:37.351" v="271" actId="2696"/>
        <pc:sldMkLst>
          <pc:docMk/>
          <pc:sldMk cId="2369991352" sldId="267"/>
        </pc:sldMkLst>
      </pc:sldChg>
      <pc:sldChg chg="modSp">
        <pc:chgData name="KNS SUB" userId="a49e7185d84df695" providerId="LiveId" clId="{2CDDAD7D-4B1F-4432-B415-5D65F2E6E61A}" dt="2019-09-01T04:26:34.543" v="385" actId="20577"/>
        <pc:sldMkLst>
          <pc:docMk/>
          <pc:sldMk cId="1217731054" sldId="269"/>
        </pc:sldMkLst>
        <pc:spChg chg="mod">
          <ac:chgData name="KNS SUB" userId="a49e7185d84df695" providerId="LiveId" clId="{2CDDAD7D-4B1F-4432-B415-5D65F2E6E61A}" dt="2019-09-01T04:26:34.543" v="385" actId="20577"/>
          <ac:spMkLst>
            <pc:docMk/>
            <pc:sldMk cId="1217731054" sldId="269"/>
            <ac:spMk id="6" creationId="{0CAD2FD2-BD5F-45A4-802D-802953A25048}"/>
          </ac:spMkLst>
        </pc:spChg>
      </pc:sldChg>
      <pc:sldChg chg="modSp ord">
        <pc:chgData name="KNS SUB" userId="a49e7185d84df695" providerId="LiveId" clId="{2CDDAD7D-4B1F-4432-B415-5D65F2E6E61A}" dt="2019-08-20T06:58:56.679" v="270" actId="1076"/>
        <pc:sldMkLst>
          <pc:docMk/>
          <pc:sldMk cId="1717497534" sldId="270"/>
        </pc:sldMkLst>
        <pc:spChg chg="mod">
          <ac:chgData name="KNS SUB" userId="a49e7185d84df695" providerId="LiveId" clId="{2CDDAD7D-4B1F-4432-B415-5D65F2E6E61A}" dt="2019-08-20T03:23:18.033" v="192" actId="20577"/>
          <ac:spMkLst>
            <pc:docMk/>
            <pc:sldMk cId="1717497534" sldId="270"/>
            <ac:spMk id="2" creationId="{7085BDD6-DACE-4007-B26C-A668EE452420}"/>
          </ac:spMkLst>
        </pc:spChg>
        <pc:picChg chg="mod">
          <ac:chgData name="KNS SUB" userId="a49e7185d84df695" providerId="LiveId" clId="{2CDDAD7D-4B1F-4432-B415-5D65F2E6E61A}" dt="2019-08-20T06:58:56.679" v="270" actId="1076"/>
          <ac:picMkLst>
            <pc:docMk/>
            <pc:sldMk cId="1717497534" sldId="270"/>
            <ac:picMk id="4098" creationId="{7470AC21-9A83-490F-B938-7530AA7310EB}"/>
          </ac:picMkLst>
        </pc:picChg>
      </pc:sldChg>
      <pc:sldChg chg="modSp">
        <pc:chgData name="KNS SUB" userId="a49e7185d84df695" providerId="LiveId" clId="{2CDDAD7D-4B1F-4432-B415-5D65F2E6E61A}" dt="2019-09-01T06:59:24.166" v="738" actId="403"/>
        <pc:sldMkLst>
          <pc:docMk/>
          <pc:sldMk cId="3171425213" sldId="273"/>
        </pc:sldMkLst>
        <pc:graphicFrameChg chg="modGraphic">
          <ac:chgData name="KNS SUB" userId="a49e7185d84df695" providerId="LiveId" clId="{2CDDAD7D-4B1F-4432-B415-5D65F2E6E61A}" dt="2019-09-01T06:59:24.166" v="738" actId="403"/>
          <ac:graphicFrameMkLst>
            <pc:docMk/>
            <pc:sldMk cId="3171425213" sldId="273"/>
            <ac:graphicFrameMk id="4" creationId="{6401E102-C9D0-49FF-8294-41F663EE47C4}"/>
          </ac:graphicFrameMkLst>
        </pc:graphicFrameChg>
      </pc:sldChg>
      <pc:sldChg chg="add">
        <pc:chgData name="KNS SUB" userId="a49e7185d84df695" providerId="LiveId" clId="{2CDDAD7D-4B1F-4432-B415-5D65F2E6E61A}" dt="2019-09-02T09:38:17.783" v="1149"/>
        <pc:sldMkLst>
          <pc:docMk/>
          <pc:sldMk cId="1701676292" sldId="276"/>
        </pc:sldMkLst>
      </pc:sldChg>
      <pc:sldChg chg="modSp del">
        <pc:chgData name="KNS SUB" userId="a49e7185d84df695" providerId="LiveId" clId="{2CDDAD7D-4B1F-4432-B415-5D65F2E6E61A}" dt="2019-09-02T09:38:11.730" v="1148" actId="2696"/>
        <pc:sldMkLst>
          <pc:docMk/>
          <pc:sldMk cId="1904910358" sldId="276"/>
        </pc:sldMkLst>
        <pc:graphicFrameChg chg="modGraphic">
          <ac:chgData name="KNS SUB" userId="a49e7185d84df695" providerId="LiveId" clId="{2CDDAD7D-4B1F-4432-B415-5D65F2E6E61A}" dt="2019-08-20T06:37:57.757" v="269" actId="403"/>
          <ac:graphicFrameMkLst>
            <pc:docMk/>
            <pc:sldMk cId="1904910358" sldId="276"/>
            <ac:graphicFrameMk id="6" creationId="{95D03E66-DC4D-426A-BC85-19C3903504AA}"/>
          </ac:graphicFrameMkLst>
        </pc:graphicFrameChg>
      </pc:sldChg>
      <pc:sldChg chg="modSp">
        <pc:chgData name="KNS SUB" userId="a49e7185d84df695" providerId="LiveId" clId="{2CDDAD7D-4B1F-4432-B415-5D65F2E6E61A}" dt="2019-09-01T04:50:24.551" v="685"/>
        <pc:sldMkLst>
          <pc:docMk/>
          <pc:sldMk cId="4162655786" sldId="277"/>
        </pc:sldMkLst>
        <pc:graphicFrameChg chg="mod">
          <ac:chgData name="KNS SUB" userId="a49e7185d84df695" providerId="LiveId" clId="{2CDDAD7D-4B1F-4432-B415-5D65F2E6E61A}" dt="2019-09-01T04:50:24.551" v="685"/>
          <ac:graphicFrameMkLst>
            <pc:docMk/>
            <pc:sldMk cId="4162655786" sldId="277"/>
            <ac:graphicFrameMk id="7" creationId="{4A56E8A7-90B7-414E-802F-82958C2E4D85}"/>
          </ac:graphicFrameMkLst>
        </pc:graphicFrameChg>
      </pc:sldChg>
      <pc:sldChg chg="modSp">
        <pc:chgData name="KNS SUB" userId="a49e7185d84df695" providerId="LiveId" clId="{2CDDAD7D-4B1F-4432-B415-5D65F2E6E61A}" dt="2019-09-01T04:46:02.285" v="670" actId="255"/>
        <pc:sldMkLst>
          <pc:docMk/>
          <pc:sldMk cId="4242197850" sldId="278"/>
        </pc:sldMkLst>
        <pc:graphicFrameChg chg="mod modGraphic">
          <ac:chgData name="KNS SUB" userId="a49e7185d84df695" providerId="LiveId" clId="{2CDDAD7D-4B1F-4432-B415-5D65F2E6E61A}" dt="2019-09-01T04:46:02.285" v="670" actId="255"/>
          <ac:graphicFrameMkLst>
            <pc:docMk/>
            <pc:sldMk cId="4242197850" sldId="278"/>
            <ac:graphicFrameMk id="4" creationId="{28EEADCF-3CED-4271-84EA-9B9D1F3AA41F}"/>
          </ac:graphicFrameMkLst>
        </pc:graphicFrameChg>
      </pc:sldChg>
      <pc:sldChg chg="modSp">
        <pc:chgData name="KNS SUB" userId="a49e7185d84df695" providerId="LiveId" clId="{2CDDAD7D-4B1F-4432-B415-5D65F2E6E61A}" dt="2019-09-01T07:03:16.171" v="740" actId="1076"/>
        <pc:sldMkLst>
          <pc:docMk/>
          <pc:sldMk cId="3021616751" sldId="279"/>
        </pc:sldMkLst>
        <pc:spChg chg="mod">
          <ac:chgData name="KNS SUB" userId="a49e7185d84df695" providerId="LiveId" clId="{2CDDAD7D-4B1F-4432-B415-5D65F2E6E61A}" dt="2019-09-01T04:44:21.348" v="551" actId="1076"/>
          <ac:spMkLst>
            <pc:docMk/>
            <pc:sldMk cId="3021616751" sldId="279"/>
            <ac:spMk id="3" creationId="{2B8AB7C4-FD7A-4C9C-8070-B9CA74A0EFC7}"/>
          </ac:spMkLst>
        </pc:spChg>
        <pc:graphicFrameChg chg="mod modGraphic">
          <ac:chgData name="KNS SUB" userId="a49e7185d84df695" providerId="LiveId" clId="{2CDDAD7D-4B1F-4432-B415-5D65F2E6E61A}" dt="2019-09-01T07:03:16.171" v="740" actId="1076"/>
          <ac:graphicFrameMkLst>
            <pc:docMk/>
            <pc:sldMk cId="3021616751" sldId="279"/>
            <ac:graphicFrameMk id="4" creationId="{9CF83AA9-EC67-4362-B549-FFAE4C07EDB4}"/>
          </ac:graphicFrameMkLst>
        </pc:graphicFrameChg>
      </pc:sldChg>
      <pc:sldChg chg="modSp">
        <pc:chgData name="KNS SUB" userId="a49e7185d84df695" providerId="LiveId" clId="{2CDDAD7D-4B1F-4432-B415-5D65F2E6E61A}" dt="2019-09-01T04:54:06.120" v="720" actId="404"/>
        <pc:sldMkLst>
          <pc:docMk/>
          <pc:sldMk cId="1856617578" sldId="280"/>
        </pc:sldMkLst>
        <pc:graphicFrameChg chg="mod modGraphic">
          <ac:chgData name="KNS SUB" userId="a49e7185d84df695" providerId="LiveId" clId="{2CDDAD7D-4B1F-4432-B415-5D65F2E6E61A}" dt="2019-09-01T04:53:47.002" v="718" actId="1035"/>
          <ac:graphicFrameMkLst>
            <pc:docMk/>
            <pc:sldMk cId="1856617578" sldId="280"/>
            <ac:graphicFrameMk id="4" creationId="{C6FCB319-8FCB-4D82-8BCA-E77F9E345AD5}"/>
          </ac:graphicFrameMkLst>
        </pc:graphicFrameChg>
        <pc:graphicFrameChg chg="mod modGraphic">
          <ac:chgData name="KNS SUB" userId="a49e7185d84df695" providerId="LiveId" clId="{2CDDAD7D-4B1F-4432-B415-5D65F2E6E61A}" dt="2019-09-01T04:54:06.120" v="720" actId="404"/>
          <ac:graphicFrameMkLst>
            <pc:docMk/>
            <pc:sldMk cId="1856617578" sldId="280"/>
            <ac:graphicFrameMk id="6" creationId="{E5589D2D-9D70-436F-9461-FBF11428AD6A}"/>
          </ac:graphicFrameMkLst>
        </pc:graphicFrameChg>
      </pc:sldChg>
      <pc:sldChg chg="modSp">
        <pc:chgData name="KNS SUB" userId="a49e7185d84df695" providerId="LiveId" clId="{2CDDAD7D-4B1F-4432-B415-5D65F2E6E61A}" dt="2019-09-02T09:19:04.449" v="782" actId="20577"/>
        <pc:sldMkLst>
          <pc:docMk/>
          <pc:sldMk cId="2746644120" sldId="288"/>
        </pc:sldMkLst>
        <pc:spChg chg="mod">
          <ac:chgData name="KNS SUB" userId="a49e7185d84df695" providerId="LiveId" clId="{2CDDAD7D-4B1F-4432-B415-5D65F2E6E61A}" dt="2019-09-01T04:33:08.621" v="545" actId="403"/>
          <ac:spMkLst>
            <pc:docMk/>
            <pc:sldMk cId="2746644120" sldId="288"/>
            <ac:spMk id="3" creationId="{3345F5A3-0274-4428-B042-B97990E93A6E}"/>
          </ac:spMkLst>
        </pc:spChg>
        <pc:spChg chg="mod">
          <ac:chgData name="KNS SUB" userId="a49e7185d84df695" providerId="LiveId" clId="{2CDDAD7D-4B1F-4432-B415-5D65F2E6E61A}" dt="2019-09-02T09:19:04.449" v="782" actId="20577"/>
          <ac:spMkLst>
            <pc:docMk/>
            <pc:sldMk cId="2746644120" sldId="288"/>
            <ac:spMk id="5" creationId="{E0D86A23-8C1D-4CB7-8DD9-B2A50B48E4C2}"/>
          </ac:spMkLst>
        </pc:spChg>
      </pc:sldChg>
      <pc:sldChg chg="modSp">
        <pc:chgData name="KNS SUB" userId="a49e7185d84df695" providerId="LiveId" clId="{2CDDAD7D-4B1F-4432-B415-5D65F2E6E61A}" dt="2019-09-01T04:48:47.182" v="684" actId="120"/>
        <pc:sldMkLst>
          <pc:docMk/>
          <pc:sldMk cId="1147677826" sldId="290"/>
        </pc:sldMkLst>
        <pc:graphicFrameChg chg="mod modGraphic">
          <ac:chgData name="KNS SUB" userId="a49e7185d84df695" providerId="LiveId" clId="{2CDDAD7D-4B1F-4432-B415-5D65F2E6E61A}" dt="2019-09-01T04:48:47.182" v="684" actId="120"/>
          <ac:graphicFrameMkLst>
            <pc:docMk/>
            <pc:sldMk cId="1147677826" sldId="290"/>
            <ac:graphicFrameMk id="3" creationId="{0909DDBE-78CB-4663-A069-53DEE9FE2851}"/>
          </ac:graphicFrameMkLst>
        </pc:graphicFrameChg>
      </pc:sldChg>
      <pc:sldChg chg="addSp delSp modSp add modNotesTx">
        <pc:chgData name="KNS SUB" userId="a49e7185d84df695" providerId="LiveId" clId="{2CDDAD7D-4B1F-4432-B415-5D65F2E6E61A}" dt="2019-09-01T04:31:33.558" v="525" actId="403"/>
        <pc:sldMkLst>
          <pc:docMk/>
          <pc:sldMk cId="2367373474" sldId="291"/>
        </pc:sldMkLst>
        <pc:spChg chg="mod">
          <ac:chgData name="KNS SUB" userId="a49e7185d84df695" providerId="LiveId" clId="{2CDDAD7D-4B1F-4432-B415-5D65F2E6E61A}" dt="2019-08-19T08:11:37.322" v="163" actId="20577"/>
          <ac:spMkLst>
            <pc:docMk/>
            <pc:sldMk cId="2367373474" sldId="291"/>
            <ac:spMk id="2" creationId="{5CC811C1-AB8B-4232-8175-A80246D029E6}"/>
          </ac:spMkLst>
        </pc:spChg>
        <pc:graphicFrameChg chg="add del">
          <ac:chgData name="KNS SUB" userId="a49e7185d84df695" providerId="LiveId" clId="{2CDDAD7D-4B1F-4432-B415-5D65F2E6E61A}" dt="2019-08-19T07:51:05.540" v="4"/>
          <ac:graphicFrameMkLst>
            <pc:docMk/>
            <pc:sldMk cId="2367373474" sldId="291"/>
            <ac:graphicFrameMk id="3" creationId="{C9BB0C6A-E79C-4D72-9FD1-E7795604593F}"/>
          </ac:graphicFrameMkLst>
        </pc:graphicFrameChg>
        <pc:graphicFrameChg chg="add mod modGraphic">
          <ac:chgData name="KNS SUB" userId="a49e7185d84df695" providerId="LiveId" clId="{2CDDAD7D-4B1F-4432-B415-5D65F2E6E61A}" dt="2019-09-01T04:31:33.558" v="525" actId="403"/>
          <ac:graphicFrameMkLst>
            <pc:docMk/>
            <pc:sldMk cId="2367373474" sldId="291"/>
            <ac:graphicFrameMk id="4" creationId="{B1CC39FD-B659-4027-8AA4-3943B686FE4F}"/>
          </ac:graphicFrameMkLst>
        </pc:graphicFrameChg>
      </pc:sldChg>
      <pc:sldChg chg="addSp delSp modSp add modTransition">
        <pc:chgData name="KNS SUB" userId="a49e7185d84df695" providerId="LiveId" clId="{2CDDAD7D-4B1F-4432-B415-5D65F2E6E61A}" dt="2019-09-02T09:37:33.880" v="1147" actId="20577"/>
        <pc:sldMkLst>
          <pc:docMk/>
          <pc:sldMk cId="17973005" sldId="292"/>
        </pc:sldMkLst>
        <pc:spChg chg="del">
          <ac:chgData name="KNS SUB" userId="a49e7185d84df695" providerId="LiveId" clId="{2CDDAD7D-4B1F-4432-B415-5D65F2E6E61A}" dt="2019-08-19T07:54:45.518" v="24"/>
          <ac:spMkLst>
            <pc:docMk/>
            <pc:sldMk cId="17973005" sldId="292"/>
            <ac:spMk id="2" creationId="{058A719A-BD7C-4379-9916-CADF754B5AD2}"/>
          </ac:spMkLst>
        </pc:spChg>
        <pc:spChg chg="del">
          <ac:chgData name="KNS SUB" userId="a49e7185d84df695" providerId="LiveId" clId="{2CDDAD7D-4B1F-4432-B415-5D65F2E6E61A}" dt="2019-08-19T07:54:45.518" v="24"/>
          <ac:spMkLst>
            <pc:docMk/>
            <pc:sldMk cId="17973005" sldId="292"/>
            <ac:spMk id="3" creationId="{823F6834-84A5-40B0-826D-EAB223A54BCA}"/>
          </ac:spMkLst>
        </pc:spChg>
        <pc:spChg chg="add mod">
          <ac:chgData name="KNS SUB" userId="a49e7185d84df695" providerId="LiveId" clId="{2CDDAD7D-4B1F-4432-B415-5D65F2E6E61A}" dt="2019-08-19T07:54:48.354" v="34" actId="20577"/>
          <ac:spMkLst>
            <pc:docMk/>
            <pc:sldMk cId="17973005" sldId="292"/>
            <ac:spMk id="4" creationId="{AEC73C66-23EF-4BAE-8438-33E4398C9E55}"/>
          </ac:spMkLst>
        </pc:spChg>
        <pc:spChg chg="add mod">
          <ac:chgData name="KNS SUB" userId="a49e7185d84df695" providerId="LiveId" clId="{2CDDAD7D-4B1F-4432-B415-5D65F2E6E61A}" dt="2019-09-02T09:37:33.880" v="1147" actId="20577"/>
          <ac:spMkLst>
            <pc:docMk/>
            <pc:sldMk cId="17973005" sldId="292"/>
            <ac:spMk id="5" creationId="{CB501598-ACEC-4B29-B1F5-1D147D7FBA71}"/>
          </ac:spMkLst>
        </pc:spChg>
      </pc:sldChg>
      <pc:sldChg chg="addSp modSp add">
        <pc:chgData name="KNS SUB" userId="a49e7185d84df695" providerId="LiveId" clId="{2CDDAD7D-4B1F-4432-B415-5D65F2E6E61A}" dt="2019-08-19T07:58:07.715" v="85" actId="14100"/>
        <pc:sldMkLst>
          <pc:docMk/>
          <pc:sldMk cId="2330565348" sldId="293"/>
        </pc:sldMkLst>
        <pc:spChg chg="mod">
          <ac:chgData name="KNS SUB" userId="a49e7185d84df695" providerId="LiveId" clId="{2CDDAD7D-4B1F-4432-B415-5D65F2E6E61A}" dt="2019-08-19T07:57:52.194" v="84" actId="20577"/>
          <ac:spMkLst>
            <pc:docMk/>
            <pc:sldMk cId="2330565348" sldId="293"/>
            <ac:spMk id="2" creationId="{5CA1627C-E0B8-4F92-BC55-89E53262ED29}"/>
          </ac:spMkLst>
        </pc:spChg>
        <pc:picChg chg="add mod">
          <ac:chgData name="KNS SUB" userId="a49e7185d84df695" providerId="LiveId" clId="{2CDDAD7D-4B1F-4432-B415-5D65F2E6E61A}" dt="2019-08-19T07:58:07.715" v="85" actId="14100"/>
          <ac:picMkLst>
            <pc:docMk/>
            <pc:sldMk cId="2330565348" sldId="293"/>
            <ac:picMk id="2050" creationId="{270647DD-6111-42D5-9D44-062237A0FB21}"/>
          </ac:picMkLst>
        </pc:picChg>
      </pc:sldChg>
      <pc:sldChg chg="addSp delSp modSp add ord">
        <pc:chgData name="KNS SUB" userId="a49e7185d84df695" providerId="LiveId" clId="{2CDDAD7D-4B1F-4432-B415-5D65F2E6E61A}" dt="2019-09-01T04:51:11.008" v="697" actId="14100"/>
        <pc:sldMkLst>
          <pc:docMk/>
          <pc:sldMk cId="4071335333" sldId="294"/>
        </pc:sldMkLst>
        <pc:spChg chg="mod">
          <ac:chgData name="KNS SUB" userId="a49e7185d84df695" providerId="LiveId" clId="{2CDDAD7D-4B1F-4432-B415-5D65F2E6E61A}" dt="2019-09-01T04:51:11.008" v="697" actId="14100"/>
          <ac:spMkLst>
            <pc:docMk/>
            <pc:sldMk cId="4071335333" sldId="294"/>
            <ac:spMk id="2" creationId="{7B072DF8-11BC-4C6D-88AE-AFF6AB17B9D2}"/>
          </ac:spMkLst>
        </pc:spChg>
        <pc:spChg chg="add mod">
          <ac:chgData name="KNS SUB" userId="a49e7185d84df695" providerId="LiveId" clId="{2CDDAD7D-4B1F-4432-B415-5D65F2E6E61A}" dt="2019-09-01T04:24:55.483" v="379" actId="1076"/>
          <ac:spMkLst>
            <pc:docMk/>
            <pc:sldMk cId="4071335333" sldId="294"/>
            <ac:spMk id="3" creationId="{870F9711-5DA5-4A96-9474-1A317E307F81}"/>
          </ac:spMkLst>
        </pc:spChg>
        <pc:spChg chg="add del">
          <ac:chgData name="KNS SUB" userId="a49e7185d84df695" providerId="LiveId" clId="{2CDDAD7D-4B1F-4432-B415-5D65F2E6E61A}" dt="2019-08-19T07:59:48.584" v="122"/>
          <ac:spMkLst>
            <pc:docMk/>
            <pc:sldMk cId="4071335333" sldId="294"/>
            <ac:spMk id="3" creationId="{FB0948FF-B096-46CA-A289-D3B2B56AA803}"/>
          </ac:spMkLst>
        </pc:spChg>
        <pc:picChg chg="add mod">
          <ac:chgData name="KNS SUB" userId="a49e7185d84df695" providerId="LiveId" clId="{2CDDAD7D-4B1F-4432-B415-5D65F2E6E61A}" dt="2019-08-19T08:00:23.732" v="128" actId="14100"/>
          <ac:picMkLst>
            <pc:docMk/>
            <pc:sldMk cId="4071335333" sldId="294"/>
            <ac:picMk id="3074" creationId="{6F22E84C-DD1F-4427-B2EF-E08C5A1C65D4}"/>
          </ac:picMkLst>
        </pc:picChg>
      </pc:sldChg>
      <pc:sldChg chg="add">
        <pc:chgData name="KNS SUB" userId="a49e7185d84df695" providerId="LiveId" clId="{2CDDAD7D-4B1F-4432-B415-5D65F2E6E61A}" dt="2019-09-01T04:25:15.219" v="381"/>
        <pc:sldMkLst>
          <pc:docMk/>
          <pc:sldMk cId="223359175" sldId="295"/>
        </pc:sldMkLst>
      </pc:sldChg>
      <pc:sldChg chg="addSp modSp add del modNotesTx">
        <pc:chgData name="KNS SUB" userId="a49e7185d84df695" providerId="LiveId" clId="{2CDDAD7D-4B1F-4432-B415-5D65F2E6E61A}" dt="2019-09-01T04:25:09.948" v="380" actId="2696"/>
        <pc:sldMkLst>
          <pc:docMk/>
          <pc:sldMk cId="3309002963" sldId="295"/>
        </pc:sldMkLst>
        <pc:spChg chg="mod">
          <ac:chgData name="KNS SUB" userId="a49e7185d84df695" providerId="LiveId" clId="{2CDDAD7D-4B1F-4432-B415-5D65F2E6E61A}" dt="2019-08-19T08:02:11.587" v="130"/>
          <ac:spMkLst>
            <pc:docMk/>
            <pc:sldMk cId="3309002963" sldId="295"/>
            <ac:spMk id="2" creationId="{F13EA6BB-840B-4CC9-ADA0-D861BBA81935}"/>
          </ac:spMkLst>
        </pc:spChg>
        <pc:picChg chg="add">
          <ac:chgData name="KNS SUB" userId="a49e7185d84df695" providerId="LiveId" clId="{2CDDAD7D-4B1F-4432-B415-5D65F2E6E61A}" dt="2019-08-19T08:02:17.881" v="131"/>
          <ac:picMkLst>
            <pc:docMk/>
            <pc:sldMk cId="3309002963" sldId="295"/>
            <ac:picMk id="4098" creationId="{942D6616-3C67-43B5-80A7-9BB32C8749D4}"/>
          </ac:picMkLst>
        </pc:picChg>
      </pc:sldChg>
      <pc:sldChg chg="addSp delSp modSp add ord modNotesTx">
        <pc:chgData name="KNS SUB" userId="a49e7185d84df695" providerId="LiveId" clId="{2CDDAD7D-4B1F-4432-B415-5D65F2E6E61A}" dt="2019-09-01T07:03:34.424" v="746" actId="20577"/>
        <pc:sldMkLst>
          <pc:docMk/>
          <pc:sldMk cId="2869990736" sldId="296"/>
        </pc:sldMkLst>
        <pc:spChg chg="mod">
          <ac:chgData name="KNS SUB" userId="a49e7185d84df695" providerId="LiveId" clId="{2CDDAD7D-4B1F-4432-B415-5D65F2E6E61A}" dt="2019-09-01T07:03:34.424" v="746" actId="20577"/>
          <ac:spMkLst>
            <pc:docMk/>
            <pc:sldMk cId="2869990736" sldId="296"/>
            <ac:spMk id="2" creationId="{F24CE138-2A9E-4A54-920D-03DA07AE3F40}"/>
          </ac:spMkLst>
        </pc:spChg>
        <pc:graphicFrameChg chg="add del mod modGraphic">
          <ac:chgData name="KNS SUB" userId="a49e7185d84df695" providerId="LiveId" clId="{2CDDAD7D-4B1F-4432-B415-5D65F2E6E61A}" dt="2019-08-20T03:33:36.609" v="239" actId="14734"/>
          <ac:graphicFrameMkLst>
            <pc:docMk/>
            <pc:sldMk cId="2869990736" sldId="296"/>
            <ac:graphicFrameMk id="3" creationId="{499C2C15-C47C-4D06-B01C-FDFEDF2CE369}"/>
          </ac:graphicFrameMkLst>
        </pc:graphicFrameChg>
      </pc:sldChg>
      <pc:sldChg chg="addSp modSp add">
        <pc:chgData name="KNS SUB" userId="a49e7185d84df695" providerId="LiveId" clId="{2CDDAD7D-4B1F-4432-B415-5D65F2E6E61A}" dt="2019-08-20T07:13:55.224" v="282" actId="20577"/>
        <pc:sldMkLst>
          <pc:docMk/>
          <pc:sldMk cId="3735186674" sldId="297"/>
        </pc:sldMkLst>
        <pc:spChg chg="mod">
          <ac:chgData name="KNS SUB" userId="a49e7185d84df695" providerId="LiveId" clId="{2CDDAD7D-4B1F-4432-B415-5D65F2E6E61A}" dt="2019-08-20T07:13:55.224" v="282" actId="20577"/>
          <ac:spMkLst>
            <pc:docMk/>
            <pc:sldMk cId="3735186674" sldId="297"/>
            <ac:spMk id="2" creationId="{B3BD88A7-FE13-42A9-BA90-D380059A12C7}"/>
          </ac:spMkLst>
        </pc:spChg>
        <pc:picChg chg="add mod">
          <ac:chgData name="KNS SUB" userId="a49e7185d84df695" providerId="LiveId" clId="{2CDDAD7D-4B1F-4432-B415-5D65F2E6E61A}" dt="2019-08-20T07:11:40.225" v="279" actId="1076"/>
          <ac:picMkLst>
            <pc:docMk/>
            <pc:sldMk cId="3735186674" sldId="297"/>
            <ac:picMk id="2050" creationId="{38C01952-BF29-407A-AECC-81B7A0EC4686}"/>
          </ac:picMkLst>
        </pc:picChg>
      </pc:sldChg>
      <pc:sldChg chg="addSp delSp modSp add">
        <pc:chgData name="KNS SUB" userId="a49e7185d84df695" providerId="LiveId" clId="{2CDDAD7D-4B1F-4432-B415-5D65F2E6E61A}" dt="2019-08-20T07:14:09.962" v="300" actId="20577"/>
        <pc:sldMkLst>
          <pc:docMk/>
          <pc:sldMk cId="2441214416" sldId="298"/>
        </pc:sldMkLst>
        <pc:spChg chg="del">
          <ac:chgData name="KNS SUB" userId="a49e7185d84df695" providerId="LiveId" clId="{2CDDAD7D-4B1F-4432-B415-5D65F2E6E61A}" dt="2019-08-20T07:14:05.162" v="284"/>
          <ac:spMkLst>
            <pc:docMk/>
            <pc:sldMk cId="2441214416" sldId="298"/>
            <ac:spMk id="2" creationId="{55E2995D-CD7A-488C-8964-9E83C6AD0003}"/>
          </ac:spMkLst>
        </pc:spChg>
        <pc:spChg chg="add mod">
          <ac:chgData name="KNS SUB" userId="a49e7185d84df695" providerId="LiveId" clId="{2CDDAD7D-4B1F-4432-B415-5D65F2E6E61A}" dt="2019-08-20T07:14:09.962" v="300" actId="20577"/>
          <ac:spMkLst>
            <pc:docMk/>
            <pc:sldMk cId="2441214416" sldId="298"/>
            <ac:spMk id="3" creationId="{91B6A317-A065-4BF2-A658-096066DB82FF}"/>
          </ac:spMkLst>
        </pc:spChg>
      </pc:sldChg>
      <pc:sldChg chg="add del">
        <pc:chgData name="KNS SUB" userId="a49e7185d84df695" providerId="LiveId" clId="{2CDDAD7D-4B1F-4432-B415-5D65F2E6E61A}" dt="2019-09-01T04:26:54.374" v="387" actId="2696"/>
        <pc:sldMkLst>
          <pc:docMk/>
          <pc:sldMk cId="1889234969" sldId="299"/>
        </pc:sldMkLst>
      </pc:sldChg>
      <pc:sldChg chg="addSp delSp modSp add del">
        <pc:chgData name="KNS SUB" userId="a49e7185d84df695" providerId="LiveId" clId="{2CDDAD7D-4B1F-4432-B415-5D65F2E6E61A}" dt="2019-09-01T04:24:07.524" v="367" actId="2696"/>
        <pc:sldMkLst>
          <pc:docMk/>
          <pc:sldMk cId="3284651597" sldId="299"/>
        </pc:sldMkLst>
        <pc:graphicFrameChg chg="add del">
          <ac:chgData name="KNS SUB" userId="a49e7185d84df695" providerId="LiveId" clId="{2CDDAD7D-4B1F-4432-B415-5D65F2E6E61A}" dt="2019-09-01T04:19:45.792" v="343"/>
          <ac:graphicFrameMkLst>
            <pc:docMk/>
            <pc:sldMk cId="3284651597" sldId="299"/>
            <ac:graphicFrameMk id="3" creationId="{83489CC4-8C0F-4AD1-9981-D3333704A2B8}"/>
          </ac:graphicFrameMkLst>
        </pc:graphicFrameChg>
        <pc:graphicFrameChg chg="add mod modGraphic">
          <ac:chgData name="KNS SUB" userId="a49e7185d84df695" providerId="LiveId" clId="{2CDDAD7D-4B1F-4432-B415-5D65F2E6E61A}" dt="2019-09-01T04:21:35.117" v="366" actId="404"/>
          <ac:graphicFrameMkLst>
            <pc:docMk/>
            <pc:sldMk cId="3284651597" sldId="299"/>
            <ac:graphicFrameMk id="4" creationId="{A4C4DBD1-CE4B-4E53-8DE7-FD29A81BF67D}"/>
          </ac:graphicFrameMkLst>
        </pc:graphicFrameChg>
      </pc:sldChg>
      <pc:sldChg chg="addSp delSp modSp add">
        <pc:chgData name="KNS SUB" userId="a49e7185d84df695" providerId="LiveId" clId="{2CDDAD7D-4B1F-4432-B415-5D65F2E6E61A}" dt="2019-09-01T06:42:14.912" v="735" actId="403"/>
        <pc:sldMkLst>
          <pc:docMk/>
          <pc:sldMk cId="4159707908" sldId="299"/>
        </pc:sldMkLst>
        <pc:spChg chg="del">
          <ac:chgData name="KNS SUB" userId="a49e7185d84df695" providerId="LiveId" clId="{2CDDAD7D-4B1F-4432-B415-5D65F2E6E61A}" dt="2019-09-01T04:27:15.694" v="389"/>
          <ac:spMkLst>
            <pc:docMk/>
            <pc:sldMk cId="4159707908" sldId="299"/>
            <ac:spMk id="2" creationId="{85BFEE29-A589-4D68-BCAF-DF234BA87104}"/>
          </ac:spMkLst>
        </pc:spChg>
        <pc:spChg chg="del">
          <ac:chgData name="KNS SUB" userId="a49e7185d84df695" providerId="LiveId" clId="{2CDDAD7D-4B1F-4432-B415-5D65F2E6E61A}" dt="2019-09-01T04:27:15.694" v="389"/>
          <ac:spMkLst>
            <pc:docMk/>
            <pc:sldMk cId="4159707908" sldId="299"/>
            <ac:spMk id="3" creationId="{A9296BEC-44E6-4C7E-A380-2F911CF062CA}"/>
          </ac:spMkLst>
        </pc:spChg>
        <pc:spChg chg="add mod">
          <ac:chgData name="KNS SUB" userId="a49e7185d84df695" providerId="LiveId" clId="{2CDDAD7D-4B1F-4432-B415-5D65F2E6E61A}" dt="2019-09-01T06:42:14.912" v="735" actId="403"/>
          <ac:spMkLst>
            <pc:docMk/>
            <pc:sldMk cId="4159707908" sldId="299"/>
            <ac:spMk id="4" creationId="{4075BB4B-8EB3-456C-8B20-F4EE55635467}"/>
          </ac:spMkLst>
        </pc:spChg>
      </pc:sldChg>
      <pc:sldChg chg="addSp delSp modSp add">
        <pc:chgData name="KNS SUB" userId="a49e7185d84df695" providerId="LiveId" clId="{2CDDAD7D-4B1F-4432-B415-5D65F2E6E61A}" dt="2019-09-01T04:28:26.223" v="480" actId="404"/>
        <pc:sldMkLst>
          <pc:docMk/>
          <pc:sldMk cId="559439359" sldId="300"/>
        </pc:sldMkLst>
        <pc:spChg chg="del">
          <ac:chgData name="KNS SUB" userId="a49e7185d84df695" providerId="LiveId" clId="{2CDDAD7D-4B1F-4432-B415-5D65F2E6E61A}" dt="2019-09-01T04:27:51.304" v="418"/>
          <ac:spMkLst>
            <pc:docMk/>
            <pc:sldMk cId="559439359" sldId="300"/>
            <ac:spMk id="2" creationId="{AEC8D274-35A4-4C42-98C3-37260AB2CCF5}"/>
          </ac:spMkLst>
        </pc:spChg>
        <pc:spChg chg="add mod">
          <ac:chgData name="KNS SUB" userId="a49e7185d84df695" providerId="LiveId" clId="{2CDDAD7D-4B1F-4432-B415-5D65F2E6E61A}" dt="2019-09-01T04:28:26.223" v="480" actId="404"/>
          <ac:spMkLst>
            <pc:docMk/>
            <pc:sldMk cId="559439359" sldId="300"/>
            <ac:spMk id="3" creationId="{56157C0D-6ABB-4DF9-846C-FA273212656E}"/>
          </ac:spMkLst>
        </pc:spChg>
      </pc:sldChg>
      <pc:sldChg chg="addSp delSp modSp add ord">
        <pc:chgData name="KNS SUB" userId="a49e7185d84df695" providerId="LiveId" clId="{2CDDAD7D-4B1F-4432-B415-5D65F2E6E61A}" dt="2019-09-02T09:31:10.253" v="1082" actId="2711"/>
        <pc:sldMkLst>
          <pc:docMk/>
          <pc:sldMk cId="521931701" sldId="301"/>
        </pc:sldMkLst>
        <pc:spChg chg="mod">
          <ac:chgData name="KNS SUB" userId="a49e7185d84df695" providerId="LiveId" clId="{2CDDAD7D-4B1F-4432-B415-5D65F2E6E61A}" dt="2019-09-02T09:28:56.088" v="1029" actId="20577"/>
          <ac:spMkLst>
            <pc:docMk/>
            <pc:sldMk cId="521931701" sldId="301"/>
            <ac:spMk id="2" creationId="{2AB9D516-5DF1-40B5-B397-D10FF10E766A}"/>
          </ac:spMkLst>
        </pc:spChg>
        <pc:spChg chg="add mod">
          <ac:chgData name="KNS SUB" userId="a49e7185d84df695" providerId="LiveId" clId="{2CDDAD7D-4B1F-4432-B415-5D65F2E6E61A}" dt="2019-09-02T09:30:40.291" v="1060" actId="1076"/>
          <ac:spMkLst>
            <pc:docMk/>
            <pc:sldMk cId="521931701" sldId="301"/>
            <ac:spMk id="6" creationId="{536021EF-4DF0-42A0-886F-7C81D26A9971}"/>
          </ac:spMkLst>
        </pc:spChg>
        <pc:graphicFrameChg chg="add del">
          <ac:chgData name="KNS SUB" userId="a49e7185d84df695" providerId="LiveId" clId="{2CDDAD7D-4B1F-4432-B415-5D65F2E6E61A}" dt="2019-09-02T09:19:25.436" v="785"/>
          <ac:graphicFrameMkLst>
            <pc:docMk/>
            <pc:sldMk cId="521931701" sldId="301"/>
            <ac:graphicFrameMk id="3" creationId="{4F46E0EF-D10F-468C-81EE-4EB83410ABCD}"/>
          </ac:graphicFrameMkLst>
        </pc:graphicFrameChg>
        <pc:graphicFrameChg chg="add del mod modGraphic">
          <ac:chgData name="KNS SUB" userId="a49e7185d84df695" providerId="LiveId" clId="{2CDDAD7D-4B1F-4432-B415-5D65F2E6E61A}" dt="2019-09-02T09:23:21.931" v="844" actId="478"/>
          <ac:graphicFrameMkLst>
            <pc:docMk/>
            <pc:sldMk cId="521931701" sldId="301"/>
            <ac:graphicFrameMk id="4" creationId="{1D915BCF-CD65-495B-8B3A-23AB025C110B}"/>
          </ac:graphicFrameMkLst>
        </pc:graphicFrameChg>
        <pc:graphicFrameChg chg="add mod modGraphic">
          <ac:chgData name="KNS SUB" userId="a49e7185d84df695" providerId="LiveId" clId="{2CDDAD7D-4B1F-4432-B415-5D65F2E6E61A}" dt="2019-09-02T09:31:10.253" v="1082" actId="2711"/>
          <ac:graphicFrameMkLst>
            <pc:docMk/>
            <pc:sldMk cId="521931701" sldId="301"/>
            <ac:graphicFrameMk id="5" creationId="{2D31B872-3B28-4F09-B050-1B2006835273}"/>
          </ac:graphicFrameMkLst>
        </pc:graphicFrameChg>
      </pc:sldChg>
      <pc:sldChg chg="addSp modSp add">
        <pc:chgData name="KNS SUB" userId="a49e7185d84df695" providerId="LiveId" clId="{2CDDAD7D-4B1F-4432-B415-5D65F2E6E61A}" dt="2019-09-02T09:31:26.245" v="1085" actId="2711"/>
        <pc:sldMkLst>
          <pc:docMk/>
          <pc:sldMk cId="3892543948" sldId="302"/>
        </pc:sldMkLst>
        <pc:spChg chg="mod">
          <ac:chgData name="KNS SUB" userId="a49e7185d84df695" providerId="LiveId" clId="{2CDDAD7D-4B1F-4432-B415-5D65F2E6E61A}" dt="2019-09-02T09:29:03.365" v="1049" actId="20577"/>
          <ac:spMkLst>
            <pc:docMk/>
            <pc:sldMk cId="3892543948" sldId="302"/>
            <ac:spMk id="2" creationId="{F161EAAB-8571-4DE9-81B1-C473C1E00977}"/>
          </ac:spMkLst>
        </pc:spChg>
        <pc:spChg chg="add mod">
          <ac:chgData name="KNS SUB" userId="a49e7185d84df695" providerId="LiveId" clId="{2CDDAD7D-4B1F-4432-B415-5D65F2E6E61A}" dt="2019-09-02T09:28:23.262" v="972" actId="14100"/>
          <ac:spMkLst>
            <pc:docMk/>
            <pc:sldMk cId="3892543948" sldId="302"/>
            <ac:spMk id="4" creationId="{293476AA-A4EC-405D-85EA-57D279AA18F9}"/>
          </ac:spMkLst>
        </pc:spChg>
        <pc:graphicFrameChg chg="add mod modGraphic">
          <ac:chgData name="KNS SUB" userId="a49e7185d84df695" providerId="LiveId" clId="{2CDDAD7D-4B1F-4432-B415-5D65F2E6E61A}" dt="2019-09-02T09:31:26.245" v="1085" actId="2711"/>
          <ac:graphicFrameMkLst>
            <pc:docMk/>
            <pc:sldMk cId="3892543948" sldId="302"/>
            <ac:graphicFrameMk id="3" creationId="{4A3FE163-F35D-43BE-88B4-F8F43BD1F4DC}"/>
          </ac:graphicFrameMkLst>
        </pc:graphicFrameChg>
      </pc:sldChg>
      <pc:sldChg chg="addSp modSp add">
        <pc:chgData name="KNS SUB" userId="a49e7185d84df695" providerId="LiveId" clId="{2CDDAD7D-4B1F-4432-B415-5D65F2E6E61A}" dt="2019-09-05T09:27:08.915" v="1155"/>
        <pc:sldMkLst>
          <pc:docMk/>
          <pc:sldMk cId="2705272108" sldId="304"/>
        </pc:sldMkLst>
        <pc:spChg chg="mod">
          <ac:chgData name="KNS SUB" userId="a49e7185d84df695" providerId="LiveId" clId="{2CDDAD7D-4B1F-4432-B415-5D65F2E6E61A}" dt="2019-09-05T09:27:08.915" v="1155"/>
          <ac:spMkLst>
            <pc:docMk/>
            <pc:sldMk cId="2705272108" sldId="304"/>
            <ac:spMk id="2" creationId="{478540AD-758C-4708-ADAD-A79FC0208AF8}"/>
          </ac:spMkLst>
        </pc:spChg>
        <pc:picChg chg="add mod">
          <ac:chgData name="KNS SUB" userId="a49e7185d84df695" providerId="LiveId" clId="{2CDDAD7D-4B1F-4432-B415-5D65F2E6E61A}" dt="2019-09-05T09:26:44.023" v="1152" actId="1076"/>
          <ac:picMkLst>
            <pc:docMk/>
            <pc:sldMk cId="2705272108" sldId="304"/>
            <ac:picMk id="1026" creationId="{65A8C4A3-FEDF-44A1-A1C0-194EE1E97C36}"/>
          </ac:picMkLst>
        </pc:picChg>
      </pc:sldChg>
    </pc:docChg>
  </pc:docChgLst>
  <pc:docChgLst>
    <pc:chgData name="KNS SUB" userId="a49e7185d84df695" providerId="LiveId" clId="{9DFD346F-CA26-406D-8297-75DE06C9E538}"/>
    <pc:docChg chg="undo custSel addSld delSld modSld sldOrd modMainMaster addSection modSection">
      <pc:chgData name="KNS SUB" userId="a49e7185d84df695" providerId="LiveId" clId="{9DFD346F-CA26-406D-8297-75DE06C9E538}" dt="2020-04-27T01:39:51.817" v="1747" actId="2696"/>
      <pc:docMkLst>
        <pc:docMk/>
      </pc:docMkLst>
      <pc:sldChg chg="add">
        <pc:chgData name="KNS SUB" userId="a49e7185d84df695" providerId="LiveId" clId="{9DFD346F-CA26-406D-8297-75DE06C9E538}" dt="2020-04-26T09:50:29.500" v="211"/>
        <pc:sldMkLst>
          <pc:docMk/>
          <pc:sldMk cId="1362429797" sldId="259"/>
        </pc:sldMkLst>
      </pc:sldChg>
      <pc:sldChg chg="add del">
        <pc:chgData name="KNS SUB" userId="a49e7185d84df695" providerId="LiveId" clId="{9DFD346F-CA26-406D-8297-75DE06C9E538}" dt="2020-04-26T09:50:29.480" v="210"/>
        <pc:sldMkLst>
          <pc:docMk/>
          <pc:sldMk cId="2514125458" sldId="259"/>
        </pc:sldMkLst>
      </pc:sldChg>
      <pc:sldChg chg="del">
        <pc:chgData name="KNS SUB" userId="a49e7185d84df695" providerId="LiveId" clId="{9DFD346F-CA26-406D-8297-75DE06C9E538}" dt="2020-04-26T09:50:24.112" v="208" actId="2696"/>
        <pc:sldMkLst>
          <pc:docMk/>
          <pc:sldMk cId="2597721863" sldId="259"/>
        </pc:sldMkLst>
      </pc:sldChg>
      <pc:sldChg chg="modSp">
        <pc:chgData name="KNS SUB" userId="a49e7185d84df695" providerId="LiveId" clId="{9DFD346F-CA26-406D-8297-75DE06C9E538}" dt="2020-04-27T01:39:13.070" v="1746" actId="20577"/>
        <pc:sldMkLst>
          <pc:docMk/>
          <pc:sldMk cId="4142315404" sldId="260"/>
        </pc:sldMkLst>
        <pc:spChg chg="mod">
          <ac:chgData name="KNS SUB" userId="a49e7185d84df695" providerId="LiveId" clId="{9DFD346F-CA26-406D-8297-75DE06C9E538}" dt="2020-04-26T10:13:59.260" v="285" actId="20577"/>
          <ac:spMkLst>
            <pc:docMk/>
            <pc:sldMk cId="4142315404" sldId="260"/>
            <ac:spMk id="171" creationId="{FED4E6E8-A1ED-4E82-8245-6C9A38084113}"/>
          </ac:spMkLst>
        </pc:spChg>
        <pc:spChg chg="mod">
          <ac:chgData name="KNS SUB" userId="a49e7185d84df695" providerId="LiveId" clId="{9DFD346F-CA26-406D-8297-75DE06C9E538}" dt="2020-04-27T01:39:13.070" v="1746" actId="20577"/>
          <ac:spMkLst>
            <pc:docMk/>
            <pc:sldMk cId="4142315404" sldId="260"/>
            <ac:spMk id="172" creationId="{D4E887AA-E930-47A0-A7B5-C1E244CAAA7F}"/>
          </ac:spMkLst>
        </pc:spChg>
        <pc:spChg chg="mod">
          <ac:chgData name="KNS SUB" userId="a49e7185d84df695" providerId="LiveId" clId="{9DFD346F-CA26-406D-8297-75DE06C9E538}" dt="2020-04-26T10:15:25.840" v="289" actId="20577"/>
          <ac:spMkLst>
            <pc:docMk/>
            <pc:sldMk cId="4142315404" sldId="260"/>
            <ac:spMk id="188" creationId="{89CCACD6-E78F-46D4-8571-E0500BB99CC7}"/>
          </ac:spMkLst>
        </pc:spChg>
      </pc:sldChg>
      <pc:sldChg chg="addSp delSp modSp">
        <pc:chgData name="KNS SUB" userId="a49e7185d84df695" providerId="LiveId" clId="{9DFD346F-CA26-406D-8297-75DE06C9E538}" dt="2020-04-26T09:57:39.320" v="269" actId="478"/>
        <pc:sldMkLst>
          <pc:docMk/>
          <pc:sldMk cId="3660282666" sldId="262"/>
        </pc:sldMkLst>
        <pc:spChg chg="add del">
          <ac:chgData name="KNS SUB" userId="a49e7185d84df695" providerId="LiveId" clId="{9DFD346F-CA26-406D-8297-75DE06C9E538}" dt="2020-04-26T09:56:41.476" v="260"/>
          <ac:spMkLst>
            <pc:docMk/>
            <pc:sldMk cId="3660282666" sldId="262"/>
            <ac:spMk id="4" creationId="{CACC07C1-9272-4C6C-A3E8-35B59A7C805A}"/>
          </ac:spMkLst>
        </pc:spChg>
        <pc:picChg chg="add del mod">
          <ac:chgData name="KNS SUB" userId="a49e7185d84df695" providerId="LiveId" clId="{9DFD346F-CA26-406D-8297-75DE06C9E538}" dt="2020-04-26T09:56:52.036" v="264" actId="478"/>
          <ac:picMkLst>
            <pc:docMk/>
            <pc:sldMk cId="3660282666" sldId="262"/>
            <ac:picMk id="5" creationId="{91E63ADB-CD41-457D-ACC5-49931D528F96}"/>
          </ac:picMkLst>
        </pc:picChg>
        <pc:picChg chg="add del mod">
          <ac:chgData name="KNS SUB" userId="a49e7185d84df695" providerId="LiveId" clId="{9DFD346F-CA26-406D-8297-75DE06C9E538}" dt="2020-04-26T09:57:39.320" v="269" actId="478"/>
          <ac:picMkLst>
            <pc:docMk/>
            <pc:sldMk cId="3660282666" sldId="262"/>
            <ac:picMk id="8" creationId="{69E0C06B-B5DA-4B20-B665-C9235E357FD6}"/>
          </ac:picMkLst>
        </pc:picChg>
      </pc:sldChg>
      <pc:sldChg chg="addSp delSp modSp">
        <pc:chgData name="KNS SUB" userId="a49e7185d84df695" providerId="LiveId" clId="{9DFD346F-CA26-406D-8297-75DE06C9E538}" dt="2020-04-26T10:36:15.935" v="297" actId="1076"/>
        <pc:sldMkLst>
          <pc:docMk/>
          <pc:sldMk cId="966395761" sldId="267"/>
        </pc:sldMkLst>
        <pc:spChg chg="add del">
          <ac:chgData name="KNS SUB" userId="a49e7185d84df695" providerId="LiveId" clId="{9DFD346F-CA26-406D-8297-75DE06C9E538}" dt="2020-04-26T10:35:55.435" v="291"/>
          <ac:spMkLst>
            <pc:docMk/>
            <pc:sldMk cId="966395761" sldId="267"/>
            <ac:spMk id="3" creationId="{38D0871A-4D32-4A8F-9538-E266FE1989E8}"/>
          </ac:spMkLst>
        </pc:spChg>
        <pc:picChg chg="del">
          <ac:chgData name="KNS SUB" userId="a49e7185d84df695" providerId="LiveId" clId="{9DFD346F-CA26-406D-8297-75DE06C9E538}" dt="2020-04-26T10:36:12.522" v="296" actId="478"/>
          <ac:picMkLst>
            <pc:docMk/>
            <pc:sldMk cId="966395761" sldId="267"/>
            <ac:picMk id="4" creationId="{4DB6188E-83E2-4A92-9B62-585651C61D35}"/>
          </ac:picMkLst>
        </pc:picChg>
        <pc:picChg chg="add mod">
          <ac:chgData name="KNS SUB" userId="a49e7185d84df695" providerId="LiveId" clId="{9DFD346F-CA26-406D-8297-75DE06C9E538}" dt="2020-04-26T10:36:15.935" v="297" actId="1076"/>
          <ac:picMkLst>
            <pc:docMk/>
            <pc:sldMk cId="966395761" sldId="267"/>
            <ac:picMk id="6" creationId="{4A5F407C-771B-4F45-BBFC-785B74AB93AC}"/>
          </ac:picMkLst>
        </pc:picChg>
      </pc:sldChg>
      <pc:sldChg chg="modSp">
        <pc:chgData name="KNS SUB" userId="a49e7185d84df695" providerId="LiveId" clId="{9DFD346F-CA26-406D-8297-75DE06C9E538}" dt="2020-04-26T11:02:15.719" v="660" actId="2062"/>
        <pc:sldMkLst>
          <pc:docMk/>
          <pc:sldMk cId="3171425213" sldId="273"/>
        </pc:sldMkLst>
        <pc:spChg chg="mod">
          <ac:chgData name="KNS SUB" userId="a49e7185d84df695" providerId="LiveId" clId="{9DFD346F-CA26-406D-8297-75DE06C9E538}" dt="2020-04-26T10:50:03.741" v="486" actId="114"/>
          <ac:spMkLst>
            <pc:docMk/>
            <pc:sldMk cId="3171425213" sldId="273"/>
            <ac:spMk id="2" creationId="{2E4B418A-F952-4AD0-823E-9A8D10CDC43E}"/>
          </ac:spMkLst>
        </pc:spChg>
        <pc:graphicFrameChg chg="mod modGraphic">
          <ac:chgData name="KNS SUB" userId="a49e7185d84df695" providerId="LiveId" clId="{9DFD346F-CA26-406D-8297-75DE06C9E538}" dt="2020-04-26T11:02:15.719" v="660" actId="2062"/>
          <ac:graphicFrameMkLst>
            <pc:docMk/>
            <pc:sldMk cId="3171425213" sldId="273"/>
            <ac:graphicFrameMk id="4" creationId="{6401E102-C9D0-49FF-8294-41F663EE47C4}"/>
          </ac:graphicFrameMkLst>
        </pc:graphicFrameChg>
      </pc:sldChg>
      <pc:sldChg chg="modSp">
        <pc:chgData name="KNS SUB" userId="a49e7185d84df695" providerId="LiveId" clId="{9DFD346F-CA26-406D-8297-75DE06C9E538}" dt="2020-04-26T11:02:09.832" v="659" actId="2062"/>
        <pc:sldMkLst>
          <pc:docMk/>
          <pc:sldMk cId="2476656881" sldId="275"/>
        </pc:sldMkLst>
        <pc:spChg chg="mod">
          <ac:chgData name="KNS SUB" userId="a49e7185d84df695" providerId="LiveId" clId="{9DFD346F-CA26-406D-8297-75DE06C9E538}" dt="2020-04-26T10:49:17.733" v="476" actId="114"/>
          <ac:spMkLst>
            <pc:docMk/>
            <pc:sldMk cId="2476656881" sldId="275"/>
            <ac:spMk id="2" creationId="{2E4B418A-F952-4AD0-823E-9A8D10CDC43E}"/>
          </ac:spMkLst>
        </pc:spChg>
        <pc:graphicFrameChg chg="mod modGraphic">
          <ac:chgData name="KNS SUB" userId="a49e7185d84df695" providerId="LiveId" clId="{9DFD346F-CA26-406D-8297-75DE06C9E538}" dt="2020-04-26T11:02:09.832" v="659" actId="2062"/>
          <ac:graphicFrameMkLst>
            <pc:docMk/>
            <pc:sldMk cId="2476656881" sldId="275"/>
            <ac:graphicFrameMk id="5" creationId="{F776C8AA-FCC9-4065-AF84-E98935A71156}"/>
          </ac:graphicFrameMkLst>
        </pc:graphicFrameChg>
      </pc:sldChg>
      <pc:sldChg chg="add del">
        <pc:chgData name="KNS SUB" userId="a49e7185d84df695" providerId="LiveId" clId="{9DFD346F-CA26-406D-8297-75DE06C9E538}" dt="2020-04-27T01:39:51.817" v="1747" actId="2696"/>
        <pc:sldMkLst>
          <pc:docMk/>
          <pc:sldMk cId="1701676292" sldId="276"/>
        </pc:sldMkLst>
      </pc:sldChg>
      <pc:sldChg chg="addSp delSp modSp setBg">
        <pc:chgData name="KNS SUB" userId="a49e7185d84df695" providerId="LiveId" clId="{9DFD346F-CA26-406D-8297-75DE06C9E538}" dt="2020-04-27T01:38:23.436" v="1720" actId="403"/>
        <pc:sldMkLst>
          <pc:docMk/>
          <pc:sldMk cId="4162655786" sldId="277"/>
        </pc:sldMkLst>
        <pc:graphicFrameChg chg="add mod modGraphic">
          <ac:chgData name="KNS SUB" userId="a49e7185d84df695" providerId="LiveId" clId="{9DFD346F-CA26-406D-8297-75DE06C9E538}" dt="2020-04-27T01:38:23.436" v="1720" actId="403"/>
          <ac:graphicFrameMkLst>
            <pc:docMk/>
            <pc:sldMk cId="4162655786" sldId="277"/>
            <ac:graphicFrameMk id="3" creationId="{A185ACA2-1D98-4D2A-AEF9-28FAC8B41BDA}"/>
          </ac:graphicFrameMkLst>
        </pc:graphicFrameChg>
        <pc:graphicFrameChg chg="del">
          <ac:chgData name="KNS SUB" userId="a49e7185d84df695" providerId="LiveId" clId="{9DFD346F-CA26-406D-8297-75DE06C9E538}" dt="2020-04-26T11:40:29.967" v="780" actId="478"/>
          <ac:graphicFrameMkLst>
            <pc:docMk/>
            <pc:sldMk cId="4162655786" sldId="277"/>
            <ac:graphicFrameMk id="7" creationId="{4A56E8A7-90B7-414E-802F-82958C2E4D85}"/>
          </ac:graphicFrameMkLst>
        </pc:graphicFrameChg>
      </pc:sldChg>
      <pc:sldChg chg="modSp setBg">
        <pc:chgData name="KNS SUB" userId="a49e7185d84df695" providerId="LiveId" clId="{9DFD346F-CA26-406D-8297-75DE06C9E538}" dt="2020-04-26T11:42:56.405" v="803"/>
        <pc:sldMkLst>
          <pc:docMk/>
          <pc:sldMk cId="4242197850" sldId="278"/>
        </pc:sldMkLst>
        <pc:graphicFrameChg chg="mod modGraphic">
          <ac:chgData name="KNS SUB" userId="a49e7185d84df695" providerId="LiveId" clId="{9DFD346F-CA26-406D-8297-75DE06C9E538}" dt="2020-04-26T11:39:35.228" v="779" actId="404"/>
          <ac:graphicFrameMkLst>
            <pc:docMk/>
            <pc:sldMk cId="4242197850" sldId="278"/>
            <ac:graphicFrameMk id="4" creationId="{28EEADCF-3CED-4271-84EA-9B9D1F3AA41F}"/>
          </ac:graphicFrameMkLst>
        </pc:graphicFrameChg>
      </pc:sldChg>
      <pc:sldChg chg="modSp setBg">
        <pc:chgData name="KNS SUB" userId="a49e7185d84df695" providerId="LiveId" clId="{9DFD346F-CA26-406D-8297-75DE06C9E538}" dt="2020-04-26T11:38:24.638" v="772" actId="14100"/>
        <pc:sldMkLst>
          <pc:docMk/>
          <pc:sldMk cId="3021616751" sldId="279"/>
        </pc:sldMkLst>
        <pc:graphicFrameChg chg="mod modGraphic">
          <ac:chgData name="KNS SUB" userId="a49e7185d84df695" providerId="LiveId" clId="{9DFD346F-CA26-406D-8297-75DE06C9E538}" dt="2020-04-26T11:38:24.638" v="772" actId="14100"/>
          <ac:graphicFrameMkLst>
            <pc:docMk/>
            <pc:sldMk cId="3021616751" sldId="279"/>
            <ac:graphicFrameMk id="4" creationId="{9CF83AA9-EC67-4362-B549-FFAE4C07EDB4}"/>
          </ac:graphicFrameMkLst>
        </pc:graphicFrameChg>
      </pc:sldChg>
      <pc:sldChg chg="modSp">
        <pc:chgData name="KNS SUB" userId="a49e7185d84df695" providerId="LiveId" clId="{9DFD346F-CA26-406D-8297-75DE06C9E538}" dt="2020-04-26T11:31:46.645" v="680" actId="403"/>
        <pc:sldMkLst>
          <pc:docMk/>
          <pc:sldMk cId="1856617578" sldId="280"/>
        </pc:sldMkLst>
        <pc:graphicFrameChg chg="mod modGraphic">
          <ac:chgData name="KNS SUB" userId="a49e7185d84df695" providerId="LiveId" clId="{9DFD346F-CA26-406D-8297-75DE06C9E538}" dt="2020-04-26T11:31:46.645" v="680" actId="403"/>
          <ac:graphicFrameMkLst>
            <pc:docMk/>
            <pc:sldMk cId="1856617578" sldId="280"/>
            <ac:graphicFrameMk id="4" creationId="{C6FCB319-8FCB-4D82-8BCA-E77F9E345AD5}"/>
          </ac:graphicFrameMkLst>
        </pc:graphicFrameChg>
        <pc:graphicFrameChg chg="mod modGraphic">
          <ac:chgData name="KNS SUB" userId="a49e7185d84df695" providerId="LiveId" clId="{9DFD346F-CA26-406D-8297-75DE06C9E538}" dt="2020-04-26T11:31:29.803" v="677" actId="403"/>
          <ac:graphicFrameMkLst>
            <pc:docMk/>
            <pc:sldMk cId="1856617578" sldId="280"/>
            <ac:graphicFrameMk id="6" creationId="{E5589D2D-9D70-436F-9461-FBF11428AD6A}"/>
          </ac:graphicFrameMkLst>
        </pc:graphicFrameChg>
      </pc:sldChg>
      <pc:sldChg chg="modSp">
        <pc:chgData name="KNS SUB" userId="a49e7185d84df695" providerId="LiveId" clId="{9DFD346F-CA26-406D-8297-75DE06C9E538}" dt="2020-04-26T11:36:40.931" v="704" actId="255"/>
        <pc:sldMkLst>
          <pc:docMk/>
          <pc:sldMk cId="336711801" sldId="281"/>
        </pc:sldMkLst>
        <pc:graphicFrameChg chg="mod modGraphic">
          <ac:chgData name="KNS SUB" userId="a49e7185d84df695" providerId="LiveId" clId="{9DFD346F-CA26-406D-8297-75DE06C9E538}" dt="2020-04-26T11:36:40.931" v="704" actId="255"/>
          <ac:graphicFrameMkLst>
            <pc:docMk/>
            <pc:sldMk cId="336711801" sldId="281"/>
            <ac:graphicFrameMk id="4" creationId="{02D9C480-0E19-4BC4-8E7A-EB36EBF9944C}"/>
          </ac:graphicFrameMkLst>
        </pc:graphicFrameChg>
        <pc:graphicFrameChg chg="mod modGraphic">
          <ac:chgData name="KNS SUB" userId="a49e7185d84df695" providerId="LiveId" clId="{9DFD346F-CA26-406D-8297-75DE06C9E538}" dt="2020-04-26T11:35:55.105" v="701" actId="14100"/>
          <ac:graphicFrameMkLst>
            <pc:docMk/>
            <pc:sldMk cId="336711801" sldId="281"/>
            <ac:graphicFrameMk id="6" creationId="{50FED2AB-C1B8-403A-B916-EEABE0DE0F23}"/>
          </ac:graphicFrameMkLst>
        </pc:graphicFrameChg>
      </pc:sldChg>
      <pc:sldChg chg="addSp delSp modSp">
        <pc:chgData name="KNS SUB" userId="a49e7185d84df695" providerId="LiveId" clId="{9DFD346F-CA26-406D-8297-75DE06C9E538}" dt="2020-04-26T11:53:02.830" v="962" actId="403"/>
        <pc:sldMkLst>
          <pc:docMk/>
          <pc:sldMk cId="986387446" sldId="282"/>
        </pc:sldMkLst>
        <pc:graphicFrameChg chg="del modGraphic">
          <ac:chgData name="KNS SUB" userId="a49e7185d84df695" providerId="LiveId" clId="{9DFD346F-CA26-406D-8297-75DE06C9E538}" dt="2020-04-26T11:51:56.202" v="933" actId="478"/>
          <ac:graphicFrameMkLst>
            <pc:docMk/>
            <pc:sldMk cId="986387446" sldId="282"/>
            <ac:graphicFrameMk id="4" creationId="{99604263-577D-4E28-B665-4DFF12E675CE}"/>
          </ac:graphicFrameMkLst>
        </pc:graphicFrameChg>
        <pc:graphicFrameChg chg="add mod modGraphic">
          <ac:chgData name="KNS SUB" userId="a49e7185d84df695" providerId="LiveId" clId="{9DFD346F-CA26-406D-8297-75DE06C9E538}" dt="2020-04-26T11:53:02.830" v="962" actId="403"/>
          <ac:graphicFrameMkLst>
            <pc:docMk/>
            <pc:sldMk cId="986387446" sldId="282"/>
            <ac:graphicFrameMk id="5" creationId="{8391EDB7-F4ED-4FA6-8037-CBC48D3DC197}"/>
          </ac:graphicFrameMkLst>
        </pc:graphicFrameChg>
      </pc:sldChg>
      <pc:sldChg chg="modSp setBg">
        <pc:chgData name="KNS SUB" userId="a49e7185d84df695" providerId="LiveId" clId="{9DFD346F-CA26-406D-8297-75DE06C9E538}" dt="2020-04-26T11:45:40.916" v="858"/>
        <pc:sldMkLst>
          <pc:docMk/>
          <pc:sldMk cId="2169746788" sldId="283"/>
        </pc:sldMkLst>
        <pc:graphicFrameChg chg="mod modGraphic">
          <ac:chgData name="KNS SUB" userId="a49e7185d84df695" providerId="LiveId" clId="{9DFD346F-CA26-406D-8297-75DE06C9E538}" dt="2020-04-26T11:45:32.277" v="856" actId="403"/>
          <ac:graphicFrameMkLst>
            <pc:docMk/>
            <pc:sldMk cId="2169746788" sldId="283"/>
            <ac:graphicFrameMk id="4" creationId="{F162EBA9-A52E-4FBD-A114-FBF84779CFB4}"/>
          </ac:graphicFrameMkLst>
        </pc:graphicFrameChg>
      </pc:sldChg>
      <pc:sldChg chg="modSp">
        <pc:chgData name="KNS SUB" userId="a49e7185d84df695" providerId="LiveId" clId="{9DFD346F-CA26-406D-8297-75DE06C9E538}" dt="2020-04-26T11:30:57.392" v="672" actId="403"/>
        <pc:sldMkLst>
          <pc:docMk/>
          <pc:sldMk cId="4018965246" sldId="284"/>
        </pc:sldMkLst>
        <pc:graphicFrameChg chg="mod modGraphic">
          <ac:chgData name="KNS SUB" userId="a49e7185d84df695" providerId="LiveId" clId="{9DFD346F-CA26-406D-8297-75DE06C9E538}" dt="2020-04-26T11:30:57.392" v="672" actId="403"/>
          <ac:graphicFrameMkLst>
            <pc:docMk/>
            <pc:sldMk cId="4018965246" sldId="284"/>
            <ac:graphicFrameMk id="4" creationId="{B9DE6F88-2617-4977-9A96-1D3929161823}"/>
          </ac:graphicFrameMkLst>
        </pc:graphicFrameChg>
      </pc:sldChg>
      <pc:sldChg chg="del">
        <pc:chgData name="KNS SUB" userId="a49e7185d84df695" providerId="LiveId" clId="{9DFD346F-CA26-406D-8297-75DE06C9E538}" dt="2020-04-27T01:39:51.817" v="1747" actId="2696"/>
        <pc:sldMkLst>
          <pc:docMk/>
          <pc:sldMk cId="1434673906" sldId="285"/>
        </pc:sldMkLst>
      </pc:sldChg>
      <pc:sldChg chg="del ord">
        <pc:chgData name="KNS SUB" userId="a49e7185d84df695" providerId="LiveId" clId="{9DFD346F-CA26-406D-8297-75DE06C9E538}" dt="2020-04-27T01:39:51.817" v="1747" actId="2696"/>
        <pc:sldMkLst>
          <pc:docMk/>
          <pc:sldMk cId="3355794660" sldId="286"/>
        </pc:sldMkLst>
      </pc:sldChg>
      <pc:sldChg chg="modSp setBg">
        <pc:chgData name="KNS SUB" userId="a49e7185d84df695" providerId="LiveId" clId="{9DFD346F-CA26-406D-8297-75DE06C9E538}" dt="2020-04-26T11:47:45.864" v="896" actId="20577"/>
        <pc:sldMkLst>
          <pc:docMk/>
          <pc:sldMk cId="2746644120" sldId="288"/>
        </pc:sldMkLst>
        <pc:spChg chg="mod">
          <ac:chgData name="KNS SUB" userId="a49e7185d84df695" providerId="LiveId" clId="{9DFD346F-CA26-406D-8297-75DE06C9E538}" dt="2020-04-26T10:57:12.184" v="632" actId="2711"/>
          <ac:spMkLst>
            <pc:docMk/>
            <pc:sldMk cId="2746644120" sldId="288"/>
            <ac:spMk id="3" creationId="{3345F5A3-0274-4428-B042-B97990E93A6E}"/>
          </ac:spMkLst>
        </pc:spChg>
        <pc:spChg chg="mod">
          <ac:chgData name="KNS SUB" userId="a49e7185d84df695" providerId="LiveId" clId="{9DFD346F-CA26-406D-8297-75DE06C9E538}" dt="2020-04-26T11:47:45.864" v="896" actId="20577"/>
          <ac:spMkLst>
            <pc:docMk/>
            <pc:sldMk cId="2746644120" sldId="288"/>
            <ac:spMk id="5" creationId="{E0D86A23-8C1D-4CB7-8DD9-B2A50B48E4C2}"/>
          </ac:spMkLst>
        </pc:spChg>
      </pc:sldChg>
      <pc:sldChg chg="modSp del setBg">
        <pc:chgData name="KNS SUB" userId="a49e7185d84df695" providerId="LiveId" clId="{9DFD346F-CA26-406D-8297-75DE06C9E538}" dt="2020-04-27T01:39:51.817" v="1747" actId="2696"/>
        <pc:sldMkLst>
          <pc:docMk/>
          <pc:sldMk cId="2396128092" sldId="289"/>
        </pc:sldMkLst>
        <pc:spChg chg="mod">
          <ac:chgData name="KNS SUB" userId="a49e7185d84df695" providerId="LiveId" clId="{9DFD346F-CA26-406D-8297-75DE06C9E538}" dt="2020-04-26T10:52:25.729" v="579" actId="404"/>
          <ac:spMkLst>
            <pc:docMk/>
            <pc:sldMk cId="2396128092" sldId="289"/>
            <ac:spMk id="3" creationId="{4A735E46-153C-4A75-9AA7-63E95ABF7F28}"/>
          </ac:spMkLst>
        </pc:spChg>
      </pc:sldChg>
      <pc:sldChg chg="modSp">
        <pc:chgData name="KNS SUB" userId="a49e7185d84df695" providerId="LiveId" clId="{9DFD346F-CA26-406D-8297-75DE06C9E538}" dt="2020-04-26T11:03:55.790" v="668" actId="2711"/>
        <pc:sldMkLst>
          <pc:docMk/>
          <pc:sldMk cId="1147677826" sldId="290"/>
        </pc:sldMkLst>
        <pc:graphicFrameChg chg="mod modGraphic">
          <ac:chgData name="KNS SUB" userId="a49e7185d84df695" providerId="LiveId" clId="{9DFD346F-CA26-406D-8297-75DE06C9E538}" dt="2020-04-26T11:03:55.790" v="668" actId="2711"/>
          <ac:graphicFrameMkLst>
            <pc:docMk/>
            <pc:sldMk cId="1147677826" sldId="290"/>
            <ac:graphicFrameMk id="3" creationId="{0909DDBE-78CB-4663-A069-53DEE9FE2851}"/>
          </ac:graphicFrameMkLst>
        </pc:graphicFrameChg>
      </pc:sldChg>
      <pc:sldChg chg="modSp">
        <pc:chgData name="KNS SUB" userId="a49e7185d84df695" providerId="LiveId" clId="{9DFD346F-CA26-406D-8297-75DE06C9E538}" dt="2020-04-26T10:43:20.179" v="410" actId="255"/>
        <pc:sldMkLst>
          <pc:docMk/>
          <pc:sldMk cId="2367373474" sldId="291"/>
        </pc:sldMkLst>
        <pc:spChg chg="mod">
          <ac:chgData name="KNS SUB" userId="a49e7185d84df695" providerId="LiveId" clId="{9DFD346F-CA26-406D-8297-75DE06C9E538}" dt="2020-04-26T10:41:54.068" v="400" actId="14100"/>
          <ac:spMkLst>
            <pc:docMk/>
            <pc:sldMk cId="2367373474" sldId="291"/>
            <ac:spMk id="2" creationId="{5CC811C1-AB8B-4232-8175-A80246D029E6}"/>
          </ac:spMkLst>
        </pc:spChg>
        <pc:graphicFrameChg chg="mod modGraphic">
          <ac:chgData name="KNS SUB" userId="a49e7185d84df695" providerId="LiveId" clId="{9DFD346F-CA26-406D-8297-75DE06C9E538}" dt="2020-04-26T10:43:20.179" v="410" actId="255"/>
          <ac:graphicFrameMkLst>
            <pc:docMk/>
            <pc:sldMk cId="2367373474" sldId="291"/>
            <ac:graphicFrameMk id="4" creationId="{B1CC39FD-B659-4027-8AA4-3943B686FE4F}"/>
          </ac:graphicFrameMkLst>
        </pc:graphicFrameChg>
      </pc:sldChg>
      <pc:sldChg chg="setBg">
        <pc:chgData name="KNS SUB" userId="a49e7185d84df695" providerId="LiveId" clId="{9DFD346F-CA26-406D-8297-75DE06C9E538}" dt="2020-04-26T10:59:16.508" v="644"/>
        <pc:sldMkLst>
          <pc:docMk/>
          <pc:sldMk cId="17973005" sldId="292"/>
        </pc:sldMkLst>
      </pc:sldChg>
      <pc:sldChg chg="del ord">
        <pc:chgData name="KNS SUB" userId="a49e7185d84df695" providerId="LiveId" clId="{9DFD346F-CA26-406D-8297-75DE06C9E538}" dt="2020-04-26T11:50:09.636" v="905" actId="47"/>
        <pc:sldMkLst>
          <pc:docMk/>
          <pc:sldMk cId="223359175" sldId="295"/>
        </pc:sldMkLst>
      </pc:sldChg>
      <pc:sldChg chg="modSp">
        <pc:chgData name="KNS SUB" userId="a49e7185d84df695" providerId="LiveId" clId="{9DFD346F-CA26-406D-8297-75DE06C9E538}" dt="2020-04-27T01:38:42.249" v="1722" actId="403"/>
        <pc:sldMkLst>
          <pc:docMk/>
          <pc:sldMk cId="2869990736" sldId="296"/>
        </pc:sldMkLst>
        <pc:graphicFrameChg chg="modGraphic">
          <ac:chgData name="KNS SUB" userId="a49e7185d84df695" providerId="LiveId" clId="{9DFD346F-CA26-406D-8297-75DE06C9E538}" dt="2020-04-27T01:38:42.249" v="1722" actId="403"/>
          <ac:graphicFrameMkLst>
            <pc:docMk/>
            <pc:sldMk cId="2869990736" sldId="296"/>
            <ac:graphicFrameMk id="3" creationId="{499C2C15-C47C-4D06-B01C-FDFEDF2CE369}"/>
          </ac:graphicFrameMkLst>
        </pc:graphicFrameChg>
      </pc:sldChg>
      <pc:sldChg chg="modSp setBg">
        <pc:chgData name="KNS SUB" userId="a49e7185d84df695" providerId="LiveId" clId="{9DFD346F-CA26-406D-8297-75DE06C9E538}" dt="2020-04-26T10:55:04.002" v="612"/>
        <pc:sldMkLst>
          <pc:docMk/>
          <pc:sldMk cId="2441214416" sldId="298"/>
        </pc:sldMkLst>
        <pc:spChg chg="mod">
          <ac:chgData name="KNS SUB" userId="a49e7185d84df695" providerId="LiveId" clId="{9DFD346F-CA26-406D-8297-75DE06C9E538}" dt="2020-04-26T10:52:52.635" v="582" actId="255"/>
          <ac:spMkLst>
            <pc:docMk/>
            <pc:sldMk cId="2441214416" sldId="298"/>
            <ac:spMk id="3" creationId="{91B6A317-A065-4BF2-A658-096066DB82FF}"/>
          </ac:spMkLst>
        </pc:spChg>
      </pc:sldChg>
      <pc:sldChg chg="modSp setBg">
        <pc:chgData name="KNS SUB" userId="a49e7185d84df695" providerId="LiveId" clId="{9DFD346F-CA26-406D-8297-75DE06C9E538}" dt="2020-04-26T11:48:32.477" v="904"/>
        <pc:sldMkLst>
          <pc:docMk/>
          <pc:sldMk cId="4159707908" sldId="299"/>
        </pc:sldMkLst>
        <pc:spChg chg="mod">
          <ac:chgData name="KNS SUB" userId="a49e7185d84df695" providerId="LiveId" clId="{9DFD346F-CA26-406D-8297-75DE06C9E538}" dt="2020-04-26T10:53:38.978" v="586" actId="255"/>
          <ac:spMkLst>
            <pc:docMk/>
            <pc:sldMk cId="4159707908" sldId="299"/>
            <ac:spMk id="4" creationId="{4075BB4B-8EB3-456C-8B20-F4EE55635467}"/>
          </ac:spMkLst>
        </pc:spChg>
      </pc:sldChg>
      <pc:sldChg chg="modSp setBg">
        <pc:chgData name="KNS SUB" userId="a49e7185d84df695" providerId="LiveId" clId="{9DFD346F-CA26-406D-8297-75DE06C9E538}" dt="2020-04-26T10:55:00.681" v="611"/>
        <pc:sldMkLst>
          <pc:docMk/>
          <pc:sldMk cId="559439359" sldId="300"/>
        </pc:sldMkLst>
        <pc:spChg chg="mod">
          <ac:chgData name="KNS SUB" userId="a49e7185d84df695" providerId="LiveId" clId="{9DFD346F-CA26-406D-8297-75DE06C9E538}" dt="2020-04-26T10:53:21.981" v="585" actId="255"/>
          <ac:spMkLst>
            <pc:docMk/>
            <pc:sldMk cId="559439359" sldId="300"/>
            <ac:spMk id="3" creationId="{56157C0D-6ABB-4DF9-846C-FA273212656E}"/>
          </ac:spMkLst>
        </pc:spChg>
      </pc:sldChg>
      <pc:sldChg chg="add del">
        <pc:chgData name="KNS SUB" userId="a49e7185d84df695" providerId="LiveId" clId="{9DFD346F-CA26-406D-8297-75DE06C9E538}" dt="2020-04-27T01:39:51.817" v="1747" actId="2696"/>
        <pc:sldMkLst>
          <pc:docMk/>
          <pc:sldMk cId="1598646675" sldId="303"/>
        </pc:sldMkLst>
      </pc:sldChg>
      <pc:sldChg chg="modSp del">
        <pc:chgData name="KNS SUB" userId="a49e7185d84df695" providerId="LiveId" clId="{9DFD346F-CA26-406D-8297-75DE06C9E538}" dt="2020-04-26T09:49:55.064" v="203" actId="2696"/>
        <pc:sldMkLst>
          <pc:docMk/>
          <pc:sldMk cId="2683961113" sldId="303"/>
        </pc:sldMkLst>
        <pc:graphicFrameChg chg="mod modGraphic">
          <ac:chgData name="KNS SUB" userId="a49e7185d84df695" providerId="LiveId" clId="{9DFD346F-CA26-406D-8297-75DE06C9E538}" dt="2020-04-26T09:49:46.799" v="202" actId="12385"/>
          <ac:graphicFrameMkLst>
            <pc:docMk/>
            <pc:sldMk cId="2683961113" sldId="303"/>
            <ac:graphicFrameMk id="6" creationId="{17199FE2-4D60-49EC-945A-7D3B1A55DACD}"/>
          </ac:graphicFrameMkLst>
        </pc:graphicFrameChg>
      </pc:sldChg>
      <pc:sldChg chg="addSp delSp modSp del">
        <pc:chgData name="KNS SUB" userId="a49e7185d84df695" providerId="LiveId" clId="{9DFD346F-CA26-406D-8297-75DE06C9E538}" dt="2020-04-26T09:45:39.865" v="9" actId="2696"/>
        <pc:sldMkLst>
          <pc:docMk/>
          <pc:sldMk cId="2705272108" sldId="304"/>
        </pc:sldMkLst>
        <pc:spChg chg="add del">
          <ac:chgData name="KNS SUB" userId="a49e7185d84df695" providerId="LiveId" clId="{9DFD346F-CA26-406D-8297-75DE06C9E538}" dt="2020-04-26T09:42:32.149" v="4"/>
          <ac:spMkLst>
            <pc:docMk/>
            <pc:sldMk cId="2705272108" sldId="304"/>
            <ac:spMk id="3" creationId="{57197D35-F76A-4C04-8BF2-BC0E9B80B7EC}"/>
          </ac:spMkLst>
        </pc:spChg>
        <pc:spChg chg="add del">
          <ac:chgData name="KNS SUB" userId="a49e7185d84df695" providerId="LiveId" clId="{9DFD346F-CA26-406D-8297-75DE06C9E538}" dt="2020-04-26T09:42:34.568" v="6"/>
          <ac:spMkLst>
            <pc:docMk/>
            <pc:sldMk cId="2705272108" sldId="304"/>
            <ac:spMk id="4" creationId="{7B146ACF-E96E-4EC1-99F8-536CFF917B7A}"/>
          </ac:spMkLst>
        </pc:spChg>
        <pc:picChg chg="add mod">
          <ac:chgData name="KNS SUB" userId="a49e7185d84df695" providerId="LiveId" clId="{9DFD346F-CA26-406D-8297-75DE06C9E538}" dt="2020-04-26T09:42:39.602" v="8" actId="1076"/>
          <ac:picMkLst>
            <pc:docMk/>
            <pc:sldMk cId="2705272108" sldId="304"/>
            <ac:picMk id="5" creationId="{847E3162-41A2-4B89-A547-13010EFF6D82}"/>
          </ac:picMkLst>
        </pc:picChg>
        <pc:picChg chg="del">
          <ac:chgData name="KNS SUB" userId="a49e7185d84df695" providerId="LiveId" clId="{9DFD346F-CA26-406D-8297-75DE06C9E538}" dt="2020-04-26T09:42:26.549" v="0" actId="478"/>
          <ac:picMkLst>
            <pc:docMk/>
            <pc:sldMk cId="2705272108" sldId="304"/>
            <ac:picMk id="1026" creationId="{65A8C4A3-FEDF-44A1-A1C0-194EE1E97C36}"/>
          </ac:picMkLst>
        </pc:picChg>
      </pc:sldChg>
      <pc:sldChg chg="delSp new del">
        <pc:chgData name="KNS SUB" userId="a49e7185d84df695" providerId="LiveId" clId="{9DFD346F-CA26-406D-8297-75DE06C9E538}" dt="2020-04-26T09:46:06.324" v="15" actId="47"/>
        <pc:sldMkLst>
          <pc:docMk/>
          <pc:sldMk cId="4027876896" sldId="304"/>
        </pc:sldMkLst>
        <pc:spChg chg="del">
          <ac:chgData name="KNS SUB" userId="a49e7185d84df695" providerId="LiveId" clId="{9DFD346F-CA26-406D-8297-75DE06C9E538}" dt="2020-04-26T09:45:55.382" v="11" actId="478"/>
          <ac:spMkLst>
            <pc:docMk/>
            <pc:sldMk cId="4027876896" sldId="304"/>
            <ac:spMk id="2" creationId="{F89A7690-8A8E-4FFC-8CD1-A866D87044B5}"/>
          </ac:spMkLst>
        </pc:spChg>
      </pc:sldChg>
      <pc:sldChg chg="add">
        <pc:chgData name="KNS SUB" userId="a49e7185d84df695" providerId="LiveId" clId="{9DFD346F-CA26-406D-8297-75DE06C9E538}" dt="2020-04-26T09:46:04.256" v="14"/>
        <pc:sldMkLst>
          <pc:docMk/>
          <pc:sldMk cId="763505019" sldId="305"/>
        </pc:sldMkLst>
      </pc:sldChg>
      <pc:sldChg chg="add del">
        <pc:chgData name="KNS SUB" userId="a49e7185d84df695" providerId="LiveId" clId="{9DFD346F-CA26-406D-8297-75DE06C9E538}" dt="2020-04-26T09:46:04.244" v="13"/>
        <pc:sldMkLst>
          <pc:docMk/>
          <pc:sldMk cId="2578881909" sldId="305"/>
        </pc:sldMkLst>
      </pc:sldChg>
      <pc:sldChg chg="modSp new ord setBg">
        <pc:chgData name="KNS SUB" userId="a49e7185d84df695" providerId="LiveId" clId="{9DFD346F-CA26-406D-8297-75DE06C9E538}" dt="2020-04-26T12:43:55.389" v="1695" actId="20577"/>
        <pc:sldMkLst>
          <pc:docMk/>
          <pc:sldMk cId="3675355681" sldId="306"/>
        </pc:sldMkLst>
        <pc:spChg chg="mod">
          <ac:chgData name="KNS SUB" userId="a49e7185d84df695" providerId="LiveId" clId="{9DFD346F-CA26-406D-8297-75DE06C9E538}" dt="2020-04-26T09:46:28.241" v="28" actId="20577"/>
          <ac:spMkLst>
            <pc:docMk/>
            <pc:sldMk cId="3675355681" sldId="306"/>
            <ac:spMk id="2" creationId="{9E47BE82-FE44-4918-BCBB-652738D559FB}"/>
          </ac:spMkLst>
        </pc:spChg>
        <pc:spChg chg="mod">
          <ac:chgData name="KNS SUB" userId="a49e7185d84df695" providerId="LiveId" clId="{9DFD346F-CA26-406D-8297-75DE06C9E538}" dt="2020-04-26T12:43:55.389" v="1695" actId="20577"/>
          <ac:spMkLst>
            <pc:docMk/>
            <pc:sldMk cId="3675355681" sldId="306"/>
            <ac:spMk id="3" creationId="{CA961E16-4A71-4032-ABCB-1ED49B755A47}"/>
          </ac:spMkLst>
        </pc:spChg>
      </pc:sldChg>
      <pc:sldChg chg="delSp new del">
        <pc:chgData name="KNS SUB" userId="a49e7185d84df695" providerId="LiveId" clId="{9DFD346F-CA26-406D-8297-75DE06C9E538}" dt="2020-04-26T09:50:22.387" v="207" actId="47"/>
        <pc:sldMkLst>
          <pc:docMk/>
          <pc:sldMk cId="3000752633" sldId="307"/>
        </pc:sldMkLst>
        <pc:spChg chg="del">
          <ac:chgData name="KNS SUB" userId="a49e7185d84df695" providerId="LiveId" clId="{9DFD346F-CA26-406D-8297-75DE06C9E538}" dt="2020-04-26T09:50:17.368" v="205"/>
          <ac:spMkLst>
            <pc:docMk/>
            <pc:sldMk cId="3000752633" sldId="307"/>
            <ac:spMk id="2" creationId="{D4B43347-81F9-40E5-B0DC-CF3BC609F2B7}"/>
          </ac:spMkLst>
        </pc:spChg>
      </pc:sldChg>
      <pc:sldChg chg="addSp delSp modSp new">
        <pc:chgData name="KNS SUB" userId="a49e7185d84df695" providerId="LiveId" clId="{9DFD346F-CA26-406D-8297-75DE06C9E538}" dt="2020-04-26T11:01:58.246" v="658" actId="2062"/>
        <pc:sldMkLst>
          <pc:docMk/>
          <pc:sldMk cId="4269168637" sldId="307"/>
        </pc:sldMkLst>
        <pc:spChg chg="mod">
          <ac:chgData name="KNS SUB" userId="a49e7185d84df695" providerId="LiveId" clId="{9DFD346F-CA26-406D-8297-75DE06C9E538}" dt="2020-04-26T10:50:25.414" v="493" actId="20577"/>
          <ac:spMkLst>
            <pc:docMk/>
            <pc:sldMk cId="4269168637" sldId="307"/>
            <ac:spMk id="2" creationId="{30699E97-85C1-4A4F-BB9D-C25E48E97CB5}"/>
          </ac:spMkLst>
        </pc:spChg>
        <pc:graphicFrameChg chg="add del">
          <ac:chgData name="KNS SUB" userId="a49e7185d84df695" providerId="LiveId" clId="{9DFD346F-CA26-406D-8297-75DE06C9E538}" dt="2020-04-26T10:47:06.730" v="432"/>
          <ac:graphicFrameMkLst>
            <pc:docMk/>
            <pc:sldMk cId="4269168637" sldId="307"/>
            <ac:graphicFrameMk id="3" creationId="{13DB23CA-58CB-4B4E-847B-E502BC95E7E6}"/>
          </ac:graphicFrameMkLst>
        </pc:graphicFrameChg>
        <pc:graphicFrameChg chg="add mod modGraphic">
          <ac:chgData name="KNS SUB" userId="a49e7185d84df695" providerId="LiveId" clId="{9DFD346F-CA26-406D-8297-75DE06C9E538}" dt="2020-04-26T11:01:58.246" v="658" actId="2062"/>
          <ac:graphicFrameMkLst>
            <pc:docMk/>
            <pc:sldMk cId="4269168637" sldId="307"/>
            <ac:graphicFrameMk id="4" creationId="{F2E9E181-5A77-4C91-9B46-43E7968205AC}"/>
          </ac:graphicFrameMkLst>
        </pc:graphicFrameChg>
      </pc:sldChg>
      <pc:sldChg chg="new del">
        <pc:chgData name="KNS SUB" userId="a49e7185d84df695" providerId="LiveId" clId="{9DFD346F-CA26-406D-8297-75DE06C9E538}" dt="2020-04-26T11:51:12.480" v="912" actId="47"/>
        <pc:sldMkLst>
          <pc:docMk/>
          <pc:sldMk cId="3255583667" sldId="308"/>
        </pc:sldMkLst>
      </pc:sldChg>
      <pc:sldChg chg="add del setBg">
        <pc:chgData name="KNS SUB" userId="a49e7185d84df695" providerId="LiveId" clId="{9DFD346F-CA26-406D-8297-75DE06C9E538}" dt="2020-04-26T11:51:11.253" v="910"/>
        <pc:sldMkLst>
          <pc:docMk/>
          <pc:sldMk cId="881607423" sldId="309"/>
        </pc:sldMkLst>
      </pc:sldChg>
      <pc:sldChg chg="modSp add">
        <pc:chgData name="KNS SUB" userId="a49e7185d84df695" providerId="LiveId" clId="{9DFD346F-CA26-406D-8297-75DE06C9E538}" dt="2020-04-26T11:51:22.126" v="931" actId="20577"/>
        <pc:sldMkLst>
          <pc:docMk/>
          <pc:sldMk cId="3680028328" sldId="309"/>
        </pc:sldMkLst>
        <pc:spChg chg="mod">
          <ac:chgData name="KNS SUB" userId="a49e7185d84df695" providerId="LiveId" clId="{9DFD346F-CA26-406D-8297-75DE06C9E538}" dt="2020-04-26T11:51:22.126" v="931" actId="20577"/>
          <ac:spMkLst>
            <pc:docMk/>
            <pc:sldMk cId="3680028328" sldId="309"/>
            <ac:spMk id="3" creationId="{56157C0D-6ABB-4DF9-846C-FA273212656E}"/>
          </ac:spMkLst>
        </pc:spChg>
      </pc:sldChg>
      <pc:sldChg chg="addSp modSp new">
        <pc:chgData name="KNS SUB" userId="a49e7185d84df695" providerId="LiveId" clId="{9DFD346F-CA26-406D-8297-75DE06C9E538}" dt="2020-04-26T12:06:21.445" v="1136" actId="2062"/>
        <pc:sldMkLst>
          <pc:docMk/>
          <pc:sldMk cId="3236856387" sldId="310"/>
        </pc:sldMkLst>
        <pc:spChg chg="mod">
          <ac:chgData name="KNS SUB" userId="a49e7185d84df695" providerId="LiveId" clId="{9DFD346F-CA26-406D-8297-75DE06C9E538}" dt="2020-04-26T12:05:36.809" v="1131" actId="6549"/>
          <ac:spMkLst>
            <pc:docMk/>
            <pc:sldMk cId="3236856387" sldId="310"/>
            <ac:spMk id="2" creationId="{236C63EE-F119-401E-B810-D4078EB4743A}"/>
          </ac:spMkLst>
        </pc:spChg>
        <pc:graphicFrameChg chg="add mod modGraphic">
          <ac:chgData name="KNS SUB" userId="a49e7185d84df695" providerId="LiveId" clId="{9DFD346F-CA26-406D-8297-75DE06C9E538}" dt="2020-04-26T12:06:21.445" v="1136" actId="2062"/>
          <ac:graphicFrameMkLst>
            <pc:docMk/>
            <pc:sldMk cId="3236856387" sldId="310"/>
            <ac:graphicFrameMk id="3" creationId="{C9731A26-59CD-47D8-8E3E-6042AC014C18}"/>
          </ac:graphicFrameMkLst>
        </pc:graphicFrameChg>
      </pc:sldChg>
      <pc:sldChg chg="addSp delSp modSp new modTransition setBg">
        <pc:chgData name="KNS SUB" userId="a49e7185d84df695" providerId="LiveId" clId="{9DFD346F-CA26-406D-8297-75DE06C9E538}" dt="2020-04-27T01:37:23.076" v="1718" actId="20577"/>
        <pc:sldMkLst>
          <pc:docMk/>
          <pc:sldMk cId="2021052385" sldId="311"/>
        </pc:sldMkLst>
        <pc:spChg chg="del">
          <ac:chgData name="KNS SUB" userId="a49e7185d84df695" providerId="LiveId" clId="{9DFD346F-CA26-406D-8297-75DE06C9E538}" dt="2020-04-26T12:08:09.599" v="1221"/>
          <ac:spMkLst>
            <pc:docMk/>
            <pc:sldMk cId="2021052385" sldId="311"/>
            <ac:spMk id="2" creationId="{4CF72E71-D028-4C08-BFFF-6C5BA89FE24F}"/>
          </ac:spMkLst>
        </pc:spChg>
        <pc:spChg chg="del">
          <ac:chgData name="KNS SUB" userId="a49e7185d84df695" providerId="LiveId" clId="{9DFD346F-CA26-406D-8297-75DE06C9E538}" dt="2020-04-26T12:08:09.599" v="1221"/>
          <ac:spMkLst>
            <pc:docMk/>
            <pc:sldMk cId="2021052385" sldId="311"/>
            <ac:spMk id="3" creationId="{BB9D4801-1BB2-4F4F-B11E-714734A69AF7}"/>
          </ac:spMkLst>
        </pc:spChg>
        <pc:spChg chg="add del">
          <ac:chgData name="KNS SUB" userId="a49e7185d84df695" providerId="LiveId" clId="{9DFD346F-CA26-406D-8297-75DE06C9E538}" dt="2020-04-26T12:08:32.932" v="1223"/>
          <ac:spMkLst>
            <pc:docMk/>
            <pc:sldMk cId="2021052385" sldId="311"/>
            <ac:spMk id="4" creationId="{B6C313C9-C445-43CA-B338-A0B3F684030F}"/>
          </ac:spMkLst>
        </pc:spChg>
        <pc:spChg chg="add mod">
          <ac:chgData name="KNS SUB" userId="a49e7185d84df695" providerId="LiveId" clId="{9DFD346F-CA26-406D-8297-75DE06C9E538}" dt="2020-04-27T01:37:23.076" v="1718" actId="20577"/>
          <ac:spMkLst>
            <pc:docMk/>
            <pc:sldMk cId="2021052385" sldId="311"/>
            <ac:spMk id="5" creationId="{10C08D18-2881-44CE-B287-35D29DED0C9D}"/>
          </ac:spMkLst>
        </pc:spChg>
        <pc:spChg chg="add mod">
          <ac:chgData name="KNS SUB" userId="a49e7185d84df695" providerId="LiveId" clId="{9DFD346F-CA26-406D-8297-75DE06C9E538}" dt="2020-04-26T12:09:52.538" v="1346" actId="20577"/>
          <ac:spMkLst>
            <pc:docMk/>
            <pc:sldMk cId="2021052385" sldId="311"/>
            <ac:spMk id="6" creationId="{0C74E279-6892-494F-A8B8-375CDA00A1EA}"/>
          </ac:spMkLst>
        </pc:spChg>
        <pc:spChg chg="add mod">
          <ac:chgData name="KNS SUB" userId="a49e7185d84df695" providerId="LiveId" clId="{9DFD346F-CA26-406D-8297-75DE06C9E538}" dt="2020-04-26T12:42:57.053" v="1694" actId="208"/>
          <ac:spMkLst>
            <pc:docMk/>
            <pc:sldMk cId="2021052385" sldId="311"/>
            <ac:spMk id="7" creationId="{11B3D402-E1DC-4453-B4AE-109439F577C1}"/>
          </ac:spMkLst>
        </pc:spChg>
      </pc:sldChg>
      <pc:sldChg chg="addSp modSp new del setBg">
        <pc:chgData name="KNS SUB" userId="a49e7185d84df695" providerId="LiveId" clId="{9DFD346F-CA26-406D-8297-75DE06C9E538}" dt="2020-04-26T12:44:13.652" v="1696" actId="2696"/>
        <pc:sldMkLst>
          <pc:docMk/>
          <pc:sldMk cId="3340145910" sldId="312"/>
        </pc:sldMkLst>
        <pc:spChg chg="mod">
          <ac:chgData name="KNS SUB" userId="a49e7185d84df695" providerId="LiveId" clId="{9DFD346F-CA26-406D-8297-75DE06C9E538}" dt="2020-04-26T12:39:45.012" v="1643" actId="20577"/>
          <ac:spMkLst>
            <pc:docMk/>
            <pc:sldMk cId="3340145910" sldId="312"/>
            <ac:spMk id="2" creationId="{07DA5383-BFEB-4827-A701-04899AC82E2E}"/>
          </ac:spMkLst>
        </pc:spChg>
        <pc:picChg chg="add mod">
          <ac:chgData name="KNS SUB" userId="a49e7185d84df695" providerId="LiveId" clId="{9DFD346F-CA26-406D-8297-75DE06C9E538}" dt="2020-04-26T12:39:30.524" v="1599" actId="1076"/>
          <ac:picMkLst>
            <pc:docMk/>
            <pc:sldMk cId="3340145910" sldId="312"/>
            <ac:picMk id="3" creationId="{62CD92D7-247A-49A9-A57D-4A54551E8D54}"/>
          </ac:picMkLst>
        </pc:picChg>
      </pc:sldChg>
      <pc:sldMasterChg chg="setBg modSldLayout">
        <pc:chgData name="KNS SUB" userId="a49e7185d84df695" providerId="LiveId" clId="{9DFD346F-CA26-406D-8297-75DE06C9E538}" dt="2020-04-26T11:47:00.700" v="870"/>
        <pc:sldMasterMkLst>
          <pc:docMk/>
          <pc:sldMasterMk cId="1075558211" sldId="2147483660"/>
        </pc:sldMasterMkLst>
        <pc:sldLayoutChg chg="setBg">
          <pc:chgData name="KNS SUB" userId="a49e7185d84df695" providerId="LiveId" clId="{9DFD346F-CA26-406D-8297-75DE06C9E538}" dt="2020-04-26T11:46:26.492" v="864"/>
          <pc:sldLayoutMkLst>
            <pc:docMk/>
            <pc:sldMasterMk cId="1075558211" sldId="2147483660"/>
            <pc:sldLayoutMk cId="2626057669" sldId="2147483678"/>
          </pc:sldLayoutMkLst>
        </pc:sldLayoutChg>
        <pc:sldLayoutChg chg="setBg">
          <pc:chgData name="KNS SUB" userId="a49e7185d84df695" providerId="LiveId" clId="{9DFD346F-CA26-406D-8297-75DE06C9E538}" dt="2020-04-26T11:46:05.412" v="860"/>
          <pc:sldLayoutMkLst>
            <pc:docMk/>
            <pc:sldMasterMk cId="1075558211" sldId="2147483660"/>
            <pc:sldLayoutMk cId="1233581865" sldId="2147483679"/>
          </pc:sldLayoutMkLst>
        </pc:sldLayoutChg>
        <pc:sldLayoutChg chg="modSp setBg">
          <pc:chgData name="KNS SUB" userId="a49e7185d84df695" providerId="LiveId" clId="{9DFD346F-CA26-406D-8297-75DE06C9E538}" dt="2020-04-26T11:46:16.270" v="862" actId="207"/>
          <pc:sldLayoutMkLst>
            <pc:docMk/>
            <pc:sldMasterMk cId="1075558211" sldId="2147483660"/>
            <pc:sldLayoutMk cId="3592991773" sldId="2147483680"/>
          </pc:sldLayoutMkLst>
          <pc:spChg chg="mod">
            <ac:chgData name="KNS SUB" userId="a49e7185d84df695" providerId="LiveId" clId="{9DFD346F-CA26-406D-8297-75DE06C9E538}" dt="2020-04-26T11:46:16.270" v="862" actId="207"/>
            <ac:spMkLst>
              <pc:docMk/>
              <pc:sldMasterMk cId="1075558211" sldId="2147483660"/>
              <pc:sldLayoutMk cId="3592991773" sldId="2147483680"/>
              <ac:spMk id="3" creationId="{00000000-0000-0000-0000-000000000000}"/>
            </ac:spMkLst>
          </pc:spChg>
        </pc:sldLayoutChg>
        <pc:sldLayoutChg chg="setBg">
          <pc:chgData name="KNS SUB" userId="a49e7185d84df695" providerId="LiveId" clId="{9DFD346F-CA26-406D-8297-75DE06C9E538}" dt="2020-04-26T11:46:50.387" v="869"/>
          <pc:sldLayoutMkLst>
            <pc:docMk/>
            <pc:sldMasterMk cId="1075558211" sldId="2147483660"/>
            <pc:sldLayoutMk cId="401820369" sldId="2147483685"/>
          </pc:sldLayoutMkLst>
        </pc:sldLayoutChg>
        <pc:sldLayoutChg chg="setBg">
          <pc:chgData name="KNS SUB" userId="a49e7185d84df695" providerId="LiveId" clId="{9DFD346F-CA26-406D-8297-75DE06C9E538}" dt="2020-04-26T11:46:47" v="868"/>
          <pc:sldLayoutMkLst>
            <pc:docMk/>
            <pc:sldMasterMk cId="1075558211" sldId="2147483660"/>
            <pc:sldLayoutMk cId="1854495750" sldId="2147483687"/>
          </pc:sldLayoutMkLst>
        </pc:sldLayoutChg>
        <pc:sldLayoutChg chg="setBg">
          <pc:chgData name="KNS SUB" userId="a49e7185d84df695" providerId="LiveId" clId="{9DFD346F-CA26-406D-8297-75DE06C9E538}" dt="2020-04-26T11:46:43.135" v="867"/>
          <pc:sldLayoutMkLst>
            <pc:docMk/>
            <pc:sldMasterMk cId="1075558211" sldId="2147483660"/>
            <pc:sldLayoutMk cId="871385488" sldId="2147483688"/>
          </pc:sldLayoutMkLst>
        </pc:sldLayoutChg>
        <pc:sldLayoutChg chg="setBg">
          <pc:chgData name="KNS SUB" userId="a49e7185d84df695" providerId="LiveId" clId="{9DFD346F-CA26-406D-8297-75DE06C9E538}" dt="2020-04-26T11:46:39.461" v="866"/>
          <pc:sldLayoutMkLst>
            <pc:docMk/>
            <pc:sldMasterMk cId="1075558211" sldId="2147483660"/>
            <pc:sldLayoutMk cId="2827443989" sldId="2147483689"/>
          </pc:sldLayoutMkLst>
        </pc:sldLayoutChg>
        <pc:sldLayoutChg chg="setBg">
          <pc:chgData name="KNS SUB" userId="a49e7185d84df695" providerId="LiveId" clId="{9DFD346F-CA26-406D-8297-75DE06C9E538}" dt="2020-04-26T11:46:35.732" v="865"/>
          <pc:sldLayoutMkLst>
            <pc:docMk/>
            <pc:sldMasterMk cId="1075558211" sldId="2147483660"/>
            <pc:sldLayoutMk cId="3745632399" sldId="2147483690"/>
          </pc:sldLayoutMkLst>
        </pc:sldLayoutChg>
      </pc:sldMasterChg>
    </pc:docChg>
  </pc:docChgLst>
  <pc:docChgLst>
    <pc:chgData name="KNS SUB" userId="a49e7185d84df695" providerId="LiveId" clId="{170EA81D-A767-4499-8FE0-FEC37B61738F}"/>
    <pc:docChg chg="undo custSel addSld delSld modSld">
      <pc:chgData name="KNS SUB" userId="a49e7185d84df695" providerId="LiveId" clId="{170EA81D-A767-4499-8FE0-FEC37B61738F}" dt="2019-06-26T04:35:32.879" v="222"/>
      <pc:docMkLst>
        <pc:docMk/>
      </pc:docMkLst>
      <pc:sldChg chg="modSp">
        <pc:chgData name="KNS SUB" userId="a49e7185d84df695" providerId="LiveId" clId="{170EA81D-A767-4499-8FE0-FEC37B61738F}" dt="2019-06-26T04:28:03.574" v="216" actId="255"/>
        <pc:sldMkLst>
          <pc:docMk/>
          <pc:sldMk cId="1217731054" sldId="269"/>
        </pc:sldMkLst>
        <pc:graphicFrameChg chg="mod modGraphic">
          <ac:chgData name="KNS SUB" userId="a49e7185d84df695" providerId="LiveId" clId="{170EA81D-A767-4499-8FE0-FEC37B61738F}" dt="2019-06-26T04:28:03.574" v="216" actId="255"/>
          <ac:graphicFrameMkLst>
            <pc:docMk/>
            <pc:sldMk cId="1217731054" sldId="269"/>
            <ac:graphicFrameMk id="4" creationId="{263DBBE5-5839-4705-B0D3-E385E77E2F75}"/>
          </ac:graphicFrameMkLst>
        </pc:graphicFrameChg>
      </pc:sldChg>
      <pc:sldChg chg="add">
        <pc:chgData name="KNS SUB" userId="a49e7185d84df695" providerId="LiveId" clId="{170EA81D-A767-4499-8FE0-FEC37B61738F}" dt="2019-06-26T04:35:32.879" v="222"/>
        <pc:sldMkLst>
          <pc:docMk/>
          <pc:sldMk cId="1717497534" sldId="270"/>
        </pc:sldMkLst>
      </pc:sldChg>
      <pc:sldChg chg="add">
        <pc:chgData name="KNS SUB" userId="a49e7185d84df695" providerId="LiveId" clId="{170EA81D-A767-4499-8FE0-FEC37B61738F}" dt="2019-06-26T04:35:32.879" v="222"/>
        <pc:sldMkLst>
          <pc:docMk/>
          <pc:sldMk cId="4162655786" sldId="277"/>
        </pc:sldMkLst>
      </pc:sldChg>
      <pc:sldChg chg="modSp">
        <pc:chgData name="KNS SUB" userId="a49e7185d84df695" providerId="LiveId" clId="{170EA81D-A767-4499-8FE0-FEC37B61738F}" dt="2019-06-26T04:34:41.722" v="219" actId="403"/>
        <pc:sldMkLst>
          <pc:docMk/>
          <pc:sldMk cId="336711801" sldId="281"/>
        </pc:sldMkLst>
        <pc:graphicFrameChg chg="mod modGraphic">
          <ac:chgData name="KNS SUB" userId="a49e7185d84df695" providerId="LiveId" clId="{170EA81D-A767-4499-8FE0-FEC37B61738F}" dt="2019-06-26T04:34:41.722" v="219" actId="403"/>
          <ac:graphicFrameMkLst>
            <pc:docMk/>
            <pc:sldMk cId="336711801" sldId="281"/>
            <ac:graphicFrameMk id="4" creationId="{02D9C480-0E19-4BC4-8E7A-EB36EBF9944C}"/>
          </ac:graphicFrameMkLst>
        </pc:graphicFrameChg>
        <pc:graphicFrameChg chg="mod modGraphic">
          <ac:chgData name="KNS SUB" userId="a49e7185d84df695" providerId="LiveId" clId="{170EA81D-A767-4499-8FE0-FEC37B61738F}" dt="2019-06-26T04:34:37.472" v="218" actId="403"/>
          <ac:graphicFrameMkLst>
            <pc:docMk/>
            <pc:sldMk cId="336711801" sldId="281"/>
            <ac:graphicFrameMk id="6" creationId="{50FED2AB-C1B8-403A-B916-EEABE0DE0F23}"/>
          </ac:graphicFrameMkLst>
        </pc:graphicFrameChg>
      </pc:sldChg>
      <pc:sldChg chg="modSp">
        <pc:chgData name="KNS SUB" userId="a49e7185d84df695" providerId="LiveId" clId="{170EA81D-A767-4499-8FE0-FEC37B61738F}" dt="2019-06-26T04:34:55.839" v="220" actId="403"/>
        <pc:sldMkLst>
          <pc:docMk/>
          <pc:sldMk cId="4018965246" sldId="284"/>
        </pc:sldMkLst>
        <pc:graphicFrameChg chg="modGraphic">
          <ac:chgData name="KNS SUB" userId="a49e7185d84df695" providerId="LiveId" clId="{170EA81D-A767-4499-8FE0-FEC37B61738F}" dt="2019-06-26T04:34:55.839" v="220" actId="403"/>
          <ac:graphicFrameMkLst>
            <pc:docMk/>
            <pc:sldMk cId="4018965246" sldId="284"/>
            <ac:graphicFrameMk id="4" creationId="{B9DE6F88-2617-4977-9A96-1D3929161823}"/>
          </ac:graphicFrameMkLst>
        </pc:graphicFrameChg>
      </pc:sldChg>
      <pc:sldChg chg="addSp delSp modSp add">
        <pc:chgData name="KNS SUB" userId="a49e7185d84df695" providerId="LiveId" clId="{170EA81D-A767-4499-8FE0-FEC37B61738F}" dt="2019-06-26T04:27:11.895" v="214" actId="33524"/>
        <pc:sldMkLst>
          <pc:docMk/>
          <pc:sldMk cId="1147677826" sldId="290"/>
        </pc:sldMkLst>
        <pc:spChg chg="mod">
          <ac:chgData name="KNS SUB" userId="a49e7185d84df695" providerId="LiveId" clId="{170EA81D-A767-4499-8FE0-FEC37B61738F}" dt="2019-06-26T04:17:06.464" v="191" actId="20577"/>
          <ac:spMkLst>
            <pc:docMk/>
            <pc:sldMk cId="1147677826" sldId="290"/>
            <ac:spMk id="2" creationId="{9EB780E1-1D67-4E25-B857-30072A204222}"/>
          </ac:spMkLst>
        </pc:spChg>
        <pc:spChg chg="add mod">
          <ac:chgData name="KNS SUB" userId="a49e7185d84df695" providerId="LiveId" clId="{170EA81D-A767-4499-8FE0-FEC37B61738F}" dt="2019-06-26T04:18:31.312" v="211" actId="20577"/>
          <ac:spMkLst>
            <pc:docMk/>
            <pc:sldMk cId="1147677826" sldId="290"/>
            <ac:spMk id="4" creationId="{F1F500F6-9C9C-4445-9513-E9C262008457}"/>
          </ac:spMkLst>
        </pc:spChg>
        <pc:graphicFrameChg chg="add del mod modGraphic">
          <ac:chgData name="KNS SUB" userId="a49e7185d84df695" providerId="LiveId" clId="{170EA81D-A767-4499-8FE0-FEC37B61738F}" dt="2019-06-26T04:27:11.895" v="214" actId="33524"/>
          <ac:graphicFrameMkLst>
            <pc:docMk/>
            <pc:sldMk cId="1147677826" sldId="290"/>
            <ac:graphicFrameMk id="3" creationId="{0909DDBE-78CB-4663-A069-53DEE9FE2851}"/>
          </ac:graphicFrameMkLst>
        </pc:graphicFrameChg>
      </pc:sldChg>
    </pc:docChg>
  </pc:docChgLst>
  <pc:docChgLst>
    <pc:chgData name="KNS SUB" userId="a49e7185d84df695" providerId="LiveId" clId="{628F6987-BC63-4C42-92F1-D1F2FE8C5DA8}"/>
    <pc:docChg chg="undo custSel mod addSld delSld modSld">
      <pc:chgData name="KNS SUB" userId="a49e7185d84df695" providerId="LiveId" clId="{628F6987-BC63-4C42-92F1-D1F2FE8C5DA8}" dt="2019-06-27T02:00:04.545" v="361" actId="1076"/>
      <pc:docMkLst>
        <pc:docMk/>
      </pc:docMkLst>
      <pc:sldChg chg="addSp modSp">
        <pc:chgData name="KNS SUB" userId="a49e7185d84df695" providerId="LiveId" clId="{628F6987-BC63-4C42-92F1-D1F2FE8C5DA8}" dt="2019-06-22T08:21:06.324" v="113" actId="1036"/>
        <pc:sldMkLst>
          <pc:docMk/>
          <pc:sldMk cId="3660282666" sldId="262"/>
        </pc:sldMkLst>
        <pc:spChg chg="add mod">
          <ac:chgData name="KNS SUB" userId="a49e7185d84df695" providerId="LiveId" clId="{628F6987-BC63-4C42-92F1-D1F2FE8C5DA8}" dt="2019-06-22T08:21:06.324" v="113" actId="1036"/>
          <ac:spMkLst>
            <pc:docMk/>
            <pc:sldMk cId="3660282666" sldId="262"/>
            <ac:spMk id="3" creationId="{F5C90DBD-5605-4A0C-B0A5-9331B5FE4F92}"/>
          </ac:spMkLst>
        </pc:spChg>
        <pc:picChg chg="mod">
          <ac:chgData name="KNS SUB" userId="a49e7185d84df695" providerId="LiveId" clId="{628F6987-BC63-4C42-92F1-D1F2FE8C5DA8}" dt="2019-06-22T08:20:34.082" v="95" actId="1076"/>
          <ac:picMkLst>
            <pc:docMk/>
            <pc:sldMk cId="3660282666" sldId="262"/>
            <ac:picMk id="7" creationId="{761725D0-CD1F-4BBC-963B-BD20173D4A01}"/>
          </ac:picMkLst>
        </pc:picChg>
      </pc:sldChg>
      <pc:sldChg chg="modSp">
        <pc:chgData name="KNS SUB" userId="a49e7185d84df695" providerId="LiveId" clId="{628F6987-BC63-4C42-92F1-D1F2FE8C5DA8}" dt="2019-06-25T08:16:38.139" v="283" actId="12"/>
        <pc:sldMkLst>
          <pc:docMk/>
          <pc:sldMk cId="1217731054" sldId="269"/>
        </pc:sldMkLst>
        <pc:graphicFrameChg chg="modGraphic">
          <ac:chgData name="KNS SUB" userId="a49e7185d84df695" providerId="LiveId" clId="{628F6987-BC63-4C42-92F1-D1F2FE8C5DA8}" dt="2019-06-25T08:16:38.139" v="283" actId="12"/>
          <ac:graphicFrameMkLst>
            <pc:docMk/>
            <pc:sldMk cId="1217731054" sldId="269"/>
            <ac:graphicFrameMk id="4" creationId="{263DBBE5-5839-4705-B0D3-E385E77E2F75}"/>
          </ac:graphicFrameMkLst>
        </pc:graphicFrameChg>
      </pc:sldChg>
      <pc:sldChg chg="addSp modSp">
        <pc:chgData name="KNS SUB" userId="a49e7185d84df695" providerId="LiveId" clId="{628F6987-BC63-4C42-92F1-D1F2FE8C5DA8}" dt="2019-06-22T08:32:06.264" v="227" actId="14100"/>
        <pc:sldMkLst>
          <pc:docMk/>
          <pc:sldMk cId="3810525791" sldId="272"/>
        </pc:sldMkLst>
        <pc:spChg chg="add mod">
          <ac:chgData name="KNS SUB" userId="a49e7185d84df695" providerId="LiveId" clId="{628F6987-BC63-4C42-92F1-D1F2FE8C5DA8}" dt="2019-06-22T08:32:06.264" v="227" actId="14100"/>
          <ac:spMkLst>
            <pc:docMk/>
            <pc:sldMk cId="3810525791" sldId="272"/>
            <ac:spMk id="2" creationId="{574DEBCE-CFF5-46C6-B8F6-1A65EA5CBFD8}"/>
          </ac:spMkLst>
        </pc:spChg>
      </pc:sldChg>
      <pc:sldChg chg="addSp modSp">
        <pc:chgData name="KNS SUB" userId="a49e7185d84df695" providerId="LiveId" clId="{628F6987-BC63-4C42-92F1-D1F2FE8C5DA8}" dt="2019-06-22T08:36:32.357" v="249" actId="14100"/>
        <pc:sldMkLst>
          <pc:docMk/>
          <pc:sldMk cId="3171425213" sldId="273"/>
        </pc:sldMkLst>
        <pc:spChg chg="add mod">
          <ac:chgData name="KNS SUB" userId="a49e7185d84df695" providerId="LiveId" clId="{628F6987-BC63-4C42-92F1-D1F2FE8C5DA8}" dt="2019-06-22T08:22:13.911" v="120" actId="1076"/>
          <ac:spMkLst>
            <pc:docMk/>
            <pc:sldMk cId="3171425213" sldId="273"/>
            <ac:spMk id="3" creationId="{4202A37F-C343-464A-8852-A5ABA14FF40D}"/>
          </ac:spMkLst>
        </pc:spChg>
        <pc:graphicFrameChg chg="mod modGraphic">
          <ac:chgData name="KNS SUB" userId="a49e7185d84df695" providerId="LiveId" clId="{628F6987-BC63-4C42-92F1-D1F2FE8C5DA8}" dt="2019-06-22T08:36:32.357" v="249" actId="14100"/>
          <ac:graphicFrameMkLst>
            <pc:docMk/>
            <pc:sldMk cId="3171425213" sldId="273"/>
            <ac:graphicFrameMk id="4" creationId="{6401E102-C9D0-49FF-8294-41F663EE47C4}"/>
          </ac:graphicFrameMkLst>
        </pc:graphicFrameChg>
      </pc:sldChg>
      <pc:sldChg chg="modSp">
        <pc:chgData name="KNS SUB" userId="a49e7185d84df695" providerId="LiveId" clId="{628F6987-BC63-4C42-92F1-D1F2FE8C5DA8}" dt="2019-06-22T08:02:45.907" v="37" actId="2711"/>
        <pc:sldMkLst>
          <pc:docMk/>
          <pc:sldMk cId="2476656881" sldId="275"/>
        </pc:sldMkLst>
        <pc:graphicFrameChg chg="modGraphic">
          <ac:chgData name="KNS SUB" userId="a49e7185d84df695" providerId="LiveId" clId="{628F6987-BC63-4C42-92F1-D1F2FE8C5DA8}" dt="2019-06-22T08:02:45.907" v="37" actId="2711"/>
          <ac:graphicFrameMkLst>
            <pc:docMk/>
            <pc:sldMk cId="2476656881" sldId="275"/>
            <ac:graphicFrameMk id="5" creationId="{F776C8AA-FCC9-4065-AF84-E98935A71156}"/>
          </ac:graphicFrameMkLst>
        </pc:graphicFrameChg>
      </pc:sldChg>
      <pc:sldChg chg="modSp">
        <pc:chgData name="KNS SUB" userId="a49e7185d84df695" providerId="LiveId" clId="{628F6987-BC63-4C42-92F1-D1F2FE8C5DA8}" dt="2019-06-22T08:03:06.795" v="39" actId="2062"/>
        <pc:sldMkLst>
          <pc:docMk/>
          <pc:sldMk cId="1904910358" sldId="276"/>
        </pc:sldMkLst>
        <pc:graphicFrameChg chg="modGraphic">
          <ac:chgData name="KNS SUB" userId="a49e7185d84df695" providerId="LiveId" clId="{628F6987-BC63-4C42-92F1-D1F2FE8C5DA8}" dt="2019-06-22T08:02:58.518" v="38" actId="2062"/>
          <ac:graphicFrameMkLst>
            <pc:docMk/>
            <pc:sldMk cId="1904910358" sldId="276"/>
            <ac:graphicFrameMk id="4" creationId="{2C4E84F1-DB54-49DF-98CF-00CF0DBE1E4F}"/>
          </ac:graphicFrameMkLst>
        </pc:graphicFrameChg>
        <pc:graphicFrameChg chg="modGraphic">
          <ac:chgData name="KNS SUB" userId="a49e7185d84df695" providerId="LiveId" clId="{628F6987-BC63-4C42-92F1-D1F2FE8C5DA8}" dt="2019-06-22T08:03:06.795" v="39" actId="2062"/>
          <ac:graphicFrameMkLst>
            <pc:docMk/>
            <pc:sldMk cId="1904910358" sldId="276"/>
            <ac:graphicFrameMk id="6" creationId="{95D03E66-DC4D-426A-BC85-19C3903504AA}"/>
          </ac:graphicFrameMkLst>
        </pc:graphicFrameChg>
      </pc:sldChg>
      <pc:sldChg chg="addSp delSp modSp">
        <pc:chgData name="KNS SUB" userId="a49e7185d84df695" providerId="LiveId" clId="{628F6987-BC63-4C42-92F1-D1F2FE8C5DA8}" dt="2019-06-22T08:29:35.077" v="212" actId="404"/>
        <pc:sldMkLst>
          <pc:docMk/>
          <pc:sldMk cId="4242197850" sldId="278"/>
        </pc:sldMkLst>
        <pc:spChg chg="add del mod">
          <ac:chgData name="KNS SUB" userId="a49e7185d84df695" providerId="LiveId" clId="{628F6987-BC63-4C42-92F1-D1F2FE8C5DA8}" dt="2019-06-22T08:29:35.077" v="212" actId="404"/>
          <ac:spMkLst>
            <pc:docMk/>
            <pc:sldMk cId="4242197850" sldId="278"/>
            <ac:spMk id="6" creationId="{295547B9-AEB9-4148-8545-FCD55A7BD919}"/>
          </ac:spMkLst>
        </pc:spChg>
        <pc:graphicFrameChg chg="add del">
          <ac:chgData name="KNS SUB" userId="a49e7185d84df695" providerId="LiveId" clId="{628F6987-BC63-4C42-92F1-D1F2FE8C5DA8}" dt="2019-06-22T08:26:48.016" v="166"/>
          <ac:graphicFrameMkLst>
            <pc:docMk/>
            <pc:sldMk cId="4242197850" sldId="278"/>
            <ac:graphicFrameMk id="3" creationId="{AD79ED22-0857-4360-BF98-E6A193303AFB}"/>
          </ac:graphicFrameMkLst>
        </pc:graphicFrameChg>
        <pc:graphicFrameChg chg="add mod modGraphic">
          <ac:chgData name="KNS SUB" userId="a49e7185d84df695" providerId="LiveId" clId="{628F6987-BC63-4C42-92F1-D1F2FE8C5DA8}" dt="2019-06-22T08:29:01.690" v="204"/>
          <ac:graphicFrameMkLst>
            <pc:docMk/>
            <pc:sldMk cId="4242197850" sldId="278"/>
            <ac:graphicFrameMk id="4" creationId="{28EEADCF-3CED-4271-84EA-9B9D1F3AA41F}"/>
          </ac:graphicFrameMkLst>
        </pc:graphicFrameChg>
        <pc:graphicFrameChg chg="del">
          <ac:chgData name="KNS SUB" userId="a49e7185d84df695" providerId="LiveId" clId="{628F6987-BC63-4C42-92F1-D1F2FE8C5DA8}" dt="2019-06-22T08:26:33.396" v="164" actId="478"/>
          <ac:graphicFrameMkLst>
            <pc:docMk/>
            <pc:sldMk cId="4242197850" sldId="278"/>
            <ac:graphicFrameMk id="5" creationId="{83E8C08B-6470-493E-907C-0E20ED8676E6}"/>
          </ac:graphicFrameMkLst>
        </pc:graphicFrameChg>
      </pc:sldChg>
      <pc:sldChg chg="addSp modSp">
        <pc:chgData name="KNS SUB" userId="a49e7185d84df695" providerId="LiveId" clId="{628F6987-BC63-4C42-92F1-D1F2FE8C5DA8}" dt="2019-06-22T08:19:46.855" v="74" actId="114"/>
        <pc:sldMkLst>
          <pc:docMk/>
          <pc:sldMk cId="3021616751" sldId="279"/>
        </pc:sldMkLst>
        <pc:spChg chg="add mod">
          <ac:chgData name="KNS SUB" userId="a49e7185d84df695" providerId="LiveId" clId="{628F6987-BC63-4C42-92F1-D1F2FE8C5DA8}" dt="2019-06-22T08:19:46.855" v="74" actId="114"/>
          <ac:spMkLst>
            <pc:docMk/>
            <pc:sldMk cId="3021616751" sldId="279"/>
            <ac:spMk id="3" creationId="{2B8AB7C4-FD7A-4C9C-8070-B9CA74A0EFC7}"/>
          </ac:spMkLst>
        </pc:spChg>
      </pc:sldChg>
      <pc:sldChg chg="addSp modSp">
        <pc:chgData name="KNS SUB" userId="a49e7185d84df695" providerId="LiveId" clId="{628F6987-BC63-4C42-92F1-D1F2FE8C5DA8}" dt="2019-06-22T08:32:59.914" v="234" actId="404"/>
        <pc:sldMkLst>
          <pc:docMk/>
          <pc:sldMk cId="986387446" sldId="282"/>
        </pc:sldMkLst>
        <pc:spChg chg="add mod">
          <ac:chgData name="KNS SUB" userId="a49e7185d84df695" providerId="LiveId" clId="{628F6987-BC63-4C42-92F1-D1F2FE8C5DA8}" dt="2019-06-22T08:32:59.914" v="234" actId="404"/>
          <ac:spMkLst>
            <pc:docMk/>
            <pc:sldMk cId="986387446" sldId="282"/>
            <ac:spMk id="3" creationId="{AD15EF67-E913-4743-9299-B92C63EE2117}"/>
          </ac:spMkLst>
        </pc:spChg>
      </pc:sldChg>
      <pc:sldChg chg="addSp modSp">
        <pc:chgData name="KNS SUB" userId="a49e7185d84df695" providerId="LiveId" clId="{628F6987-BC63-4C42-92F1-D1F2FE8C5DA8}" dt="2019-06-22T08:31:00.277" v="218" actId="404"/>
        <pc:sldMkLst>
          <pc:docMk/>
          <pc:sldMk cId="4018965246" sldId="284"/>
        </pc:sldMkLst>
        <pc:spChg chg="add mod">
          <ac:chgData name="KNS SUB" userId="a49e7185d84df695" providerId="LiveId" clId="{628F6987-BC63-4C42-92F1-D1F2FE8C5DA8}" dt="2019-06-22T08:31:00.277" v="218" actId="404"/>
          <ac:spMkLst>
            <pc:docMk/>
            <pc:sldMk cId="4018965246" sldId="284"/>
            <ac:spMk id="3" creationId="{791118D2-28D1-4D4A-9B38-576BDE5619D9}"/>
          </ac:spMkLst>
        </pc:spChg>
      </pc:sldChg>
      <pc:sldChg chg="modSp">
        <pc:chgData name="KNS SUB" userId="a49e7185d84df695" providerId="LiveId" clId="{628F6987-BC63-4C42-92F1-D1F2FE8C5DA8}" dt="2019-06-22T08:34:08.578" v="238" actId="2711"/>
        <pc:sldMkLst>
          <pc:docMk/>
          <pc:sldMk cId="1434673906" sldId="285"/>
        </pc:sldMkLst>
        <pc:graphicFrameChg chg="mod modGraphic">
          <ac:chgData name="KNS SUB" userId="a49e7185d84df695" providerId="LiveId" clId="{628F6987-BC63-4C42-92F1-D1F2FE8C5DA8}" dt="2019-06-22T08:34:08.578" v="238" actId="2711"/>
          <ac:graphicFrameMkLst>
            <pc:docMk/>
            <pc:sldMk cId="1434673906" sldId="285"/>
            <ac:graphicFrameMk id="4" creationId="{B02685CB-07C1-4398-94C0-CCE15CB55156}"/>
          </ac:graphicFrameMkLst>
        </pc:graphicFrameChg>
      </pc:sldChg>
      <pc:sldChg chg="modSp add">
        <pc:chgData name="KNS SUB" userId="a49e7185d84df695" providerId="LiveId" clId="{628F6987-BC63-4C42-92F1-D1F2FE8C5DA8}" dt="2019-06-27T02:00:04.545" v="361" actId="1076"/>
        <pc:sldMkLst>
          <pc:docMk/>
          <pc:sldMk cId="1836091200" sldId="287"/>
        </pc:sldMkLst>
        <pc:picChg chg="mod">
          <ac:chgData name="KNS SUB" userId="a49e7185d84df695" providerId="LiveId" clId="{628F6987-BC63-4C42-92F1-D1F2FE8C5DA8}" dt="2019-06-27T02:00:04.545" v="361" actId="1076"/>
          <ac:picMkLst>
            <pc:docMk/>
            <pc:sldMk cId="1836091200" sldId="287"/>
            <ac:picMk id="9" creationId="{C6A14D47-6D2A-46D7-A698-EE0FA6743C32}"/>
          </ac:picMkLst>
        </pc:picChg>
      </pc:sldChg>
      <pc:sldChg chg="addSp delSp modSp mod setBg setFolMasterObjs chgLayout">
        <pc:chgData name="KNS SUB" userId="a49e7185d84df695" providerId="LiveId" clId="{628F6987-BC63-4C42-92F1-D1F2FE8C5DA8}" dt="2019-06-27T01:47:40.970" v="359" actId="404"/>
        <pc:sldMkLst>
          <pc:docMk/>
          <pc:sldMk cId="2746644120" sldId="288"/>
        </pc:sldMkLst>
        <pc:spChg chg="mod">
          <ac:chgData name="KNS SUB" userId="a49e7185d84df695" providerId="LiveId" clId="{628F6987-BC63-4C42-92F1-D1F2FE8C5DA8}" dt="2019-06-27T01:41:47.006" v="303" actId="6549"/>
          <ac:spMkLst>
            <pc:docMk/>
            <pc:sldMk cId="2746644120" sldId="288"/>
            <ac:spMk id="3" creationId="{3345F5A3-0274-4428-B042-B97990E93A6E}"/>
          </ac:spMkLst>
        </pc:spChg>
        <pc:spChg chg="del mod">
          <ac:chgData name="KNS SUB" userId="a49e7185d84df695" providerId="LiveId" clId="{628F6987-BC63-4C42-92F1-D1F2FE8C5DA8}" dt="2019-06-27T01:41:56.317" v="304" actId="478"/>
          <ac:spMkLst>
            <pc:docMk/>
            <pc:sldMk cId="2746644120" sldId="288"/>
            <ac:spMk id="4" creationId="{FDD0A9BA-FD3D-4515-899C-BBD95E7C137B}"/>
          </ac:spMkLst>
        </pc:spChg>
        <pc:spChg chg="add mod">
          <ac:chgData name="KNS SUB" userId="a49e7185d84df695" providerId="LiveId" clId="{628F6987-BC63-4C42-92F1-D1F2FE8C5DA8}" dt="2019-06-27T01:47:40.970" v="359" actId="404"/>
          <ac:spMkLst>
            <pc:docMk/>
            <pc:sldMk cId="2746644120" sldId="288"/>
            <ac:spMk id="5" creationId="{E0D86A23-8C1D-4CB7-8DD9-B2A50B48E4C2}"/>
          </ac:spMkLst>
        </pc:spChg>
        <pc:grpChg chg="add del">
          <ac:chgData name="KNS SUB" userId="a49e7185d84df695" providerId="LiveId" clId="{628F6987-BC63-4C42-92F1-D1F2FE8C5DA8}" dt="2019-06-22T08:14:08.201" v="46"/>
          <ac:grpSpMkLst>
            <pc:docMk/>
            <pc:sldMk cId="2746644120" sldId="288"/>
            <ac:grpSpMk id="5" creationId="{932664F0-2789-4867-A78B-C556AB886E64}"/>
          </ac:grpSpMkLst>
        </pc:grpChg>
        <pc:grpChg chg="add mod">
          <ac:chgData name="KNS SUB" userId="a49e7185d84df695" providerId="LiveId" clId="{628F6987-BC63-4C42-92F1-D1F2FE8C5DA8}" dt="2019-06-22T08:14:12.764" v="48" actId="1076"/>
          <ac:grpSpMkLst>
            <pc:docMk/>
            <pc:sldMk cId="2746644120" sldId="288"/>
            <ac:grpSpMk id="28" creationId="{D71D90F4-0164-4580-B938-A4B42BDF855B}"/>
          </ac:grpSpMkLst>
        </pc:grpChg>
        <pc:grpChg chg="mod">
          <ac:chgData name="KNS SUB" userId="a49e7185d84df695" providerId="LiveId" clId="{628F6987-BC63-4C42-92F1-D1F2FE8C5DA8}" dt="2019-06-22T08:14:12.764" v="48" actId="1076"/>
          <ac:grpSpMkLst>
            <pc:docMk/>
            <pc:sldMk cId="2746644120" sldId="288"/>
            <ac:grpSpMk id="33" creationId="{22896189-849F-4889-AF63-79E83C54E312}"/>
          </ac:grpSpMkLst>
        </pc:grpChg>
        <pc:grpChg chg="mod">
          <ac:chgData name="KNS SUB" userId="a49e7185d84df695" providerId="LiveId" clId="{628F6987-BC63-4C42-92F1-D1F2FE8C5DA8}" dt="2019-06-22T08:14:12.764" v="48" actId="1076"/>
          <ac:grpSpMkLst>
            <pc:docMk/>
            <pc:sldMk cId="2746644120" sldId="288"/>
            <ac:grpSpMk id="34" creationId="{F89FE057-B6D3-4A86-9FAF-B76E98DAEB33}"/>
          </ac:grpSpMkLst>
        </pc:grpChg>
        <pc:grpChg chg="mod">
          <ac:chgData name="KNS SUB" userId="a49e7185d84df695" providerId="LiveId" clId="{628F6987-BC63-4C42-92F1-D1F2FE8C5DA8}" dt="2019-06-22T08:14:12.764" v="48" actId="1076"/>
          <ac:grpSpMkLst>
            <pc:docMk/>
            <pc:sldMk cId="2746644120" sldId="288"/>
            <ac:grpSpMk id="35" creationId="{226EF840-4F02-4488-9E41-D30BA7ADD33E}"/>
          </ac:grpSpMkLst>
        </pc:grpChg>
      </pc:sldChg>
      <pc:sldChg chg="addSp delSp modSp add">
        <pc:chgData name="KNS SUB" userId="a49e7185d84df695" providerId="LiveId" clId="{628F6987-BC63-4C42-92F1-D1F2FE8C5DA8}" dt="2019-06-25T08:17:36.766" v="302" actId="20577"/>
        <pc:sldMkLst>
          <pc:docMk/>
          <pc:sldMk cId="2396128092" sldId="289"/>
        </pc:sldMkLst>
        <pc:spChg chg="del">
          <ac:chgData name="KNS SUB" userId="a49e7185d84df695" providerId="LiveId" clId="{628F6987-BC63-4C42-92F1-D1F2FE8C5DA8}" dt="2019-06-25T08:17:32.560" v="285"/>
          <ac:spMkLst>
            <pc:docMk/>
            <pc:sldMk cId="2396128092" sldId="289"/>
            <ac:spMk id="2" creationId="{A8EE47AF-0DFD-42E8-9A4C-DFDAE2158307}"/>
          </ac:spMkLst>
        </pc:spChg>
        <pc:spChg chg="add mod">
          <ac:chgData name="KNS SUB" userId="a49e7185d84df695" providerId="LiveId" clId="{628F6987-BC63-4C42-92F1-D1F2FE8C5DA8}" dt="2019-06-25T08:17:36.766" v="302" actId="20577"/>
          <ac:spMkLst>
            <pc:docMk/>
            <pc:sldMk cId="2396128092" sldId="289"/>
            <ac:spMk id="3" creationId="{4A735E46-153C-4A75-9AA7-63E95ABF7F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FC19C-F8F8-4B6A-8FAA-0B6FD596F4BF}" type="datetimeFigureOut">
              <a:rPr lang="en-IN" smtClean="0"/>
              <a:t>27-04-2020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F171-4392-4EBE-9022-D3CA355A9717}" type="slidenum">
              <a:rPr lang="en-IN" smtClean="0"/>
              <a:t>‹#›</a:t>
            </a:fld>
            <a:endParaRPr lang="en-IN"/>
          </a:p>
        </p:txBody>
      </p:sp>
    </p:spTree>
    <p:extLst>
      <p:ext uri="{BB962C8B-B14F-4D97-AF65-F5344CB8AC3E}">
        <p14:creationId xmlns:p14="http://schemas.microsoft.com/office/powerpoint/2010/main" val="269138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in/azure/azure-monitor/overview"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aka.ms/o365endpoints" TargetMode="External"/><Relationship Id="rId3" Type="http://schemas.openxmlformats.org/officeDocument/2006/relationships/hyperlink" Target="https://blogs.msdn.microsoft.com/azurecat/2017/12/14/mesh-and-hub-and-spoke-networks-on-azure-architectural-considerations-for-virtual-network-peering/" TargetMode="External"/><Relationship Id="rId7" Type="http://schemas.openxmlformats.org/officeDocument/2006/relationships/hyperlink" Target="https://powerbi.microsoft.com/documentation/powerbi-admin-power-bi-expressrout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docs.microsoft.com/intune/get-started/network-infrastructure-requirements-for-microsoft-intune" TargetMode="External"/><Relationship Id="rId5" Type="http://schemas.openxmlformats.org/officeDocument/2006/relationships/hyperlink" Target="https://www.microsoft.com/download/details.aspx?id=53602" TargetMode="External"/><Relationship Id="rId10" Type="http://schemas.openxmlformats.org/officeDocument/2006/relationships/hyperlink" Target="https://aka.ms/o365networkingprinciples" TargetMode="External"/><Relationship Id="rId4" Type="http://schemas.openxmlformats.org/officeDocument/2006/relationships/hyperlink" Target="https://www.microsoft.com/download/details.aspx?id=41653" TargetMode="External"/><Relationship Id="rId9" Type="http://schemas.openxmlformats.org/officeDocument/2006/relationships/hyperlink" Target="https://support.office.com/en-us/article/managing-expressroute-for-office-365-connectivity-e4468915-15e1-4530-9361-cd18ce82e23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en-us/product-categories/stora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en-us/blog/geo-zone-redundant-storage-in-azure-now-in-preview/"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rchitecture/cloud-adoption/decision-guides/software-defined-network/inde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rchitecture/cloud-adoption/ready/considerations/network-decision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in/azure/security/azure-ad-choose-authn"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icrosoft.com/en-us/azure/architecture/cloud-adoption/governance/governance-disciplines" TargetMode="External"/><Relationship Id="rId5" Type="http://schemas.openxmlformats.org/officeDocument/2006/relationships/hyperlink" Target="https://docs.microsoft.com/en-us/azure/architecture/cloud-adoption/governance/identity-baseline/index" TargetMode="External"/><Relationship Id="rId4" Type="http://schemas.openxmlformats.org/officeDocument/2006/relationships/hyperlink" Target="https://docs.microsoft.com/en-us/azure/architecture/cloud-adoption/governance/identity-baseline/toolchain"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product-categories/database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https://docs.microsoft.com/en-in/azure/azure-monitor/overview</a:t>
            </a:r>
            <a:endParaRPr lang="en-SG" dirty="0"/>
          </a:p>
        </p:txBody>
      </p:sp>
      <p:sp>
        <p:nvSpPr>
          <p:cNvPr id="4" name="Slide Number Placeholder 3"/>
          <p:cNvSpPr>
            <a:spLocks noGrp="1"/>
          </p:cNvSpPr>
          <p:nvPr>
            <p:ph type="sldNum" sz="quarter" idx="5"/>
          </p:nvPr>
        </p:nvSpPr>
        <p:spPr/>
        <p:txBody>
          <a:bodyPr/>
          <a:lstStyle/>
          <a:p>
            <a:fld id="{187DF171-4392-4EBE-9022-D3CA355A9717}" type="slidenum">
              <a:rPr lang="en-IN" smtClean="0"/>
              <a:t>3</a:t>
            </a:fld>
            <a:endParaRPr lang="en-IN"/>
          </a:p>
        </p:txBody>
      </p:sp>
    </p:spTree>
    <p:extLst>
      <p:ext uri="{BB962C8B-B14F-4D97-AF65-F5344CB8AC3E}">
        <p14:creationId xmlns:p14="http://schemas.microsoft.com/office/powerpoint/2010/main" val="259035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75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linkClick r:id="rId3"/>
              </a:rPr>
              <a:t>Mesh and Hub-and-Spoke Networks on Azure: Architectural Considerations for Virtual Network Peering</a:t>
            </a:r>
            <a:endParaRPr lang="en-US" sz="1200" dirty="0"/>
          </a:p>
          <a:p>
            <a:r>
              <a:rPr lang="en-IN" sz="1200" b="0" i="0" u="none" strike="noStrike" kern="1200" dirty="0">
                <a:solidFill>
                  <a:schemeClr val="tx1"/>
                </a:solidFill>
                <a:effectLst/>
                <a:latin typeface="+mn-lt"/>
                <a:ea typeface="+mn-ea"/>
                <a:cs typeface="+mn-cs"/>
                <a:hlinkClick r:id="rId4"/>
              </a:rPr>
              <a:t>Microsoft Azure Datacenter IP Ranges</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5"/>
              </a:rPr>
              <a:t>Microsoft Public IP Space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6"/>
              </a:rPr>
              <a:t>Network infrastructure requirements for Microsoft Intune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7"/>
              </a:rPr>
              <a:t>Power BI and ExpressRoute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8"/>
              </a:rPr>
              <a:t>Office 365 URLs and IP address ranges</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9"/>
              </a:rPr>
              <a:t>Managing ExpressRoute for Office 365 connectivity</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10"/>
              </a:rPr>
              <a:t>Office 365 Network Connectivity Principles</a:t>
            </a:r>
            <a:endParaRPr lang="en-IN" dirty="0"/>
          </a:p>
          <a:p>
            <a:r>
              <a:rPr lang="en-US" dirty="0"/>
              <a:t>Managing Office 365 End Points: https://support.office.com/en-us/article/managing-office-365-endpoints-99cab9d4-ef59-4207-9f2b-3728eb46bf9a?ui=en-US&amp;rs=en-US&amp;ad=US#ID0EACAAA=0._Overview </a:t>
            </a:r>
          </a:p>
          <a:p>
            <a:endParaRPr lang="en-US" dirty="0"/>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49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7DF171-4392-4EBE-9022-D3CA355A9717}" type="slidenum">
              <a:rPr lang="en-IN" smtClean="0"/>
              <a:t>6</a:t>
            </a:fld>
            <a:endParaRPr lang="en-IN"/>
          </a:p>
        </p:txBody>
      </p:sp>
    </p:spTree>
    <p:extLst>
      <p:ext uri="{BB962C8B-B14F-4D97-AF65-F5344CB8AC3E}">
        <p14:creationId xmlns:p14="http://schemas.microsoft.com/office/powerpoint/2010/main" val="141208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https://azure.microsoft.com/en-us/product-categories/storage/</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019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https://azure.microsoft.com/en-us/blog/geo-zone-redundant-storage-in-azure-now-in-preview/</a:t>
            </a:r>
            <a:r>
              <a:rPr lang="en-IN" dirty="0"/>
              <a:t> </a:t>
            </a:r>
          </a:p>
        </p:txBody>
      </p:sp>
      <p:sp>
        <p:nvSpPr>
          <p:cNvPr id="4" name="Slide Number Placeholder 3"/>
          <p:cNvSpPr>
            <a:spLocks noGrp="1"/>
          </p:cNvSpPr>
          <p:nvPr>
            <p:ph type="sldNum" sz="quarter" idx="5"/>
          </p:nvPr>
        </p:nvSpPr>
        <p:spPr/>
        <p:txBody>
          <a:bodyPr/>
          <a:lstStyle/>
          <a:p>
            <a:fld id="{187DF171-4392-4EBE-9022-D3CA355A9717}" type="slidenum">
              <a:rPr lang="en-IN" smtClean="0"/>
              <a:t>13</a:t>
            </a:fld>
            <a:endParaRPr lang="en-IN"/>
          </a:p>
        </p:txBody>
      </p:sp>
    </p:spTree>
    <p:extLst>
      <p:ext uri="{BB962C8B-B14F-4D97-AF65-F5344CB8AC3E}">
        <p14:creationId xmlns:p14="http://schemas.microsoft.com/office/powerpoint/2010/main" val="121734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hlinkClick r:id="rId3"/>
              </a:rPr>
              <a:t>https://docs.microsoft.com/en-us/azure/architecture/cloud-adoption/decision-guides/software-defined-network/index</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187DF171-4392-4EBE-9022-D3CA355A9717}" type="slidenum">
              <a:rPr lang="en-IN" smtClean="0"/>
              <a:t>15</a:t>
            </a:fld>
            <a:endParaRPr lang="en-IN"/>
          </a:p>
        </p:txBody>
      </p:sp>
    </p:spTree>
    <p:extLst>
      <p:ext uri="{BB962C8B-B14F-4D97-AF65-F5344CB8AC3E}">
        <p14:creationId xmlns:p14="http://schemas.microsoft.com/office/powerpoint/2010/main" val="289919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https://techcommunity.microsoft.com/t5/ITOps-Talk-Blog/What-is-the-difference-between-Azure-Application-Gateway-Load/ba-p/572912</a:t>
            </a:r>
          </a:p>
        </p:txBody>
      </p:sp>
      <p:sp>
        <p:nvSpPr>
          <p:cNvPr id="4" name="Slide Number Placeholder 3"/>
          <p:cNvSpPr>
            <a:spLocks noGrp="1"/>
          </p:cNvSpPr>
          <p:nvPr>
            <p:ph type="sldNum" sz="quarter" idx="5"/>
          </p:nvPr>
        </p:nvSpPr>
        <p:spPr/>
        <p:txBody>
          <a:bodyPr/>
          <a:lstStyle/>
          <a:p>
            <a:fld id="{187DF171-4392-4EBE-9022-D3CA355A9717}" type="slidenum">
              <a:rPr lang="en-IN" smtClean="0"/>
              <a:t>16</a:t>
            </a:fld>
            <a:endParaRPr lang="en-IN"/>
          </a:p>
        </p:txBody>
      </p:sp>
    </p:spTree>
    <p:extLst>
      <p:ext uri="{BB962C8B-B14F-4D97-AF65-F5344CB8AC3E}">
        <p14:creationId xmlns:p14="http://schemas.microsoft.com/office/powerpoint/2010/main" val="2843158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https://docs.microsoft.com/en-us/azure/architecture/cloud-adoption/ready/considerations/network-decisions</a:t>
            </a:r>
            <a:endParaRPr lang="en-IN" dirty="0"/>
          </a:p>
        </p:txBody>
      </p:sp>
      <p:sp>
        <p:nvSpPr>
          <p:cNvPr id="4" name="Slide Number Placeholder 3"/>
          <p:cNvSpPr>
            <a:spLocks noGrp="1"/>
          </p:cNvSpPr>
          <p:nvPr>
            <p:ph type="sldNum" sz="quarter" idx="5"/>
          </p:nvPr>
        </p:nvSpPr>
        <p:spPr/>
        <p:txBody>
          <a:bodyPr/>
          <a:lstStyle/>
          <a:p>
            <a:fld id="{187DF171-4392-4EBE-9022-D3CA355A9717}" type="slidenum">
              <a:rPr lang="en-IN" smtClean="0"/>
              <a:t>17</a:t>
            </a:fld>
            <a:endParaRPr lang="en-IN"/>
          </a:p>
        </p:txBody>
      </p:sp>
    </p:spTree>
    <p:extLst>
      <p:ext uri="{BB962C8B-B14F-4D97-AF65-F5344CB8AC3E}">
        <p14:creationId xmlns:p14="http://schemas.microsoft.com/office/powerpoint/2010/main" val="4056381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https://docs.microsoft.com/en-in/azure/security/azure-ad-choose-authn</a:t>
            </a:r>
            <a:endParaRPr lang="en-IN" dirty="0"/>
          </a:p>
          <a:p>
            <a:endParaRPr lang="en-IN" dirty="0"/>
          </a:p>
          <a:p>
            <a:r>
              <a:rPr lang="en-IN" dirty="0"/>
              <a:t>Identity Baseline Tools</a:t>
            </a:r>
          </a:p>
          <a:p>
            <a:r>
              <a:rPr lang="en-IN" dirty="0">
                <a:hlinkClick r:id="rId4"/>
              </a:rPr>
              <a:t>https://docs.microsoft.com/en-us/azure/architecture/cloud-adoption/governance/identity-baseline/toolchain</a:t>
            </a:r>
            <a:endParaRPr lang="en-IN" dirty="0"/>
          </a:p>
          <a:p>
            <a:endParaRPr lang="en-IN" dirty="0"/>
          </a:p>
          <a:p>
            <a:r>
              <a:rPr lang="en-US" sz="1200" b="0" i="0" u="sng" kern="1200" dirty="0">
                <a:solidFill>
                  <a:schemeClr val="tx1"/>
                </a:solidFill>
                <a:effectLst/>
                <a:latin typeface="+mn-lt"/>
                <a:ea typeface="+mn-ea"/>
                <a:cs typeface="+mn-cs"/>
                <a:hlinkClick r:id="rId5"/>
              </a:rPr>
              <a:t>Identity Baseline</a:t>
            </a:r>
            <a:r>
              <a:rPr lang="en-US" sz="1200" b="0" i="0" kern="1200" dirty="0">
                <a:solidFill>
                  <a:schemeClr val="tx1"/>
                </a:solidFill>
                <a:effectLst/>
                <a:latin typeface="+mn-lt"/>
                <a:ea typeface="+mn-ea"/>
                <a:cs typeface="+mn-cs"/>
              </a:rPr>
              <a:t> is one of the </a:t>
            </a:r>
            <a:r>
              <a:rPr lang="en-US" sz="1200" b="0" i="0" u="sng" kern="1200" dirty="0">
                <a:solidFill>
                  <a:schemeClr val="tx1"/>
                </a:solidFill>
                <a:effectLst/>
                <a:latin typeface="+mn-lt"/>
                <a:ea typeface="+mn-ea"/>
                <a:cs typeface="+mn-cs"/>
                <a:hlinkClick r:id="rId6"/>
              </a:rPr>
              <a:t>Five Disciplines of Cloud Governance</a:t>
            </a:r>
            <a:r>
              <a:rPr lang="en-US" sz="1200" b="0" i="0" kern="1200" dirty="0">
                <a:solidFill>
                  <a:schemeClr val="tx1"/>
                </a:solidFill>
                <a:effectLst/>
                <a:latin typeface="+mn-lt"/>
                <a:ea typeface="+mn-ea"/>
                <a:cs typeface="+mn-cs"/>
              </a:rPr>
              <a:t>. This discipline focuses on ways of establishing policies that ensure consistency and continuity of user identities regardless of the cloud provider that hosts the application or workload.</a:t>
            </a:r>
          </a:p>
          <a:p>
            <a:endParaRPr lang="en-US" sz="1200" b="0" i="0" kern="1200" dirty="0">
              <a:solidFill>
                <a:schemeClr val="tx1"/>
              </a:solidFill>
              <a:effectLst/>
              <a:latin typeface="+mn-lt"/>
              <a:ea typeface="+mn-ea"/>
              <a:cs typeface="+mn-cs"/>
            </a:endParaRPr>
          </a:p>
          <a:p>
            <a:r>
              <a:rPr lang="en-IN" dirty="0"/>
              <a:t>Selecting Right Auth Model with AAD</a:t>
            </a:r>
          </a:p>
          <a:p>
            <a:r>
              <a:rPr lang="en-IN" dirty="0"/>
              <a:t>https://youtu.be/YtW2cmVqSEw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92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https://azure.microsoft.com/en-us/product-categories/databases/</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70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2" y="2109543"/>
            <a:ext cx="10240453" cy="997196"/>
          </a:xfrm>
        </p:spPr>
        <p:txBody>
          <a:bodyPr anchor="b" anchorCtr="0"/>
          <a:lstStyle>
            <a:lvl1pPr>
              <a:defRPr sz="7200" spc="-151"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2" y="3425828"/>
            <a:ext cx="10240453"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487573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8" y="1447800"/>
            <a:ext cx="5396365" cy="2351413"/>
          </a:xfrm>
        </p:spPr>
        <p:txBody>
          <a:bodyPr>
            <a:spAutoFit/>
          </a:bodyPr>
          <a:lstStyle>
            <a:lvl1pPr marL="292091" indent="-29209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20686" indent="-228594">
              <a:defRPr sz="2000"/>
            </a:lvl2pPr>
            <a:lvl3pPr marL="685783" indent="-165096">
              <a:tabLst/>
              <a:defRPr sz="2000"/>
            </a:lvl3pPr>
            <a:lvl4pPr marL="863576" indent="-177796">
              <a:defRPr/>
            </a:lvl4pPr>
            <a:lvl5pPr marL="1028672" indent="-165096">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4" y="1447802"/>
            <a:ext cx="5396365" cy="2720745"/>
          </a:xfrm>
        </p:spPr>
        <p:txBody>
          <a:bodyPr>
            <a:spAutoFit/>
          </a:bodyPr>
          <a:lstStyle>
            <a:lvl1pPr marL="339716" indent="-339716">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983" indent="-34289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576" indent="-34289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672" indent="-34289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467" indent="-34289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91" marR="0" lvl="0"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Edit Master text styles</a:t>
            </a:r>
          </a:p>
          <a:p>
            <a:pPr marL="292091" marR="0" lvl="1"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091" marR="0" lvl="2"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091" marR="0" lvl="3"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091" marR="0" lvl="4"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9" name="TextBox 8"/>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89868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2"/>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89765" y="1681909"/>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1039403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8" name="Picture Placeholder 3"/>
          <p:cNvSpPr>
            <a:spLocks noGrp="1"/>
          </p:cNvSpPr>
          <p:nvPr>
            <p:ph type="pic" sz="quarter" idx="14" hasCustomPrompt="1"/>
          </p:nvPr>
        </p:nvSpPr>
        <p:spPr>
          <a:xfrm>
            <a:off x="6210334" y="0"/>
            <a:ext cx="5981669" cy="6858000"/>
          </a:xfrm>
        </p:spPr>
        <p:txBody>
          <a:bodyPr lIns="137159"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2"/>
            <a:ext cx="5434948"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9" name="Content Placeholder 5"/>
          <p:cNvSpPr>
            <a:spLocks noGrp="1"/>
          </p:cNvSpPr>
          <p:nvPr>
            <p:ph sz="quarter" idx="13"/>
          </p:nvPr>
        </p:nvSpPr>
        <p:spPr>
          <a:xfrm>
            <a:off x="520839"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1" name="TextBox 10"/>
          <p:cNvSpPr txBox="1"/>
          <p:nvPr/>
        </p:nvSpPr>
        <p:spPr>
          <a:xfrm>
            <a:off x="0" y="6492543"/>
            <a:ext cx="6223032"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51036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2"/>
            <a:ext cx="5434948"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6219714"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4" name="Picture Placeholder 3"/>
          <p:cNvSpPr>
            <a:spLocks noGrp="1"/>
          </p:cNvSpPr>
          <p:nvPr>
            <p:ph type="pic" sz="quarter" idx="14" hasCustomPrompt="1"/>
          </p:nvPr>
        </p:nvSpPr>
        <p:spPr>
          <a:xfrm>
            <a:off x="3" y="0"/>
            <a:ext cx="5981669" cy="6858000"/>
          </a:xfrm>
        </p:spPr>
        <p:txBody>
          <a:bodyPr lIns="137159" anchor="ctr"/>
          <a:lstStyle>
            <a:lvl1pPr marL="0" indent="0" algn="l">
              <a:buNone/>
              <a:defRPr/>
            </a:lvl1pPr>
          </a:lstStyle>
          <a:p>
            <a:r>
              <a:rPr lang="en-US" dirty="0"/>
              <a:t>Click to insert photo.</a:t>
            </a:r>
          </a:p>
        </p:txBody>
      </p:sp>
      <p:sp>
        <p:nvSpPr>
          <p:cNvPr id="7" name="TextBox 6"/>
          <p:cNvSpPr txBox="1"/>
          <p:nvPr/>
        </p:nvSpPr>
        <p:spPr>
          <a:xfrm>
            <a:off x="5968971" y="6492543"/>
            <a:ext cx="6223032" cy="164212"/>
          </a:xfrm>
          <a:prstGeom prst="rect">
            <a:avLst/>
          </a:prstGeom>
          <a:noFill/>
        </p:spPr>
        <p:txBody>
          <a:bodyPr wrap="square" lIns="0" tIns="0" rIns="0" bIns="0" rtlCol="0">
            <a:spAutoFit/>
          </a:bodyPr>
          <a:lstStyle/>
          <a:p>
            <a:pP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92529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4" y="0"/>
            <a:ext cx="598802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8" y="1447802"/>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89765" y="1681909"/>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0" name="TextBox 9"/>
          <p:cNvSpPr txBox="1"/>
          <p:nvPr/>
        </p:nvSpPr>
        <p:spPr>
          <a:xfrm>
            <a:off x="0" y="6492543"/>
            <a:ext cx="5978499" cy="164212"/>
          </a:xfrm>
          <a:prstGeom prst="rect">
            <a:avLst/>
          </a:prstGeom>
          <a:noFill/>
        </p:spPr>
        <p:txBody>
          <a:bodyPr wrap="square" lIns="0" tIns="0" rIns="0" bIns="0" rtlCol="0">
            <a:spAutoFit/>
          </a:bodyPr>
          <a:lstStyle/>
          <a:p>
            <a:pPr algn="ct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4110337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10" name="Picture Placeholder 3"/>
          <p:cNvSpPr>
            <a:spLocks noGrp="1"/>
          </p:cNvSpPr>
          <p:nvPr>
            <p:ph type="pic" sz="quarter" idx="14" hasCustomPrompt="1"/>
          </p:nvPr>
        </p:nvSpPr>
        <p:spPr>
          <a:xfrm>
            <a:off x="6210334" y="0"/>
            <a:ext cx="5981669" cy="6858000"/>
          </a:xfrm>
        </p:spPr>
        <p:txBody>
          <a:bodyPr lIns="137159" anchor="ctr"/>
          <a:lstStyle>
            <a:lvl1pPr marL="0" indent="0" algn="l">
              <a:buNone/>
              <a:defRPr/>
            </a:lvl1pPr>
          </a:lstStyle>
          <a:p>
            <a:r>
              <a:rPr lang="en-US" dirty="0"/>
              <a:t>Click to insert photo.</a:t>
            </a:r>
          </a:p>
        </p:txBody>
      </p:sp>
      <p:sp>
        <p:nvSpPr>
          <p:cNvPr id="7" name="Rectangle 6"/>
          <p:cNvSpPr/>
          <p:nvPr/>
        </p:nvSpPr>
        <p:spPr bwMode="white">
          <a:xfrm>
            <a:off x="0"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434948"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520839"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4" name="TextBox 13"/>
          <p:cNvSpPr txBox="1"/>
          <p:nvPr/>
        </p:nvSpPr>
        <p:spPr>
          <a:xfrm>
            <a:off x="0" y="6492543"/>
            <a:ext cx="6223032" cy="164212"/>
          </a:xfrm>
          <a:prstGeom prst="rect">
            <a:avLst/>
          </a:prstGeom>
          <a:noFill/>
        </p:spPr>
        <p:txBody>
          <a:bodyPr wrap="square" lIns="0" tIns="0" rIns="0" bIns="0" rtlCol="0">
            <a:spAutoFit/>
          </a:bodyPr>
          <a:lstStyle/>
          <a:p>
            <a:pPr algn="ct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3701075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8971"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2"/>
            <a:ext cx="5434948"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6219714"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4" name="Picture Placeholder 3"/>
          <p:cNvSpPr>
            <a:spLocks noGrp="1"/>
          </p:cNvSpPr>
          <p:nvPr>
            <p:ph type="pic" sz="quarter" idx="14" hasCustomPrompt="1"/>
          </p:nvPr>
        </p:nvSpPr>
        <p:spPr>
          <a:xfrm>
            <a:off x="3" y="0"/>
            <a:ext cx="5981669" cy="6858000"/>
          </a:xfrm>
        </p:spPr>
        <p:txBody>
          <a:bodyPr lIns="137159" anchor="ctr"/>
          <a:lstStyle>
            <a:lvl1pPr marL="0" indent="0" algn="l">
              <a:buNone/>
              <a:defRPr/>
            </a:lvl1pPr>
          </a:lstStyle>
          <a:p>
            <a:r>
              <a:rPr lang="en-US" dirty="0"/>
              <a:t>Click to insert photo.</a:t>
            </a:r>
          </a:p>
        </p:txBody>
      </p:sp>
      <p:sp>
        <p:nvSpPr>
          <p:cNvPr id="11" name="TextBox 10"/>
          <p:cNvSpPr txBox="1"/>
          <p:nvPr/>
        </p:nvSpPr>
        <p:spPr>
          <a:xfrm>
            <a:off x="5968971" y="6492543"/>
            <a:ext cx="6223032" cy="164212"/>
          </a:xfrm>
          <a:prstGeom prst="rect">
            <a:avLst/>
          </a:prstGeom>
          <a:noFill/>
        </p:spPr>
        <p:txBody>
          <a:bodyPr wrap="square" lIns="0" tIns="0" rIns="0" bIns="0" rtlCol="0">
            <a:spAutoFit/>
          </a:bodyPr>
          <a:lstStyle/>
          <a:p>
            <a:pP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2150635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0" y="857252"/>
            <a:ext cx="12192000"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9" y="1358056"/>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1" name="Content Placeholder 4"/>
          <p:cNvSpPr>
            <a:spLocks noGrp="1"/>
          </p:cNvSpPr>
          <p:nvPr>
            <p:ph sz="quarter" idx="13"/>
          </p:nvPr>
        </p:nvSpPr>
        <p:spPr>
          <a:xfrm>
            <a:off x="520839" y="4343405"/>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spTree>
    <p:extLst>
      <p:ext uri="{BB962C8B-B14F-4D97-AF65-F5344CB8AC3E}">
        <p14:creationId xmlns:p14="http://schemas.microsoft.com/office/powerpoint/2010/main" val="1083992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260576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5818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6"/>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53119029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p:nvSpPr>
        <p:spPr bwMode="hidden">
          <a:xfrm>
            <a:off x="0" y="1155942"/>
            <a:ext cx="12192000" cy="57020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1867"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6" y="1447803"/>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7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6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29917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9" y="228600"/>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890" indent="-34289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32" indent="-28574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74" indent="-28574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69" indent="-2285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563" indent="-2285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5" y="6238880"/>
            <a:ext cx="12192001" cy="619125"/>
          </a:xfrm>
          <a:prstGeom prst="rect">
            <a:avLst/>
          </a:prstGeom>
          <a:solidFill>
            <a:srgbClr val="FFFF99"/>
          </a:solidFill>
        </p:spPr>
        <p:txBody>
          <a:bodyPr wrap="square" lIns="114296" tIns="57147" rIns="114296" bIns="57147"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73234972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6370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Slide 1">
    <p:bg>
      <p:bgPr>
        <a:solidFill>
          <a:schemeClr val="tx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12181115" cy="6857999"/>
          </a:xfrm>
          <a:prstGeom prst="rect">
            <a:avLst/>
          </a:prstGeom>
        </p:spPr>
      </p:pic>
      <p:sp>
        <p:nvSpPr>
          <p:cNvPr id="6" name="Rectangle 5"/>
          <p:cNvSpPr/>
          <p:nvPr/>
        </p:nvSpPr>
        <p:spPr bwMode="auto">
          <a:xfrm>
            <a:off x="-1" y="0"/>
            <a:ext cx="5285978" cy="6857999"/>
          </a:xfrm>
          <a:prstGeom prst="rect">
            <a:avLst/>
          </a:prstGeom>
          <a:solidFill>
            <a:srgbClr val="0070C0">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itle 1"/>
          <p:cNvSpPr txBox="1">
            <a:spLocks/>
          </p:cNvSpPr>
          <p:nvPr/>
        </p:nvSpPr>
        <p:spPr bwMode="auto">
          <a:xfrm>
            <a:off x="485717" y="977900"/>
            <a:ext cx="4192510" cy="320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80000"/>
              </a:lnSpc>
              <a:spcBef>
                <a:spcPct val="0"/>
              </a:spcBef>
              <a:spcAft>
                <a:spcPct val="0"/>
              </a:spcAft>
              <a:defRPr sz="5400" kern="1200">
                <a:solidFill>
                  <a:srgbClr val="0070C0"/>
                </a:solidFill>
                <a:latin typeface="Segoe UI Light"/>
                <a:ea typeface="ＭＳ Ｐゴシック" charset="0"/>
                <a:cs typeface="Segoe UI Light"/>
              </a:defRPr>
            </a:lvl1pPr>
            <a:lvl2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2pPr>
            <a:lvl3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3pPr>
            <a:lvl4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4pPr>
            <a:lvl5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5pPr>
            <a:lvl6pPr marL="457200" algn="l" defTabSz="457200" rtl="0" eaLnBrk="1" fontAlgn="base" hangingPunct="1">
              <a:spcBef>
                <a:spcPct val="0"/>
              </a:spcBef>
              <a:spcAft>
                <a:spcPct val="0"/>
              </a:spcAft>
              <a:defRPr sz="4400">
                <a:solidFill>
                  <a:schemeClr val="accent1"/>
                </a:solidFill>
                <a:latin typeface="Segoe UI Light" charset="0"/>
                <a:ea typeface="ＭＳ Ｐゴシック" charset="0"/>
              </a:defRPr>
            </a:lvl6pPr>
            <a:lvl7pPr marL="914400" algn="l" defTabSz="457200" rtl="0" eaLnBrk="1" fontAlgn="base" hangingPunct="1">
              <a:spcBef>
                <a:spcPct val="0"/>
              </a:spcBef>
              <a:spcAft>
                <a:spcPct val="0"/>
              </a:spcAft>
              <a:defRPr sz="4400">
                <a:solidFill>
                  <a:schemeClr val="accent1"/>
                </a:solidFill>
                <a:latin typeface="Segoe UI Light" charset="0"/>
                <a:ea typeface="ＭＳ Ｐゴシック" charset="0"/>
              </a:defRPr>
            </a:lvl7pPr>
            <a:lvl8pPr marL="1371600" algn="l" defTabSz="457200" rtl="0" eaLnBrk="1" fontAlgn="base" hangingPunct="1">
              <a:spcBef>
                <a:spcPct val="0"/>
              </a:spcBef>
              <a:spcAft>
                <a:spcPct val="0"/>
              </a:spcAft>
              <a:defRPr sz="4400">
                <a:solidFill>
                  <a:schemeClr val="accent1"/>
                </a:solidFill>
                <a:latin typeface="Segoe UI Light" charset="0"/>
                <a:ea typeface="ＭＳ Ｐゴシック" charset="0"/>
              </a:defRPr>
            </a:lvl8pPr>
            <a:lvl9pPr marL="1828800" algn="l" defTabSz="457200" rtl="0" eaLnBrk="1" fontAlgn="base" hangingPunct="1">
              <a:spcBef>
                <a:spcPct val="0"/>
              </a:spcBef>
              <a:spcAft>
                <a:spcPct val="0"/>
              </a:spcAft>
              <a:defRPr sz="4400">
                <a:solidFill>
                  <a:schemeClr val="accent1"/>
                </a:solidFill>
                <a:latin typeface="Segoe UI Light" charset="0"/>
                <a:ea typeface="ＭＳ Ｐゴシック" charset="0"/>
              </a:defRPr>
            </a:lvl9pPr>
          </a:lstStyle>
          <a:p>
            <a:r>
              <a:rPr lang="en-US" dirty="0">
                <a:solidFill>
                  <a:srgbClr val="000000"/>
                </a:solidFill>
              </a:rPr>
              <a:t>When to use What Services</a:t>
            </a:r>
          </a:p>
          <a:p>
            <a:r>
              <a:rPr lang="en-US" dirty="0">
                <a:solidFill>
                  <a:srgbClr val="000000"/>
                </a:solidFill>
              </a:rPr>
              <a:t>Compute, Storage and Networking</a:t>
            </a:r>
          </a:p>
        </p:txBody>
      </p:sp>
      <p:sp>
        <p:nvSpPr>
          <p:cNvPr id="12" name="TextBox 11"/>
          <p:cNvSpPr txBox="1"/>
          <p:nvPr/>
        </p:nvSpPr>
        <p:spPr bwMode="auto">
          <a:xfrm>
            <a:off x="485717" y="4769449"/>
            <a:ext cx="44425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ctr" anchorCtr="0" compatLnSpc="1">
            <a:prstTxWarp prst="textNoShape">
              <a:avLst/>
            </a:prstTxWarp>
            <a:spAutoFit/>
          </a:bodyPr>
          <a:lstStyle/>
          <a:p>
            <a:r>
              <a:rPr lang="en-US" sz="1800" dirty="0">
                <a:solidFill>
                  <a:srgbClr val="000000"/>
                </a:solidFill>
                <a:latin typeface="Segoe UI Light" panose="020B0502040204020203" pitchFamily="34" charset="0"/>
              </a:rPr>
              <a:t>Sastry Kolachina</a:t>
            </a:r>
          </a:p>
          <a:p>
            <a:r>
              <a:rPr lang="en-US" sz="1800" dirty="0">
                <a:solidFill>
                  <a:srgbClr val="000000"/>
                </a:solidFill>
                <a:latin typeface="Segoe UI Light" panose="020B0502040204020203" pitchFamily="34" charset="0"/>
              </a:rPr>
              <a:t>Partner Technology Strategist</a:t>
            </a:r>
          </a:p>
        </p:txBody>
      </p:sp>
      <p:sp>
        <p:nvSpPr>
          <p:cNvPr id="14" name="Rectangle 13"/>
          <p:cNvSpPr/>
          <p:nvPr/>
        </p:nvSpPr>
        <p:spPr bwMode="auto">
          <a:xfrm>
            <a:off x="5285977" y="-2"/>
            <a:ext cx="302023" cy="6857999"/>
          </a:xfrm>
          <a:prstGeom prst="rect">
            <a:avLst/>
          </a:prstGeom>
          <a:solidFill>
            <a:schemeClr val="tx1">
              <a:lumMod val="75000"/>
              <a:alpha val="25098"/>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 name="Rectangle 15"/>
          <p:cNvSpPr/>
          <p:nvPr/>
        </p:nvSpPr>
        <p:spPr bwMode="auto">
          <a:xfrm>
            <a:off x="5591704" y="1"/>
            <a:ext cx="302023" cy="6857999"/>
          </a:xfrm>
          <a:prstGeom prst="rect">
            <a:avLst/>
          </a:pr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4193866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1st level color text">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660189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8203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7171398"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773829"/>
            <a:ext cx="7171397"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p:nvPicPr>
        <p:blipFill>
          <a:blip r:embed="rId2"/>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13436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449575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Title &amp; 2-color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3854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Fact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28274439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6"/>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47646184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5_Blank Color 1 Layout">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632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84172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84172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1738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2016 Microsoft Corporation. All rights reserved. </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4162625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Rectangle 1"/>
          <p:cNvSpPr/>
          <p:nvPr/>
        </p:nvSpPr>
        <p:spPr bwMode="auto">
          <a:xfrm>
            <a:off x="0" y="0"/>
            <a:ext cx="12192000" cy="6858000"/>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p:cNvSpPr>
            <a:spLocks noGrp="1"/>
          </p:cNvSpPr>
          <p:nvPr>
            <p:ph type="title"/>
          </p:nvPr>
        </p:nvSpPr>
        <p:spPr>
          <a:xfrm>
            <a:off x="457201" y="1718926"/>
            <a:ext cx="4105072" cy="3420148"/>
          </a:xfrm>
        </p:spPr>
        <p:txBody>
          <a:bodyPr lIns="0"/>
          <a:lstStyle>
            <a:lvl1pPr>
              <a:defRPr>
                <a:solidFill>
                  <a:schemeClr val="bg1"/>
                </a:solidFill>
              </a:defRPr>
            </a:lvl1pPr>
          </a:lstStyle>
          <a:p>
            <a:r>
              <a:rPr lang="en-US"/>
              <a:t>Click to edit Master title style</a:t>
            </a:r>
            <a:endParaRPr lang="en-US" dirty="0"/>
          </a:p>
        </p:txBody>
      </p:sp>
      <p:sp>
        <p:nvSpPr>
          <p:cNvPr id="6" name="Rectangle 5"/>
          <p:cNvSpPr/>
          <p:nvPr/>
        </p:nvSpPr>
        <p:spPr>
          <a:xfrm>
            <a:off x="1005840" y="5946112"/>
            <a:ext cx="5334000" cy="531812"/>
          </a:xfrm>
          <a:prstGeom prst="rect">
            <a:avLst/>
          </a:prstGeom>
        </p:spPr>
        <p:txBody>
          <a:bodyPr wrap="square">
            <a:spAutoFit/>
          </a:bodyPr>
          <a:lstStyle/>
          <a:p>
            <a:r>
              <a:rPr lang="en-IN" sz="2800" dirty="0">
                <a:solidFill>
                  <a:schemeClr val="bg1"/>
                </a:solidFill>
                <a:latin typeface="Segoe UI Light" panose="020B0502040204020203" pitchFamily="34" charset="0"/>
                <a:cs typeface="Segoe UI Light" panose="020B0502040204020203" pitchFamily="34" charset="0"/>
              </a:rPr>
              <a:t>Cloud Solution Provider</a:t>
            </a:r>
            <a:endParaRPr lang="en-US" sz="2800" dirty="0">
              <a:solidFill>
                <a:schemeClr val="bg1"/>
              </a:solidFill>
              <a:latin typeface="Segoe UI Light" panose="020B0502040204020203" pitchFamily="34" charset="0"/>
              <a:cs typeface="Segoe UI Light" panose="020B0502040204020203" pitchFamily="34" charset="0"/>
            </a:endParaRPr>
          </a:p>
        </p:txBody>
      </p:sp>
      <p:sp>
        <p:nvSpPr>
          <p:cNvPr id="7" name="Freeform 6"/>
          <p:cNvSpPr>
            <a:spLocks noChangeAspect="1" noEditPoints="1"/>
          </p:cNvSpPr>
          <p:nvPr/>
        </p:nvSpPr>
        <p:spPr bwMode="black">
          <a:xfrm>
            <a:off x="457200" y="6025321"/>
            <a:ext cx="548640" cy="341703"/>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3553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6"/>
            <a:ext cx="10240453"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169" indent="0" algn="ctr">
              <a:buNone/>
              <a:defRPr>
                <a:solidFill>
                  <a:schemeClr val="tx1">
                    <a:tint val="75000"/>
                  </a:schemeClr>
                </a:solidFill>
              </a:defRPr>
            </a:lvl2pPr>
            <a:lvl3pPr marL="914338" indent="0" algn="ctr">
              <a:buNone/>
              <a:defRPr>
                <a:solidFill>
                  <a:schemeClr val="tx1">
                    <a:tint val="75000"/>
                  </a:schemeClr>
                </a:solidFill>
              </a:defRPr>
            </a:lvl3pPr>
            <a:lvl4pPr marL="1371507" indent="0" algn="ctr">
              <a:buNone/>
              <a:defRPr>
                <a:solidFill>
                  <a:schemeClr val="tx1">
                    <a:tint val="75000"/>
                  </a:schemeClr>
                </a:solidFill>
              </a:defRPr>
            </a:lvl4pPr>
            <a:lvl5pPr marL="1828677" indent="0" algn="ctr">
              <a:buNone/>
              <a:defRPr>
                <a:solidFill>
                  <a:schemeClr val="tx1">
                    <a:tint val="75000"/>
                  </a:schemeClr>
                </a:solidFill>
              </a:defRPr>
            </a:lvl5pPr>
            <a:lvl6pPr marL="2285846" indent="0" algn="ctr">
              <a:buNone/>
              <a:defRPr>
                <a:solidFill>
                  <a:schemeClr val="tx1">
                    <a:tint val="75000"/>
                  </a:schemeClr>
                </a:solidFill>
              </a:defRPr>
            </a:lvl6pPr>
            <a:lvl7pPr marL="2743014" indent="0" algn="ctr">
              <a:buNone/>
              <a:defRPr>
                <a:solidFill>
                  <a:schemeClr val="tx1">
                    <a:tint val="75000"/>
                  </a:schemeClr>
                </a:solidFill>
              </a:defRPr>
            </a:lvl7pPr>
            <a:lvl8pPr marL="3200185" indent="0" algn="ctr">
              <a:buNone/>
              <a:defRPr>
                <a:solidFill>
                  <a:schemeClr val="tx1">
                    <a:tint val="75000"/>
                  </a:schemeClr>
                </a:solidFill>
              </a:defRPr>
            </a:lvl8pPr>
            <a:lvl9pPr marL="3657354" indent="0" algn="ctr">
              <a:buNone/>
              <a:defRPr>
                <a:solidFill>
                  <a:schemeClr val="tx1">
                    <a:tint val="75000"/>
                  </a:schemeClr>
                </a:solidFill>
              </a:defRPr>
            </a:lvl9pPr>
          </a:lstStyle>
          <a:p>
            <a:pPr marL="0" marR="0" lvl="0" indent="0" algn="l" defTabSz="914338"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396"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3" cy="914096"/>
          </a:xfrm>
        </p:spPr>
        <p:txBody>
          <a:bodyPr wrap="square" anchor="b">
            <a:noAutofit/>
          </a:bodyPr>
          <a:lstStyle>
            <a:lvl1pPr marL="0" indent="0">
              <a:buNone/>
              <a:defRPr sz="6667" spc="-151"/>
            </a:lvl1pPr>
          </a:lstStyle>
          <a:p>
            <a:pPr lvl="0"/>
            <a:r>
              <a:rPr lang="en-US"/>
              <a:t>Edit Master text styles</a:t>
            </a:r>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852634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03"/>
            <a:ext cx="11151917" cy="1975927"/>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68" indent="0">
              <a:buNone/>
              <a:defRPr sz="2000">
                <a:gradFill>
                  <a:gsLst>
                    <a:gs pos="100000">
                      <a:schemeClr val="bg2"/>
                    </a:gs>
                    <a:gs pos="6000">
                      <a:schemeClr val="bg2"/>
                    </a:gs>
                  </a:gsLst>
                  <a:lin ang="5400000" scaled="0"/>
                </a:gradFill>
              </a:defRPr>
            </a:lvl3pPr>
            <a:lvl4pPr marL="457189" indent="0">
              <a:buNone/>
              <a:defRPr sz="2000">
                <a:gradFill>
                  <a:gsLst>
                    <a:gs pos="100000">
                      <a:schemeClr val="bg2"/>
                    </a:gs>
                    <a:gs pos="6000">
                      <a:schemeClr val="bg2"/>
                    </a:gs>
                  </a:gsLst>
                  <a:lin ang="5400000" scaled="0"/>
                </a:gradFill>
              </a:defRPr>
            </a:lvl4pPr>
            <a:lvl5pPr marL="693720" indent="0">
              <a:buNone/>
              <a:defRPr sz="200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7520247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03"/>
            <a:ext cx="11151917" cy="1975927"/>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68" indent="0">
              <a:buNone/>
              <a:defRPr sz="2000">
                <a:gradFill>
                  <a:gsLst>
                    <a:gs pos="100000">
                      <a:schemeClr val="bg2"/>
                    </a:gs>
                    <a:gs pos="0">
                      <a:schemeClr val="bg2"/>
                    </a:gs>
                  </a:gsLst>
                  <a:lin ang="5400000" scaled="0"/>
                </a:gradFill>
              </a:defRPr>
            </a:lvl3pPr>
            <a:lvl4pPr marL="457189" indent="0">
              <a:buNone/>
              <a:defRPr sz="2000">
                <a:gradFill>
                  <a:gsLst>
                    <a:gs pos="100000">
                      <a:schemeClr val="bg2"/>
                    </a:gs>
                    <a:gs pos="0">
                      <a:schemeClr val="bg2"/>
                    </a:gs>
                  </a:gsLst>
                  <a:lin ang="5400000" scaled="0"/>
                </a:gradFill>
              </a:defRPr>
            </a:lvl4pPr>
            <a:lvl5pPr marL="693720" indent="0">
              <a:buNone/>
              <a:defRPr sz="200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8504146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5"/>
            <a:ext cx="11151917" cy="747897"/>
          </a:xfrm>
        </p:spPr>
        <p:txBody>
          <a:bodyPr/>
          <a:lstStyle>
            <a:lvl1pPr>
              <a:defRPr sz="3600" b="1">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56" indent="-284156">
              <a:buFont typeface="Wingdings" pitchFamily="2" charset="2"/>
              <a:buChar char=""/>
              <a:defRPr sz="4000"/>
            </a:lvl1pPr>
            <a:lvl2pPr marL="517512" indent="-233357">
              <a:buFont typeface="Wingdings" pitchFamily="2" charset="2"/>
              <a:buChar char=""/>
              <a:defRPr>
                <a:latin typeface="+mn-lt"/>
              </a:defRPr>
            </a:lvl2pPr>
            <a:lvl3pPr marL="741343" indent="-223832">
              <a:buFont typeface="Wingdings" pitchFamily="2" charset="2"/>
              <a:buChar char=""/>
              <a:tabLst/>
              <a:defRPr>
                <a:latin typeface="+mn-lt"/>
              </a:defRPr>
            </a:lvl3pPr>
            <a:lvl4pPr marL="914374" indent="-173033">
              <a:buFont typeface="Wingdings" pitchFamily="2" charset="2"/>
              <a:buChar char=""/>
              <a:defRPr>
                <a:latin typeface="+mn-lt"/>
              </a:defRPr>
            </a:lvl4pPr>
            <a:lvl5pPr marL="1087409" indent="-173033">
              <a:buFont typeface="Wingdings" pitchFamily="2" charset="2"/>
              <a:buChar char=""/>
              <a:tabLst/>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Tree>
    <p:extLst>
      <p:ext uri="{BB962C8B-B14F-4D97-AF65-F5344CB8AC3E}">
        <p14:creationId xmlns:p14="http://schemas.microsoft.com/office/powerpoint/2010/main" val="39482397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8" y="1447802"/>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57" indent="0">
              <a:buNone/>
              <a:defRPr sz="2000"/>
            </a:lvl3pPr>
            <a:lvl4pPr marL="457189" indent="0">
              <a:buNone/>
              <a:defRPr sz="2000"/>
            </a:lvl4pPr>
            <a:lvl5pPr marL="693720"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4" y="1447802"/>
            <a:ext cx="5396365" cy="2462213"/>
          </a:xfrm>
        </p:spPr>
        <p:txBody>
          <a:bodyPr/>
          <a:lstStyle>
            <a:lvl1pPr marL="0" indent="0">
              <a:spcBef>
                <a:spcPts val="1200"/>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6"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357"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60362"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7369"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0" name="TextBox 9"/>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91545317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8" y="1447802"/>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57" indent="0">
              <a:buNone/>
              <a:defRPr sz="2000">
                <a:gradFill>
                  <a:gsLst>
                    <a:gs pos="1000">
                      <a:schemeClr val="bg2"/>
                    </a:gs>
                    <a:gs pos="98000">
                      <a:schemeClr val="bg2"/>
                    </a:gs>
                  </a:gsLst>
                  <a:lin ang="5400000" scaled="0"/>
                </a:gradFill>
              </a:defRPr>
            </a:lvl3pPr>
            <a:lvl4pPr marL="457189" indent="0">
              <a:buNone/>
              <a:defRPr sz="2000">
                <a:gradFill>
                  <a:gsLst>
                    <a:gs pos="1000">
                      <a:schemeClr val="bg2"/>
                    </a:gs>
                    <a:gs pos="98000">
                      <a:schemeClr val="bg2"/>
                    </a:gs>
                  </a:gsLst>
                  <a:lin ang="5400000" scaled="0"/>
                </a:gradFill>
              </a:defRPr>
            </a:lvl4pPr>
            <a:lvl5pPr marL="693720" indent="0">
              <a:buNone/>
              <a:defRPr sz="200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4" y="1447802"/>
            <a:ext cx="539636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6"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357"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60362"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7369"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0" name="TextBox 9"/>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1203913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5"/>
            <a:ext cx="11151917"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839" y="1447805"/>
            <a:ext cx="11155093"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5558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p:fade/>
  </p:transition>
  <p:txStyles>
    <p:titleStyle>
      <a:lvl1pPr algn="l" defTabSz="914338" rtl="0" eaLnBrk="1" latinLnBrk="0" hangingPunct="1">
        <a:lnSpc>
          <a:spcPct val="90000"/>
        </a:lnSpc>
        <a:spcBef>
          <a:spcPct val="0"/>
        </a:spcBef>
        <a:buNone/>
        <a:defRPr lang="en-US" sz="5467"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16" marR="0" indent="-339716" algn="l" defTabSz="914338"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3072" marR="0" indent="-233357" algn="l" defTabSz="91433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492" marR="0" indent="-225418" algn="l" defTabSz="914338" rtl="0" eaLnBrk="1" fontAlgn="auto" latinLnBrk="0" hangingPunct="1">
        <a:lnSpc>
          <a:spcPct val="90000"/>
        </a:lnSpc>
        <a:spcBef>
          <a:spcPct val="20000"/>
        </a:spcBef>
        <a:spcAft>
          <a:spcPts val="0"/>
        </a:spcAft>
        <a:buClrTx/>
        <a:buSzPct val="90000"/>
        <a:buFont typeface="Wingdings" pitchFamily="2" charset="2"/>
        <a:buChar char=""/>
        <a:tabLst>
          <a:tab pos="798492" algn="l"/>
        </a:tabLst>
        <a:defRPr sz="2400" kern="1200" spc="0" baseline="0">
          <a:gradFill>
            <a:gsLst>
              <a:gs pos="1250">
                <a:schemeClr val="bg2"/>
              </a:gs>
              <a:gs pos="100000">
                <a:schemeClr val="bg2"/>
              </a:gs>
            </a:gsLst>
            <a:lin ang="5400000" scaled="0"/>
          </a:gradFill>
          <a:latin typeface="+mn-lt"/>
          <a:ea typeface="+mn-ea"/>
          <a:cs typeface="+mn-cs"/>
        </a:defRPr>
      </a:lvl3pPr>
      <a:lvl4pPr marL="1030260" marR="0" indent="-231768" algn="l" defTabSz="91433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679" marR="0" indent="-225418" algn="l" defTabSz="914338" rtl="0" eaLnBrk="1" fontAlgn="auto" latinLnBrk="0" hangingPunct="1">
        <a:lnSpc>
          <a:spcPct val="90000"/>
        </a:lnSpc>
        <a:spcBef>
          <a:spcPct val="20000"/>
        </a:spcBef>
        <a:spcAft>
          <a:spcPts val="0"/>
        </a:spcAft>
        <a:buClrTx/>
        <a:buSzPct val="90000"/>
        <a:buFont typeface="Wingdings" pitchFamily="2" charset="2"/>
        <a:buChar char=""/>
        <a:tabLst>
          <a:tab pos="1255679" algn="l"/>
        </a:tabLst>
        <a:defRPr sz="2000" kern="1200" spc="0" baseline="0">
          <a:gradFill>
            <a:gsLst>
              <a:gs pos="1250">
                <a:schemeClr val="bg2"/>
              </a:gs>
              <a:gs pos="100000">
                <a:schemeClr val="bg2"/>
              </a:gs>
            </a:gsLst>
            <a:lin ang="5400000" scaled="0"/>
          </a:gradFill>
          <a:latin typeface="+mn-lt"/>
          <a:ea typeface="+mn-ea"/>
          <a:cs typeface="+mn-cs"/>
        </a:defRPr>
      </a:lvl5pPr>
      <a:lvl6pPr marL="2514430"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00"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69"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38"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8" rtl="0" eaLnBrk="1" latinLnBrk="0" hangingPunct="1">
        <a:defRPr sz="1867" kern="1200">
          <a:solidFill>
            <a:schemeClr val="tx1"/>
          </a:solidFill>
          <a:latin typeface="+mn-lt"/>
          <a:ea typeface="+mn-ea"/>
          <a:cs typeface="+mn-cs"/>
        </a:defRPr>
      </a:lvl1pPr>
      <a:lvl2pPr marL="457169" algn="l" defTabSz="914338" rtl="0" eaLnBrk="1" latinLnBrk="0" hangingPunct="1">
        <a:defRPr sz="1867" kern="1200">
          <a:solidFill>
            <a:schemeClr val="tx1"/>
          </a:solidFill>
          <a:latin typeface="+mn-lt"/>
          <a:ea typeface="+mn-ea"/>
          <a:cs typeface="+mn-cs"/>
        </a:defRPr>
      </a:lvl2pPr>
      <a:lvl3pPr marL="914338" algn="l" defTabSz="914338" rtl="0" eaLnBrk="1" latinLnBrk="0" hangingPunct="1">
        <a:defRPr sz="1867" kern="1200">
          <a:solidFill>
            <a:schemeClr val="tx1"/>
          </a:solidFill>
          <a:latin typeface="+mn-lt"/>
          <a:ea typeface="+mn-ea"/>
          <a:cs typeface="+mn-cs"/>
        </a:defRPr>
      </a:lvl3pPr>
      <a:lvl4pPr marL="1371507" algn="l" defTabSz="914338" rtl="0" eaLnBrk="1" latinLnBrk="0" hangingPunct="1">
        <a:defRPr sz="1867" kern="1200">
          <a:solidFill>
            <a:schemeClr val="tx1"/>
          </a:solidFill>
          <a:latin typeface="+mn-lt"/>
          <a:ea typeface="+mn-ea"/>
          <a:cs typeface="+mn-cs"/>
        </a:defRPr>
      </a:lvl4pPr>
      <a:lvl5pPr marL="1828677" algn="l" defTabSz="914338" rtl="0" eaLnBrk="1" latinLnBrk="0" hangingPunct="1">
        <a:defRPr sz="1867" kern="1200">
          <a:solidFill>
            <a:schemeClr val="tx1"/>
          </a:solidFill>
          <a:latin typeface="+mn-lt"/>
          <a:ea typeface="+mn-ea"/>
          <a:cs typeface="+mn-cs"/>
        </a:defRPr>
      </a:lvl5pPr>
      <a:lvl6pPr marL="2285846" algn="l" defTabSz="914338" rtl="0" eaLnBrk="1" latinLnBrk="0" hangingPunct="1">
        <a:defRPr sz="1867" kern="1200">
          <a:solidFill>
            <a:schemeClr val="tx1"/>
          </a:solidFill>
          <a:latin typeface="+mn-lt"/>
          <a:ea typeface="+mn-ea"/>
          <a:cs typeface="+mn-cs"/>
        </a:defRPr>
      </a:lvl6pPr>
      <a:lvl7pPr marL="2743014" algn="l" defTabSz="914338" rtl="0" eaLnBrk="1" latinLnBrk="0" hangingPunct="1">
        <a:defRPr sz="1867" kern="1200">
          <a:solidFill>
            <a:schemeClr val="tx1"/>
          </a:solidFill>
          <a:latin typeface="+mn-lt"/>
          <a:ea typeface="+mn-ea"/>
          <a:cs typeface="+mn-cs"/>
        </a:defRPr>
      </a:lvl7pPr>
      <a:lvl8pPr marL="3200185" algn="l" defTabSz="914338" rtl="0" eaLnBrk="1" latinLnBrk="0" hangingPunct="1">
        <a:defRPr sz="1867" kern="1200">
          <a:solidFill>
            <a:schemeClr val="tx1"/>
          </a:solidFill>
          <a:latin typeface="+mn-lt"/>
          <a:ea typeface="+mn-ea"/>
          <a:cs typeface="+mn-cs"/>
        </a:defRPr>
      </a:lvl8pPr>
      <a:lvl9pPr marL="3657354" algn="l" defTabSz="914338"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sastrykn/" TargetMode="Externa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compute-decision-tree#note1b"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hyperlink" Target="https://azure.microsoft.com/en-us/services/storage/queues/" TargetMode="External"/><Relationship Id="rId3" Type="http://schemas.openxmlformats.org/officeDocument/2006/relationships/hyperlink" Target="https://azure.microsoft.com/en-us/services/storage/disks/" TargetMode="External"/><Relationship Id="rId7" Type="http://schemas.openxmlformats.org/officeDocument/2006/relationships/hyperlink" Target="https://azure.microsoft.com/en-us/services/storage/avere-vfxt/"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s://azure.microsoft.com/en-us/services/storage/files/" TargetMode="External"/><Relationship Id="rId11" Type="http://schemas.openxmlformats.org/officeDocument/2006/relationships/hyperlink" Target="https://azure.microsoft.com/en-us/product-categories/storage/" TargetMode="External"/><Relationship Id="rId5" Type="http://schemas.openxmlformats.org/officeDocument/2006/relationships/hyperlink" Target="https://azure.microsoft.com/en-us/services/storage/archive/" TargetMode="External"/><Relationship Id="rId10" Type="http://schemas.openxmlformats.org/officeDocument/2006/relationships/hyperlink" Target="https://azure.microsoft.com/en-us/services/netapp/" TargetMode="External"/><Relationship Id="rId4" Type="http://schemas.openxmlformats.org/officeDocument/2006/relationships/hyperlink" Target="https://azure.microsoft.com/en-us/services/storage/blobs/" TargetMode="External"/><Relationship Id="rId9" Type="http://schemas.openxmlformats.org/officeDocument/2006/relationships/hyperlink" Target="https://azure.microsoft.com/en-us/services/databo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rest/api/storageservices/blob-service-rest-api" TargetMode="External"/><Relationship Id="rId2" Type="http://schemas.openxmlformats.org/officeDocument/2006/relationships/hyperlink" Target="https://docs.microsoft.com/en-us/rest/api/storageservices/file-service-rest-api" TargetMode="External"/><Relationship Id="rId1" Type="http://schemas.openxmlformats.org/officeDocument/2006/relationships/slideLayout" Target="../slideLayouts/slideLayout18.xml"/><Relationship Id="rId5" Type="http://schemas.openxmlformats.org/officeDocument/2006/relationships/hyperlink" Target="https://docs.microsoft.com/en-us/rest/api/compute/manageddisks/disks/disks-rest-api" TargetMode="External"/><Relationship Id="rId4" Type="http://schemas.openxmlformats.org/officeDocument/2006/relationships/hyperlink" Target="https://docs.microsoft.com/en-us/azure/storage/blobs/data-lake-storage-introdu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storage/common/storage-disaster-recovery-guidance"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hyperlink" Target="https://azure.microsoft.com/en-in/services/cdn/" TargetMode="External"/><Relationship Id="rId13" Type="http://schemas.openxmlformats.org/officeDocument/2006/relationships/hyperlink" Target="https://azure.microsoft.com/en-in/services/azure-firewall/" TargetMode="External"/><Relationship Id="rId18" Type="http://schemas.openxmlformats.org/officeDocument/2006/relationships/hyperlink" Target="https://azure.microsoft.com/en-in/services/internet-analyzer/" TargetMode="External"/><Relationship Id="rId3" Type="http://schemas.openxmlformats.org/officeDocument/2006/relationships/hyperlink" Target="https://azure.microsoft.com/en-in/services/virtual-network/" TargetMode="External"/><Relationship Id="rId7" Type="http://schemas.openxmlformats.org/officeDocument/2006/relationships/hyperlink" Target="https://azure.microsoft.com/en-in/services/dns/" TargetMode="External"/><Relationship Id="rId12" Type="http://schemas.openxmlformats.org/officeDocument/2006/relationships/hyperlink" Target="https://azure.microsoft.com/en-in/services/network-watcher/" TargetMode="External"/><Relationship Id="rId17" Type="http://schemas.openxmlformats.org/officeDocument/2006/relationships/hyperlink" Target="https://azure.microsoft.com/en-in/services/private-link/" TargetMode="External"/><Relationship Id="rId2" Type="http://schemas.openxmlformats.org/officeDocument/2006/relationships/hyperlink" Target="https://azure.microsoft.com/en-us/product-categories/networking/" TargetMode="External"/><Relationship Id="rId16" Type="http://schemas.openxmlformats.org/officeDocument/2006/relationships/hyperlink" Target="https://azure.microsoft.com/en-in/services/azure-bastion/" TargetMode="External"/><Relationship Id="rId1" Type="http://schemas.openxmlformats.org/officeDocument/2006/relationships/slideLayout" Target="../slideLayouts/slideLayout18.xml"/><Relationship Id="rId6" Type="http://schemas.openxmlformats.org/officeDocument/2006/relationships/hyperlink" Target="https://azure.microsoft.com/en-in/services/vpn-gateway/" TargetMode="External"/><Relationship Id="rId11" Type="http://schemas.openxmlformats.org/officeDocument/2006/relationships/hyperlink" Target="https://azure.microsoft.com/en-in/services/expressroute/" TargetMode="External"/><Relationship Id="rId5" Type="http://schemas.openxmlformats.org/officeDocument/2006/relationships/hyperlink" Target="https://azure.microsoft.com/en-in/services/application-gateway/" TargetMode="External"/><Relationship Id="rId15" Type="http://schemas.openxmlformats.org/officeDocument/2006/relationships/hyperlink" Target="https://azure.microsoft.com/en-in/services/frontdoor/" TargetMode="External"/><Relationship Id="rId10" Type="http://schemas.openxmlformats.org/officeDocument/2006/relationships/hyperlink" Target="https://azure.microsoft.com/en-in/services/traffic-manager/" TargetMode="External"/><Relationship Id="rId4" Type="http://schemas.openxmlformats.org/officeDocument/2006/relationships/hyperlink" Target="https://azure.microsoft.com/en-in/services/load-balancer/" TargetMode="External"/><Relationship Id="rId9" Type="http://schemas.openxmlformats.org/officeDocument/2006/relationships/hyperlink" Target="https://azure.microsoft.com/en-in/services/ddos-protection/" TargetMode="External"/><Relationship Id="rId14" Type="http://schemas.openxmlformats.org/officeDocument/2006/relationships/hyperlink" Target="https://azure.microsoft.com/en-in/services/virtual-wa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s://docs.microsoft.com/en-us/azure/architecture/cloud-adoption/ready/considerations/network-decision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strykn/azserviceswhentouse" TargetMode="External"/><Relationship Id="rId2" Type="http://schemas.openxmlformats.org/officeDocument/2006/relationships/hyperlink" Target="https://opensource.org/licenses/MIT" TargetMode="Externa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in/services/azure-sentinel/" TargetMode="External"/><Relationship Id="rId7" Type="http://schemas.openxmlformats.org/officeDocument/2006/relationships/hyperlink" Target="https://docs.microsoft.com/en-us/azure/monitoring-and-diagnostics/monitoring-overview-azure-monitor" TargetMode="External"/><Relationship Id="rId2" Type="http://schemas.openxmlformats.org/officeDocument/2006/relationships/hyperlink" Target="https://docs.microsoft.com/en-us/azure/security/azure-security" TargetMode="External"/><Relationship Id="rId1" Type="http://schemas.openxmlformats.org/officeDocument/2006/relationships/slideLayout" Target="../slideLayouts/slideLayout18.xml"/><Relationship Id="rId6" Type="http://schemas.openxmlformats.org/officeDocument/2006/relationships/hyperlink" Target="https://docs.microsoft.com/en-us/azure/automation/automation-intro" TargetMode="External"/><Relationship Id="rId5" Type="http://schemas.openxmlformats.org/officeDocument/2006/relationships/hyperlink" Target="https://docs.microsoft.com/en-us/azure/cost-management/" TargetMode="External"/><Relationship Id="rId4" Type="http://schemas.openxmlformats.org/officeDocument/2006/relationships/hyperlink" Target="https://docs.microsoft.com/en-us/azure/azure-policy/azure-policy-introduct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services/key-vault/" TargetMode="External"/><Relationship Id="rId7" Type="http://schemas.openxmlformats.org/officeDocument/2006/relationships/hyperlink" Target="https://azure.microsoft.com/en-us/product-categories/security/" TargetMode="External"/><Relationship Id="rId2" Type="http://schemas.openxmlformats.org/officeDocument/2006/relationships/hyperlink" Target="https://azure.microsoft.com/en-us/services/security-center/"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application-gateway/" TargetMode="External"/><Relationship Id="rId5" Type="http://schemas.openxmlformats.org/officeDocument/2006/relationships/hyperlink" Target="https://azure.microsoft.com/en-us/services/information-protection/" TargetMode="External"/><Relationship Id="rId4" Type="http://schemas.openxmlformats.org/officeDocument/2006/relationships/hyperlink" Target="https://azure.microsoft.com/en-us/services/ddos-protectio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azure.microsoft.com/en-us/services/scheduler/" TargetMode="External"/><Relationship Id="rId13" Type="http://schemas.openxmlformats.org/officeDocument/2006/relationships/hyperlink" Target="https://azure.microsoft.com/en-us/features/azure-portal/mobile-app/" TargetMode="External"/><Relationship Id="rId3" Type="http://schemas.openxmlformats.org/officeDocument/2006/relationships/hyperlink" Target="https://azure.microsoft.com/en-us/product-categories/management-tools/" TargetMode="External"/><Relationship Id="rId7" Type="http://schemas.openxmlformats.org/officeDocument/2006/relationships/hyperlink" Target="https://azure.microsoft.com/en-us/features/resource-manager/" TargetMode="External"/><Relationship Id="rId12" Type="http://schemas.openxmlformats.org/officeDocument/2006/relationships/hyperlink" Target="https://azure.microsoft.com/en-us/features/azure-portal/" TargetMode="External"/><Relationship Id="rId2" Type="http://schemas.openxmlformats.org/officeDocument/2006/relationships/hyperlink" Target="https://azure.microsoft.com/en-us/services/monitor/"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advisor/" TargetMode="External"/><Relationship Id="rId11" Type="http://schemas.openxmlformats.org/officeDocument/2006/relationships/hyperlink" Target="https://azure.microsoft.com/en-us/services/managed-applications/" TargetMode="External"/><Relationship Id="rId5" Type="http://schemas.openxmlformats.org/officeDocument/2006/relationships/hyperlink" Target="https://azure.microsoft.com/en-us/services/automation/" TargetMode="External"/><Relationship Id="rId10" Type="http://schemas.openxmlformats.org/officeDocument/2006/relationships/hyperlink" Target="https://azure.microsoft.com/en-us/features/cloud-shell/" TargetMode="External"/><Relationship Id="rId4" Type="http://schemas.openxmlformats.org/officeDocument/2006/relationships/hyperlink" Target="https://azure.microsoft.com/en-us/services/network-watcher/" TargetMode="External"/><Relationship Id="rId9" Type="http://schemas.openxmlformats.org/officeDocument/2006/relationships/hyperlink" Target="https://azure.microsoft.com/en-us/services/traffic-manager/" TargetMode="External"/><Relationship Id="rId14" Type="http://schemas.openxmlformats.org/officeDocument/2006/relationships/hyperlink" Target="https://azure.microsoft.com/en-us/services/azure-lighthous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in/services/azure-policy/" TargetMode="External"/><Relationship Id="rId7" Type="http://schemas.openxmlformats.org/officeDocument/2006/relationships/hyperlink" Target="https://azure.microsoft.com/en-us/services/security-center/" TargetMode="External"/><Relationship Id="rId2" Type="http://schemas.openxmlformats.org/officeDocument/2006/relationships/hyperlink" Target="https://azure.microsoft.com/en-in/services/cost-management/"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site-recovery/" TargetMode="External"/><Relationship Id="rId5" Type="http://schemas.openxmlformats.org/officeDocument/2006/relationships/hyperlink" Target="https://azure.microsoft.com/en-us/services/backup/" TargetMode="External"/><Relationship Id="rId4" Type="http://schemas.openxmlformats.org/officeDocument/2006/relationships/hyperlink" Target="https://azure.microsoft.com/en-in/services/blueprint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services/active-directory-b2c/" TargetMode="External"/><Relationship Id="rId2" Type="http://schemas.openxmlformats.org/officeDocument/2006/relationships/hyperlink" Target="https://azure.microsoft.com/en-us/services/active-directory/" TargetMode="External"/><Relationship Id="rId1" Type="http://schemas.openxmlformats.org/officeDocument/2006/relationships/slideLayout" Target="../slideLayouts/slideLayout18.xml"/><Relationship Id="rId4" Type="http://schemas.openxmlformats.org/officeDocument/2006/relationships/hyperlink" Target="https://azure.microsoft.com/en-us/services/active-directory-d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hyperlink" Target="https://docs.microsoft.com/en-in/azure/security/azure-ad-choose-authn"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8" Type="http://schemas.openxmlformats.org/officeDocument/2006/relationships/hyperlink" Target="https://azure.microsoft.com/en-in/services/virtual-machines/sql-server/" TargetMode="External"/><Relationship Id="rId13" Type="http://schemas.openxmlformats.org/officeDocument/2006/relationships/hyperlink" Target="https://azure.microsoft.com/en-in/services/data-explorer/" TargetMode="External"/><Relationship Id="rId3" Type="http://schemas.openxmlformats.org/officeDocument/2006/relationships/hyperlink" Target="https://azure.microsoft.com/en-us/product-categories/databases/" TargetMode="External"/><Relationship Id="rId7" Type="http://schemas.openxmlformats.org/officeDocument/2006/relationships/hyperlink" Target="https://azure.microsoft.com/en-in/services/postgresql/" TargetMode="External"/><Relationship Id="rId12" Type="http://schemas.openxmlformats.org/officeDocument/2006/relationships/hyperlink" Target="https://azure.microsoft.com/en-in/services/storage/tables/"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hyperlink" Target="https://azure.microsoft.com/en-in/services/mysql/" TargetMode="External"/><Relationship Id="rId11" Type="http://schemas.openxmlformats.org/officeDocument/2006/relationships/hyperlink" Target="https://azure.microsoft.com/en-in/services/cache/" TargetMode="External"/><Relationship Id="rId5" Type="http://schemas.openxmlformats.org/officeDocument/2006/relationships/hyperlink" Target="https://azure.microsoft.com/en-in/services/sql-database/" TargetMode="External"/><Relationship Id="rId10" Type="http://schemas.openxmlformats.org/officeDocument/2006/relationships/hyperlink" Target="https://azure.microsoft.com/en-in/services/database-migration/" TargetMode="External"/><Relationship Id="rId4" Type="http://schemas.openxmlformats.org/officeDocument/2006/relationships/hyperlink" Target="https://azure.microsoft.com/en-in/services/cosmos-db/" TargetMode="External"/><Relationship Id="rId9" Type="http://schemas.openxmlformats.org/officeDocument/2006/relationships/hyperlink" Target="https://azure.microsoft.com/en-in/services/synapse-analytics/" TargetMode="External"/><Relationship Id="rId14" Type="http://schemas.openxmlformats.org/officeDocument/2006/relationships/hyperlink" Target="https://aka.ms/mariaDB"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sql-database/sql-database-paas-vs-sql-server-iaas#business-motivations-for-choosing-azure-sql-database-or-sql-server-on-azure-vms" TargetMode="External"/><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azure/sql-database/sql-database-paas-vs-sql-server-iaas#business-motivations-for-choosing-azure-sql-database-or-sql-server-on-azure-vms" TargetMode="Externa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storage/common/storage-solution-large-dataset-moderate-high-network" TargetMode="External"/><Relationship Id="rId2" Type="http://schemas.openxmlformats.org/officeDocument/2006/relationships/hyperlink" Target="https://azuremarketplace.microsoft.com/campaigns/databox/azure-data-box"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zure/storage/common/storage-solution-large-dataset-moderate-high-network" TargetMode="Externa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in/sql/dea/database-experimentation-assistant-overview?view=sql-server-ver15" TargetMode="External"/><Relationship Id="rId2" Type="http://schemas.openxmlformats.org/officeDocument/2006/relationships/hyperlink" Target="https://docs.microsoft.com/en-in/sql/tools/configuration-manager/sql-server-configuration-manager-help?view=sql-server-ver15" TargetMode="External"/><Relationship Id="rId1" Type="http://schemas.openxmlformats.org/officeDocument/2006/relationships/slideLayout" Target="../slideLayouts/slideLayout18.xml"/><Relationship Id="rId6" Type="http://schemas.openxmlformats.org/officeDocument/2006/relationships/hyperlink" Target="https://docs.microsoft.com/en-in/sql/ssma/sql-server-migration-assistant?view=sql-server-ver15" TargetMode="External"/><Relationship Id="rId5" Type="http://schemas.openxmlformats.org/officeDocument/2006/relationships/hyperlink" Target="https://docs.microsoft.com/en-in/sql/tools/distributed-replay/install-distributed-replay-overview?view=sql-server-ver15" TargetMode="External"/><Relationship Id="rId4" Type="http://schemas.openxmlformats.org/officeDocument/2006/relationships/hyperlink" Target="https://docs.microsoft.com/en-in/sql/dma/dma-overview?view=sql-server-ver15"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azure.microsoft.com/en-us/pricing/calculator/" TargetMode="External"/><Relationship Id="rId3" Type="http://schemas.openxmlformats.org/officeDocument/2006/relationships/hyperlink" Target="https://docs.microsoft.com/en-us/azure/architecture/" TargetMode="External"/><Relationship Id="rId7" Type="http://schemas.openxmlformats.org/officeDocument/2006/relationships/hyperlink" Target="https://azure.microsoft.com/en-us/pricing/calculator/channe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support.microsoft.com/kb/2721672" TargetMode="External"/><Relationship Id="rId11" Type="http://schemas.openxmlformats.org/officeDocument/2006/relationships/hyperlink" Target="https://docs.microsoft.com/en-us/azure/cloud-solution-provider/support/monitor-multiple-customers" TargetMode="External"/><Relationship Id="rId5" Type="http://schemas.openxmlformats.org/officeDocument/2006/relationships/hyperlink" Target="https://docs.microsoft.com/en-us/azure/azure-subscription-service-limits" TargetMode="External"/><Relationship Id="rId10" Type="http://schemas.openxmlformats.org/officeDocument/2006/relationships/hyperlink" Target="https://docs.microsoft.com/en-au/azure/monitoring/monitoring-data-collection" TargetMode="External"/><Relationship Id="rId4" Type="http://schemas.openxmlformats.org/officeDocument/2006/relationships/hyperlink" Target="https://docs.microsoft.com/en-us/azure/security/azure-security-getting-started" TargetMode="External"/><Relationship Id="rId9" Type="http://schemas.openxmlformats.org/officeDocument/2006/relationships/hyperlink" Target="https://docs.microsoft.com/en-au/azure/monitoring/monitoring-data-sour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azure.microsoft.com/en-us/services/app-service/" TargetMode="External"/><Relationship Id="rId13" Type="http://schemas.openxmlformats.org/officeDocument/2006/relationships/hyperlink" Target="https://azure.microsoft.com/en-us/product-categories/compute/" TargetMode="External"/><Relationship Id="rId3" Type="http://schemas.openxmlformats.org/officeDocument/2006/relationships/hyperlink" Target="https://azure.microsoft.com/en-us/services/virtual-machines/" TargetMode="External"/><Relationship Id="rId7" Type="http://schemas.openxmlformats.org/officeDocument/2006/relationships/hyperlink" Target="https://azure.microsoft.com/en-us/services/service-fabric/" TargetMode="External"/><Relationship Id="rId12" Type="http://schemas.openxmlformats.org/officeDocument/2006/relationships/hyperlink" Target="https://azure.microsoft.com/en-us/services/virtual-machines/dedicated-host/"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azure.microsoft.com/en-us/services/functions/" TargetMode="External"/><Relationship Id="rId11" Type="http://schemas.openxmlformats.org/officeDocument/2006/relationships/hyperlink" Target="https://azure.microsoft.com/en-us/services/cloud-services/" TargetMode="External"/><Relationship Id="rId5" Type="http://schemas.openxmlformats.org/officeDocument/2006/relationships/hyperlink" Target="https://azure.microsoft.com/en-us/services/kubernetes-service/" TargetMode="External"/><Relationship Id="rId10" Type="http://schemas.openxmlformats.org/officeDocument/2006/relationships/hyperlink" Target="https://azure.microsoft.com/en-us/services/batch/" TargetMode="External"/><Relationship Id="rId4" Type="http://schemas.openxmlformats.org/officeDocument/2006/relationships/hyperlink" Target="https://azure.microsoft.com/en-us/services/virtual-machine-scale-sets/" TargetMode="External"/><Relationship Id="rId9" Type="http://schemas.openxmlformats.org/officeDocument/2006/relationships/hyperlink" Target="https://azure.microsoft.com/en-us/services/container-instanc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zure/architecture/guide/technology-choices/compute-decision-tree" TargetMode="External"/><Relationship Id="rId1" Type="http://schemas.openxmlformats.org/officeDocument/2006/relationships/slideLayout" Target="../slideLayouts/slideLayout18.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azure/architecture/guide/technology-choices/compute-comparison#note6" TargetMode="External"/><Relationship Id="rId3" Type="http://schemas.openxmlformats.org/officeDocument/2006/relationships/hyperlink" Target="https://docs.microsoft.com/en-us/azure/architecture/guide/technology-choices/compute-comparison#note2" TargetMode="External"/><Relationship Id="rId7" Type="http://schemas.openxmlformats.org/officeDocument/2006/relationships/hyperlink" Target="https://docs.microsoft.com/en-us/azure/aks/networking-overview" TargetMode="External"/><Relationship Id="rId2" Type="http://schemas.openxmlformats.org/officeDocument/2006/relationships/hyperlink" Target="https://docs.microsoft.com/en-us/azure/architecture/guide/technology-choices/compute-comparison#note1" TargetMode="External"/><Relationship Id="rId1" Type="http://schemas.openxmlformats.org/officeDocument/2006/relationships/slideLayout" Target="../slideLayouts/slideLayout18.xml"/><Relationship Id="rId6" Type="http://schemas.openxmlformats.org/officeDocument/2006/relationships/hyperlink" Target="https://docs.microsoft.com/en-us/azure/architecture/guide/technology-choices/compute-comparison#note5" TargetMode="External"/><Relationship Id="rId5" Type="http://schemas.openxmlformats.org/officeDocument/2006/relationships/hyperlink" Target="https://docs.microsoft.com/en-us/azure/architecture/guide/technology-choices/compute-comparison#note4" TargetMode="External"/><Relationship Id="rId10" Type="http://schemas.openxmlformats.org/officeDocument/2006/relationships/hyperlink" Target="https://docs.microsoft.com/en-us/azure/architecture/guide/technology-choices/compute-comparison" TargetMode="External"/><Relationship Id="rId4" Type="http://schemas.openxmlformats.org/officeDocument/2006/relationships/hyperlink" Target="https://docs.microsoft.com/en-us/azure/architecture/guide/technology-choices/compute-comparison#note3" TargetMode="External"/><Relationship Id="rId9" Type="http://schemas.openxmlformats.org/officeDocument/2006/relationships/hyperlink" Target="https://docs.microsoft.com/en-us/azure/architecture/guide/technology-choices/compute-comparison#note7"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compute-comparison#note1c"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F5A3-0274-4428-B042-B97990E93A6E}"/>
              </a:ext>
            </a:extLst>
          </p:cNvPr>
          <p:cNvSpPr>
            <a:spLocks noGrp="1"/>
          </p:cNvSpPr>
          <p:nvPr>
            <p:ph type="title"/>
          </p:nvPr>
        </p:nvSpPr>
        <p:spPr>
          <a:xfrm>
            <a:off x="764643" y="2018102"/>
            <a:ext cx="8148780" cy="2031325"/>
          </a:xfrm>
        </p:spPr>
        <p:txBody>
          <a:bodyPr/>
          <a:lstStyle/>
          <a:p>
            <a:pPr>
              <a:lnSpc>
                <a:spcPct val="100000"/>
              </a:lnSpc>
              <a:spcBef>
                <a:spcPts val="600"/>
              </a:spcBef>
            </a:pPr>
            <a:r>
              <a:rPr lang="en-US" sz="6000" b="1" dirty="0">
                <a:cs typeface="Calibri" panose="020F0502020204030204" pitchFamily="34" charset="0"/>
              </a:rPr>
              <a:t>When to use What – Azure Services</a:t>
            </a:r>
            <a:endParaRPr lang="en-IN" sz="7200" dirty="0">
              <a:cs typeface="Calibri" panose="020F0502020204030204" pitchFamily="34" charset="0"/>
            </a:endParaRPr>
          </a:p>
        </p:txBody>
      </p:sp>
      <p:grpSp>
        <p:nvGrpSpPr>
          <p:cNvPr id="28" name="Group 27">
            <a:extLst>
              <a:ext uri="{FF2B5EF4-FFF2-40B4-BE49-F238E27FC236}">
                <a16:creationId xmlns:a16="http://schemas.microsoft.com/office/drawing/2014/main" id="{D71D90F4-0164-4580-B938-A4B42BDF855B}"/>
              </a:ext>
            </a:extLst>
          </p:cNvPr>
          <p:cNvGrpSpPr/>
          <p:nvPr/>
        </p:nvGrpSpPr>
        <p:grpSpPr>
          <a:xfrm>
            <a:off x="8283814" y="1103909"/>
            <a:ext cx="3510488" cy="5537837"/>
            <a:chOff x="8925987" y="1341231"/>
            <a:chExt cx="3510488" cy="5537837"/>
          </a:xfrm>
        </p:grpSpPr>
        <p:sp>
          <p:nvSpPr>
            <p:cNvPr id="29" name="Freeform 6">
              <a:extLst>
                <a:ext uri="{FF2B5EF4-FFF2-40B4-BE49-F238E27FC236}">
                  <a16:creationId xmlns:a16="http://schemas.microsoft.com/office/drawing/2014/main" id="{B7DA6E18-C059-4EF0-9AA7-A4809C9EA8FC}"/>
                </a:ext>
              </a:extLst>
            </p:cNvPr>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rgbClr val="0072C6">
                <a:lumMod val="20000"/>
                <a:lumOff val="80000"/>
                <a:alpha val="14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0" name="Freeform 5">
              <a:extLst>
                <a:ext uri="{FF2B5EF4-FFF2-40B4-BE49-F238E27FC236}">
                  <a16:creationId xmlns:a16="http://schemas.microsoft.com/office/drawing/2014/main" id="{534A4876-A476-4656-AD7E-11B0894697A0}"/>
                </a:ext>
              </a:extLst>
            </p:cNvPr>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1" name="Freeform 5">
              <a:extLst>
                <a:ext uri="{FF2B5EF4-FFF2-40B4-BE49-F238E27FC236}">
                  <a16:creationId xmlns:a16="http://schemas.microsoft.com/office/drawing/2014/main" id="{DAE9FDDC-71E6-45C6-8C4D-8509EFF1C8B8}"/>
                </a:ext>
              </a:extLst>
            </p:cNvPr>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2" name="Freeform 5">
              <a:extLst>
                <a:ext uri="{FF2B5EF4-FFF2-40B4-BE49-F238E27FC236}">
                  <a16:creationId xmlns:a16="http://schemas.microsoft.com/office/drawing/2014/main" id="{55241E6B-26E9-4E4C-8CD8-911587101FC6}"/>
                </a:ext>
              </a:extLst>
            </p:cNvPr>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3" name="Group 32">
              <a:extLst>
                <a:ext uri="{FF2B5EF4-FFF2-40B4-BE49-F238E27FC236}">
                  <a16:creationId xmlns:a16="http://schemas.microsoft.com/office/drawing/2014/main" id="{22896189-849F-4889-AF63-79E83C54E312}"/>
                </a:ext>
              </a:extLst>
            </p:cNvPr>
            <p:cNvGrpSpPr/>
            <p:nvPr/>
          </p:nvGrpSpPr>
          <p:grpSpPr>
            <a:xfrm>
              <a:off x="11280477" y="3072737"/>
              <a:ext cx="1155998" cy="1162044"/>
              <a:chOff x="13209584" y="-2840041"/>
              <a:chExt cx="1820862" cy="1830385"/>
            </a:xfrm>
          </p:grpSpPr>
          <p:sp>
            <p:nvSpPr>
              <p:cNvPr id="47" name="Oval 5">
                <a:extLst>
                  <a:ext uri="{FF2B5EF4-FFF2-40B4-BE49-F238E27FC236}">
                    <a16:creationId xmlns:a16="http://schemas.microsoft.com/office/drawing/2014/main" id="{EBA9A7C3-FA2C-4C87-A5EE-A365E6B9D4CD}"/>
                  </a:ext>
                </a:extLst>
              </p:cNvPr>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 name="Freeform 6">
                <a:extLst>
                  <a:ext uri="{FF2B5EF4-FFF2-40B4-BE49-F238E27FC236}">
                    <a16:creationId xmlns:a16="http://schemas.microsoft.com/office/drawing/2014/main" id="{8304AA34-F8ED-4EC6-952C-C3CD4977A446}"/>
                  </a:ext>
                </a:extLst>
              </p:cNvPr>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 name="Freeform 7">
                <a:extLst>
                  <a:ext uri="{FF2B5EF4-FFF2-40B4-BE49-F238E27FC236}">
                    <a16:creationId xmlns:a16="http://schemas.microsoft.com/office/drawing/2014/main" id="{81DFDD32-809E-4EF6-B0E2-C9FADE5DDA57}"/>
                  </a:ext>
                </a:extLst>
              </p:cNvPr>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0" name="Freeform 8">
                <a:extLst>
                  <a:ext uri="{FF2B5EF4-FFF2-40B4-BE49-F238E27FC236}">
                    <a16:creationId xmlns:a16="http://schemas.microsoft.com/office/drawing/2014/main" id="{3E8C9050-0CD1-4F18-8677-7E7D3B81FBE2}"/>
                  </a:ext>
                </a:extLst>
              </p:cNvPr>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F89FE057-B6D3-4A86-9FAF-B76E98DAEB33}"/>
                </a:ext>
              </a:extLst>
            </p:cNvPr>
            <p:cNvGrpSpPr/>
            <p:nvPr/>
          </p:nvGrpSpPr>
          <p:grpSpPr>
            <a:xfrm>
              <a:off x="10518590" y="2205906"/>
              <a:ext cx="1227128" cy="1233544"/>
              <a:chOff x="15478120" y="-2840041"/>
              <a:chExt cx="1820862" cy="1830385"/>
            </a:xfrm>
          </p:grpSpPr>
          <p:sp>
            <p:nvSpPr>
              <p:cNvPr id="43" name="Oval 9">
                <a:extLst>
                  <a:ext uri="{FF2B5EF4-FFF2-40B4-BE49-F238E27FC236}">
                    <a16:creationId xmlns:a16="http://schemas.microsoft.com/office/drawing/2014/main" id="{82FB5339-BB6C-4A32-A08C-DC349BA5BFF5}"/>
                  </a:ext>
                </a:extLst>
              </p:cNvPr>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4" name="Freeform 10">
                <a:extLst>
                  <a:ext uri="{FF2B5EF4-FFF2-40B4-BE49-F238E27FC236}">
                    <a16:creationId xmlns:a16="http://schemas.microsoft.com/office/drawing/2014/main" id="{0DC4C729-B74E-4B6E-94C2-08CDFAD79653}"/>
                  </a:ext>
                </a:extLst>
              </p:cNvPr>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 name="Freeform 11">
                <a:extLst>
                  <a:ext uri="{FF2B5EF4-FFF2-40B4-BE49-F238E27FC236}">
                    <a16:creationId xmlns:a16="http://schemas.microsoft.com/office/drawing/2014/main" id="{CD936D14-6155-4141-A803-CA7484305B3C}"/>
                  </a:ext>
                </a:extLst>
              </p:cNvPr>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6" name="Freeform 12">
                <a:extLst>
                  <a:ext uri="{FF2B5EF4-FFF2-40B4-BE49-F238E27FC236}">
                    <a16:creationId xmlns:a16="http://schemas.microsoft.com/office/drawing/2014/main" id="{836B3742-CB63-42FC-9CE4-08614EDF305D}"/>
                  </a:ext>
                </a:extLst>
              </p:cNvPr>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35" name="Group 34">
              <a:extLst>
                <a:ext uri="{FF2B5EF4-FFF2-40B4-BE49-F238E27FC236}">
                  <a16:creationId xmlns:a16="http://schemas.microsoft.com/office/drawing/2014/main" id="{226EF840-4F02-4488-9E41-D30BA7ADD33E}"/>
                </a:ext>
              </a:extLst>
            </p:cNvPr>
            <p:cNvGrpSpPr/>
            <p:nvPr/>
          </p:nvGrpSpPr>
          <p:grpSpPr>
            <a:xfrm>
              <a:off x="10136778" y="3451591"/>
              <a:ext cx="1520689" cy="1531312"/>
              <a:chOff x="9685432" y="3577886"/>
              <a:chExt cx="1520689" cy="1531312"/>
            </a:xfrm>
          </p:grpSpPr>
          <p:sp>
            <p:nvSpPr>
              <p:cNvPr id="39" name="Oval 13">
                <a:extLst>
                  <a:ext uri="{FF2B5EF4-FFF2-40B4-BE49-F238E27FC236}">
                    <a16:creationId xmlns:a16="http://schemas.microsoft.com/office/drawing/2014/main" id="{C6D72E50-3FC9-462D-8C30-F17FCE23A51E}"/>
                  </a:ext>
                </a:extLst>
              </p:cNvPr>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0" name="Freeform 14">
                <a:extLst>
                  <a:ext uri="{FF2B5EF4-FFF2-40B4-BE49-F238E27FC236}">
                    <a16:creationId xmlns:a16="http://schemas.microsoft.com/office/drawing/2014/main" id="{E7149705-324B-4EC8-B3AE-884C72AD184E}"/>
                  </a:ext>
                </a:extLst>
              </p:cNvPr>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1" name="Freeform 15">
                <a:extLst>
                  <a:ext uri="{FF2B5EF4-FFF2-40B4-BE49-F238E27FC236}">
                    <a16:creationId xmlns:a16="http://schemas.microsoft.com/office/drawing/2014/main" id="{C6E7D490-BF9F-4125-90A2-BDDE5E4FF0A2}"/>
                  </a:ext>
                </a:extLst>
              </p:cNvPr>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2" name="Freeform 16">
                <a:extLst>
                  <a:ext uri="{FF2B5EF4-FFF2-40B4-BE49-F238E27FC236}">
                    <a16:creationId xmlns:a16="http://schemas.microsoft.com/office/drawing/2014/main" id="{5C68B711-1F05-4A78-863E-904A4C5A15E8}"/>
                  </a:ext>
                </a:extLst>
              </p:cNvPr>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36" name="TextBox 35">
              <a:extLst>
                <a:ext uri="{FF2B5EF4-FFF2-40B4-BE49-F238E27FC236}">
                  <a16:creationId xmlns:a16="http://schemas.microsoft.com/office/drawing/2014/main" id="{70C1AA38-55A2-42AE-8658-56A24A7586B1}"/>
                </a:ext>
              </a:extLst>
            </p:cNvPr>
            <p:cNvSpPr txBox="1"/>
            <p:nvPr/>
          </p:nvSpPr>
          <p:spPr>
            <a:xfrm>
              <a:off x="10272407" y="5327699"/>
              <a:ext cx="593726" cy="593726"/>
            </a:xfrm>
            <a:prstGeom prst="ellipse">
              <a:avLst/>
            </a:prstGeom>
            <a:solidFill>
              <a:srgbClr val="68217A"/>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399" b="1" i="0" u="none" strike="noStrike" kern="0" cap="none" spc="0" normalizeH="0" baseline="0" noProof="0" dirty="0">
                <a:ln>
                  <a:noFill/>
                </a:ln>
                <a:solidFill>
                  <a:srgbClr val="68217A">
                    <a:lumMod val="40000"/>
                    <a:lumOff val="60000"/>
                  </a:srgbClr>
                </a:solidFill>
                <a:effectLst/>
                <a:uLnTx/>
                <a:uFillTx/>
              </a:endParaRPr>
            </a:p>
          </p:txBody>
        </p:sp>
        <p:sp>
          <p:nvSpPr>
            <p:cNvPr id="37" name="TextBox 36">
              <a:extLst>
                <a:ext uri="{FF2B5EF4-FFF2-40B4-BE49-F238E27FC236}">
                  <a16:creationId xmlns:a16="http://schemas.microsoft.com/office/drawing/2014/main" id="{3C692695-2C1C-46D7-B6BA-0CC6140416C5}"/>
                </a:ext>
              </a:extLst>
            </p:cNvPr>
            <p:cNvSpPr txBox="1"/>
            <p:nvPr/>
          </p:nvSpPr>
          <p:spPr>
            <a:xfrm>
              <a:off x="8991666" y="5478462"/>
              <a:ext cx="593726" cy="593726"/>
            </a:xfrm>
            <a:prstGeom prst="ellipse">
              <a:avLst/>
            </a:prstGeom>
            <a:solidFill>
              <a:srgbClr val="0072C6">
                <a:lumMod val="60000"/>
                <a:lumOff val="40000"/>
              </a:srgbClr>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399" b="1" i="0" u="none" strike="noStrike" kern="0" cap="none" spc="0" normalizeH="0" baseline="0" noProof="0" dirty="0">
                <a:ln>
                  <a:noFill/>
                </a:ln>
                <a:solidFill>
                  <a:srgbClr val="0072C6">
                    <a:lumMod val="60000"/>
                    <a:lumOff val="40000"/>
                  </a:srgbClr>
                </a:solidFill>
                <a:effectLst/>
                <a:uLnTx/>
                <a:uFillTx/>
              </a:endParaRPr>
            </a:p>
          </p:txBody>
        </p:sp>
        <p:sp>
          <p:nvSpPr>
            <p:cNvPr id="38" name="TextBox 37">
              <a:extLst>
                <a:ext uri="{FF2B5EF4-FFF2-40B4-BE49-F238E27FC236}">
                  <a16:creationId xmlns:a16="http://schemas.microsoft.com/office/drawing/2014/main" id="{E3CFA435-64C1-48C0-9E28-54172887ED38}"/>
                </a:ext>
              </a:extLst>
            </p:cNvPr>
            <p:cNvSpPr txBox="1"/>
            <p:nvPr/>
          </p:nvSpPr>
          <p:spPr>
            <a:xfrm>
              <a:off x="8925987" y="5964668"/>
              <a:ext cx="914400" cy="914400"/>
            </a:xfrm>
            <a:prstGeom prst="ellipse">
              <a:avLst/>
            </a:prstGeom>
            <a:solidFill>
              <a:srgbClr val="002050"/>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800" b="1" i="0" u="none" strike="noStrike" kern="0" cap="none" spc="0" normalizeH="0" baseline="0" noProof="0" dirty="0">
                <a:ln>
                  <a:noFill/>
                </a:ln>
                <a:solidFill>
                  <a:srgbClr val="FFFFFF">
                    <a:lumMod val="65000"/>
                  </a:srgbClr>
                </a:solidFill>
                <a:effectLst/>
                <a:uLnTx/>
                <a:uFillTx/>
              </a:endParaRPr>
            </a:p>
          </p:txBody>
        </p:sp>
      </p:grpSp>
      <p:sp>
        <p:nvSpPr>
          <p:cNvPr id="5" name="Text Placeholder 4">
            <a:extLst>
              <a:ext uri="{FF2B5EF4-FFF2-40B4-BE49-F238E27FC236}">
                <a16:creationId xmlns:a16="http://schemas.microsoft.com/office/drawing/2014/main" id="{E0D86A23-8C1D-4CB7-8DD9-B2A50B48E4C2}"/>
              </a:ext>
            </a:extLst>
          </p:cNvPr>
          <p:cNvSpPr>
            <a:spLocks noGrp="1"/>
          </p:cNvSpPr>
          <p:nvPr>
            <p:ph type="body" sz="quarter" idx="12"/>
          </p:nvPr>
        </p:nvSpPr>
        <p:spPr>
          <a:xfrm>
            <a:off x="671120" y="4809991"/>
            <a:ext cx="7171397" cy="960263"/>
          </a:xfrm>
        </p:spPr>
        <p:txBody>
          <a:bodyPr/>
          <a:lstStyle/>
          <a:p>
            <a:r>
              <a:rPr lang="en-IN" sz="2400" dirty="0">
                <a:solidFill>
                  <a:schemeClr val="tx1"/>
                </a:solidFill>
                <a:latin typeface="+mn-lt"/>
              </a:rPr>
              <a:t>Sastry Kolachina</a:t>
            </a:r>
          </a:p>
          <a:p>
            <a:r>
              <a:rPr lang="en-IN" sz="2400" dirty="0">
                <a:solidFill>
                  <a:schemeClr val="tx1"/>
                </a:solidFill>
                <a:latin typeface="+mn-lt"/>
                <a:hlinkClick r:id="rId2"/>
              </a:rPr>
              <a:t>https://www.linkedin.com/in/sastrykn/</a:t>
            </a:r>
            <a:r>
              <a:rPr lang="en-IN" sz="2400" dirty="0">
                <a:solidFill>
                  <a:schemeClr val="tx1"/>
                </a:solidFill>
                <a:latin typeface="+mn-lt"/>
              </a:rPr>
              <a:t> </a:t>
            </a:r>
          </a:p>
        </p:txBody>
      </p:sp>
    </p:spTree>
    <p:extLst>
      <p:ext uri="{BB962C8B-B14F-4D97-AF65-F5344CB8AC3E}">
        <p14:creationId xmlns:p14="http://schemas.microsoft.com/office/powerpoint/2010/main" val="27466441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9E97-85C1-4A4F-BB9D-C25E48E97CB5}"/>
              </a:ext>
            </a:extLst>
          </p:cNvPr>
          <p:cNvSpPr>
            <a:spLocks noGrp="1"/>
          </p:cNvSpPr>
          <p:nvPr>
            <p:ph type="title"/>
          </p:nvPr>
        </p:nvSpPr>
        <p:spPr/>
        <p:txBody>
          <a:bodyPr/>
          <a:lstStyle/>
          <a:p>
            <a:r>
              <a:rPr lang="en-US" dirty="0"/>
              <a:t>Criteria for choosing an Azure compute service </a:t>
            </a:r>
            <a:r>
              <a:rPr lang="en-US" i="1" dirty="0"/>
              <a:t>(DevOps)</a:t>
            </a:r>
            <a:endParaRPr lang="en-SG" dirty="0"/>
          </a:p>
        </p:txBody>
      </p:sp>
      <p:graphicFrame>
        <p:nvGraphicFramePr>
          <p:cNvPr id="4" name="Table 3">
            <a:extLst>
              <a:ext uri="{FF2B5EF4-FFF2-40B4-BE49-F238E27FC236}">
                <a16:creationId xmlns:a16="http://schemas.microsoft.com/office/drawing/2014/main" id="{F2E9E181-5A77-4C91-9B46-43E7968205AC}"/>
              </a:ext>
            </a:extLst>
          </p:cNvPr>
          <p:cNvGraphicFramePr>
            <a:graphicFrameLocks noGrp="1"/>
          </p:cNvGraphicFramePr>
          <p:nvPr>
            <p:extLst>
              <p:ext uri="{D42A27DB-BD31-4B8C-83A1-F6EECF244321}">
                <p14:modId xmlns:p14="http://schemas.microsoft.com/office/powerpoint/2010/main" val="399614240"/>
              </p:ext>
            </p:extLst>
          </p:nvPr>
        </p:nvGraphicFramePr>
        <p:xfrm>
          <a:off x="351692" y="1048044"/>
          <a:ext cx="11542544" cy="5581352"/>
        </p:xfrm>
        <a:graphic>
          <a:graphicData uri="http://schemas.openxmlformats.org/drawingml/2006/table">
            <a:tbl>
              <a:tblPr firstRow="1" firstCol="1">
                <a:tableStyleId>{5C22544A-7EE6-4342-B048-85BDC9FD1C3A}</a:tableStyleId>
              </a:tblPr>
              <a:tblGrid>
                <a:gridCol w="1442818">
                  <a:extLst>
                    <a:ext uri="{9D8B030D-6E8A-4147-A177-3AD203B41FA5}">
                      <a16:colId xmlns:a16="http://schemas.microsoft.com/office/drawing/2014/main" val="2524300140"/>
                    </a:ext>
                  </a:extLst>
                </a:gridCol>
                <a:gridCol w="1442818">
                  <a:extLst>
                    <a:ext uri="{9D8B030D-6E8A-4147-A177-3AD203B41FA5}">
                      <a16:colId xmlns:a16="http://schemas.microsoft.com/office/drawing/2014/main" val="4088127786"/>
                    </a:ext>
                  </a:extLst>
                </a:gridCol>
                <a:gridCol w="1442818">
                  <a:extLst>
                    <a:ext uri="{9D8B030D-6E8A-4147-A177-3AD203B41FA5}">
                      <a16:colId xmlns:a16="http://schemas.microsoft.com/office/drawing/2014/main" val="3754485836"/>
                    </a:ext>
                  </a:extLst>
                </a:gridCol>
                <a:gridCol w="1442818">
                  <a:extLst>
                    <a:ext uri="{9D8B030D-6E8A-4147-A177-3AD203B41FA5}">
                      <a16:colId xmlns:a16="http://schemas.microsoft.com/office/drawing/2014/main" val="562629379"/>
                    </a:ext>
                  </a:extLst>
                </a:gridCol>
                <a:gridCol w="1442818">
                  <a:extLst>
                    <a:ext uri="{9D8B030D-6E8A-4147-A177-3AD203B41FA5}">
                      <a16:colId xmlns:a16="http://schemas.microsoft.com/office/drawing/2014/main" val="454414979"/>
                    </a:ext>
                  </a:extLst>
                </a:gridCol>
                <a:gridCol w="1442818">
                  <a:extLst>
                    <a:ext uri="{9D8B030D-6E8A-4147-A177-3AD203B41FA5}">
                      <a16:colId xmlns:a16="http://schemas.microsoft.com/office/drawing/2014/main" val="3636544163"/>
                    </a:ext>
                  </a:extLst>
                </a:gridCol>
                <a:gridCol w="1442818">
                  <a:extLst>
                    <a:ext uri="{9D8B030D-6E8A-4147-A177-3AD203B41FA5}">
                      <a16:colId xmlns:a16="http://schemas.microsoft.com/office/drawing/2014/main" val="2451725743"/>
                    </a:ext>
                  </a:extLst>
                </a:gridCol>
                <a:gridCol w="1442818">
                  <a:extLst>
                    <a:ext uri="{9D8B030D-6E8A-4147-A177-3AD203B41FA5}">
                      <a16:colId xmlns:a16="http://schemas.microsoft.com/office/drawing/2014/main" val="678182194"/>
                    </a:ext>
                  </a:extLst>
                </a:gridCol>
              </a:tblGrid>
              <a:tr h="869319">
                <a:tc>
                  <a:txBody>
                    <a:bodyPr/>
                    <a:lstStyle/>
                    <a:p>
                      <a:pPr algn="l" fontAlgn="t"/>
                      <a:r>
                        <a:rPr lang="en-GB" sz="1400" dirty="0">
                          <a:effectLst/>
                          <a:latin typeface="Segoe UI Semilight" panose="020B0402040204020203" pitchFamily="34" charset="0"/>
                          <a:cs typeface="Segoe UI Semilight" panose="020B0402040204020203" pitchFamily="34" charset="0"/>
                        </a:rPr>
                        <a:t>Criteria</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dirty="0">
                          <a:effectLst/>
                          <a:latin typeface="Segoe UI Semilight" panose="020B0402040204020203" pitchFamily="34" charset="0"/>
                          <a:cs typeface="Segoe UI Semilight" panose="020B0402040204020203" pitchFamily="34" charset="0"/>
                        </a:rPr>
                        <a:t>Virtual Machines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App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Service Fabric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Azure Functions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Azure Kubernetes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Container Instances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dirty="0">
                          <a:effectLst/>
                          <a:latin typeface="Segoe UI Semilight" panose="020B0402040204020203" pitchFamily="34" charset="0"/>
                          <a:cs typeface="Segoe UI Semilight" panose="020B0402040204020203" pitchFamily="34" charset="0"/>
                        </a:rPr>
                        <a:t>Azure Batch</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773424"/>
                  </a:ext>
                </a:extLst>
              </a:tr>
              <a:tr h="1395338">
                <a:tc>
                  <a:txBody>
                    <a:bodyPr/>
                    <a:lstStyle/>
                    <a:p>
                      <a:pPr algn="l" fontAlgn="t"/>
                      <a:r>
                        <a:rPr lang="en-GB" sz="1400" dirty="0">
                          <a:effectLst/>
                          <a:latin typeface="Segoe UI Semilight" panose="020B0402040204020203" pitchFamily="34" charset="0"/>
                          <a:cs typeface="Segoe UI Semilight" panose="020B0402040204020203" pitchFamily="34" charset="0"/>
                        </a:rPr>
                        <a:t>Local debugging</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IIS Express, others </a:t>
                      </a:r>
                      <a:r>
                        <a:rPr lang="en-GB" sz="1200" u="none" strike="noStrike" baseline="30000">
                          <a:effectLst/>
                          <a:latin typeface="Segoe UI Semibold" panose="020B0702040204020203" pitchFamily="34" charset="0"/>
                          <a:cs typeface="Segoe UI Semibold" panose="020B0702040204020203" pitchFamily="34" charset="0"/>
                          <a:hlinkClick r:id="rId2"/>
                        </a:rPr>
                        <a:t>1</a:t>
                      </a:r>
                      <a:endParaRPr lang="en-GB" sz="1200">
                        <a:effectLst/>
                        <a:latin typeface="Segoe UI Semibold" panose="020B0702040204020203" pitchFamily="34" charset="0"/>
                        <a:cs typeface="Segoe UI Semibold" panose="020B0702040204020203" pitchFamily="34" charset="0"/>
                      </a:endParaRP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Local node cluster</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Visual Studio or Azure Functions CLI</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Minikube, others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Local container runtime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Not supported</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3003343"/>
                  </a:ext>
                </a:extLst>
              </a:tr>
              <a:tr h="2184366">
                <a:tc>
                  <a:txBody>
                    <a:bodyPr/>
                    <a:lstStyle/>
                    <a:p>
                      <a:pPr algn="l" fontAlgn="t"/>
                      <a:r>
                        <a:rPr lang="en-GB" sz="1400" dirty="0">
                          <a:effectLst/>
                          <a:latin typeface="Segoe UI Semilight" panose="020B0402040204020203" pitchFamily="34" charset="0"/>
                          <a:cs typeface="Segoe UI Semilight" panose="020B0402040204020203" pitchFamily="34" charset="0"/>
                        </a:rPr>
                        <a:t>Programming model</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Web and API applications, WebJobs for background tasks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bold" panose="020B0702040204020203" pitchFamily="34" charset="0"/>
                          <a:cs typeface="Segoe UI Semibold" panose="020B0702040204020203" pitchFamily="34" charset="0"/>
                        </a:rPr>
                        <a:t>Guest executable, Service model, Actor model, Containers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Functions with triggers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Command line application</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397187"/>
                  </a:ext>
                </a:extLst>
              </a:tr>
              <a:tr h="1132329">
                <a:tc>
                  <a:txBody>
                    <a:bodyPr/>
                    <a:lstStyle/>
                    <a:p>
                      <a:pPr algn="l" fontAlgn="t"/>
                      <a:r>
                        <a:rPr lang="en-GB" sz="1400" dirty="0">
                          <a:effectLst/>
                          <a:latin typeface="Segoe UI Semilight" panose="020B0402040204020203" pitchFamily="34" charset="0"/>
                          <a:cs typeface="Segoe UI Semilight" panose="020B0402040204020203" pitchFamily="34" charset="0"/>
                        </a:rPr>
                        <a:t>Application update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No built-in support</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Deployment slots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Rolling upgrade (per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Deployment slots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Rolling update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Not applicable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endParaRPr lang="en-GB" sz="1200" dirty="0">
                        <a:effectLst/>
                        <a:latin typeface="Segoe UI Semibold" panose="020B0702040204020203" pitchFamily="34" charset="0"/>
                        <a:cs typeface="Segoe UI Semibold" panose="020B0702040204020203" pitchFamily="34" charset="0"/>
                      </a:endParaRP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141364"/>
                  </a:ext>
                </a:extLst>
              </a:tr>
            </a:tbl>
          </a:graphicData>
        </a:graphic>
      </p:graphicFrame>
    </p:spTree>
    <p:extLst>
      <p:ext uri="{BB962C8B-B14F-4D97-AF65-F5344CB8AC3E}">
        <p14:creationId xmlns:p14="http://schemas.microsoft.com/office/powerpoint/2010/main" val="42691686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6648-CCB8-4852-91B2-3555892F72EE}"/>
              </a:ext>
            </a:extLst>
          </p:cNvPr>
          <p:cNvSpPr>
            <a:spLocks noGrp="1"/>
          </p:cNvSpPr>
          <p:nvPr>
            <p:ph type="title"/>
          </p:nvPr>
        </p:nvSpPr>
        <p:spPr/>
        <p:txBody>
          <a:bodyPr/>
          <a:lstStyle/>
          <a:p>
            <a:r>
              <a:rPr lang="en-IN" dirty="0"/>
              <a:t>Which Storage Product To Use?</a:t>
            </a:r>
          </a:p>
        </p:txBody>
      </p:sp>
      <p:graphicFrame>
        <p:nvGraphicFramePr>
          <p:cNvPr id="4" name="Table 3">
            <a:extLst>
              <a:ext uri="{FF2B5EF4-FFF2-40B4-BE49-F238E27FC236}">
                <a16:creationId xmlns:a16="http://schemas.microsoft.com/office/drawing/2014/main" id="{28EEADCF-3CED-4271-84EA-9B9D1F3AA41F}"/>
              </a:ext>
            </a:extLst>
          </p:cNvPr>
          <p:cNvGraphicFramePr>
            <a:graphicFrameLocks noGrp="1"/>
          </p:cNvGraphicFramePr>
          <p:nvPr>
            <p:extLst>
              <p:ext uri="{D42A27DB-BD31-4B8C-83A1-F6EECF244321}">
                <p14:modId xmlns:p14="http://schemas.microsoft.com/office/powerpoint/2010/main" val="1113968579"/>
              </p:ext>
            </p:extLst>
          </p:nvPr>
        </p:nvGraphicFramePr>
        <p:xfrm>
          <a:off x="725936" y="1445150"/>
          <a:ext cx="10789920" cy="3539722"/>
        </p:xfrm>
        <a:graphic>
          <a:graphicData uri="http://schemas.openxmlformats.org/drawingml/2006/table">
            <a:tbl>
              <a:tblPr/>
              <a:tblGrid>
                <a:gridCol w="8093832">
                  <a:extLst>
                    <a:ext uri="{9D8B030D-6E8A-4147-A177-3AD203B41FA5}">
                      <a16:colId xmlns:a16="http://schemas.microsoft.com/office/drawing/2014/main" val="1173775671"/>
                    </a:ext>
                  </a:extLst>
                </a:gridCol>
                <a:gridCol w="2696088">
                  <a:extLst>
                    <a:ext uri="{9D8B030D-6E8A-4147-A177-3AD203B41FA5}">
                      <a16:colId xmlns:a16="http://schemas.microsoft.com/office/drawing/2014/main" val="2425534750"/>
                    </a:ext>
                  </a:extLst>
                </a:gridCol>
              </a:tblGrid>
              <a:tr h="482346">
                <a:tc>
                  <a:txBody>
                    <a:bodyPr/>
                    <a:lstStyle/>
                    <a:p>
                      <a:pPr algn="l" fontAlgn="t"/>
                      <a:r>
                        <a:rPr lang="en-IN" sz="1800" b="1" cap="none" dirty="0">
                          <a:solidFill>
                            <a:schemeClr val="bg1"/>
                          </a:solidFill>
                          <a:effectLst/>
                          <a:latin typeface="Segoe UI Light" panose="020B0502040204020203" pitchFamily="34" charset="0"/>
                          <a:cs typeface="Segoe UI Light" panose="020B0502040204020203" pitchFamily="34" charset="0"/>
                        </a:rPr>
                        <a:t>If You Want To...</a:t>
                      </a:r>
                    </a:p>
                  </a:txBody>
                  <a:tcPr marL="31533" marR="31533" marT="31533" marB="3153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800" b="1" cap="none" dirty="0">
                          <a:solidFill>
                            <a:schemeClr val="bg1"/>
                          </a:solidFill>
                          <a:effectLst/>
                          <a:latin typeface="Segoe UI Light" panose="020B0502040204020203" pitchFamily="34" charset="0"/>
                          <a:cs typeface="Segoe UI Light" panose="020B0502040204020203" pitchFamily="34" charset="0"/>
                        </a:rPr>
                        <a:t>Use This</a:t>
                      </a:r>
                    </a:p>
                  </a:txBody>
                  <a:tcPr marL="31533" marR="31533" marT="31533" marB="3153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418419764"/>
                  </a:ext>
                </a:extLst>
              </a:tr>
              <a:tr h="328375">
                <a:tc>
                  <a:txBody>
                    <a:bodyPr/>
                    <a:lstStyle/>
                    <a:p>
                      <a:pPr algn="l" fontAlgn="t"/>
                      <a:r>
                        <a:rPr lang="en-US" sz="1400" dirty="0">
                          <a:effectLst/>
                          <a:latin typeface="Segoe UI Semibold" panose="020B0702040204020203" pitchFamily="34" charset="0"/>
                          <a:cs typeface="Segoe UI Semibold" panose="020B0702040204020203" pitchFamily="34" charset="0"/>
                        </a:rPr>
                        <a:t>Get scalable and secure storage for your virtual machines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3"/>
                        </a:rPr>
                        <a:t>Disk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9489301"/>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Find massively scalable, secure storage for your unstructured data</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4"/>
                        </a:rPr>
                        <a:t>Blob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35456397"/>
                  </a:ext>
                </a:extLst>
              </a:tr>
              <a:tr h="328375">
                <a:tc>
                  <a:txBody>
                    <a:bodyPr/>
                    <a:lstStyle/>
                    <a:p>
                      <a:pPr algn="l" fontAlgn="t"/>
                      <a:r>
                        <a:rPr lang="en-US" sz="1400">
                          <a:effectLst/>
                          <a:latin typeface="Segoe UI Semibold" panose="020B0702040204020203" pitchFamily="34" charset="0"/>
                          <a:cs typeface="Segoe UI Semibold" panose="020B0702040204020203" pitchFamily="34" charset="0"/>
                        </a:rPr>
                        <a:t>Get low-cost storage for rarely accessed data</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5"/>
                        </a:rPr>
                        <a:t>Archive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34542064"/>
                  </a:ext>
                </a:extLst>
              </a:tr>
              <a:tr h="328375">
                <a:tc>
                  <a:txBody>
                    <a:bodyPr/>
                    <a:lstStyle/>
                    <a:p>
                      <a:pPr algn="l" fontAlgn="t"/>
                      <a:r>
                        <a:rPr lang="en-US" sz="1400">
                          <a:effectLst/>
                          <a:latin typeface="Segoe UI Semibold" panose="020B0702040204020203" pitchFamily="34" charset="0"/>
                          <a:cs typeface="Segoe UI Semibold" panose="020B0702040204020203" pitchFamily="34" charset="0"/>
                        </a:rPr>
                        <a:t>Get secure cloud file shares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6"/>
                        </a:rPr>
                        <a:t>File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06045432"/>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Run high-performance, file-based workloads in the cloud</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7"/>
                        </a:rPr>
                        <a:t>Avere vFXT for Azure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19448909"/>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Get secure storage for message-based communication between apps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8"/>
                        </a:rPr>
                        <a:t>Queue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03085721"/>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Appliances and solutions for data transfer to Azure and edge compute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9"/>
                        </a:rPr>
                        <a:t>Data Box</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83685656"/>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Create powerful file shares for enterprise workloads, including open-source/Linux</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10"/>
                        </a:rPr>
                        <a:t>Azure NetApp Files</a:t>
                      </a:r>
                      <a:endParaRPr lang="en-IN" sz="14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082178"/>
                  </a:ext>
                </a:extLst>
              </a:tr>
            </a:tbl>
          </a:graphicData>
        </a:graphic>
      </p:graphicFrame>
      <p:sp>
        <p:nvSpPr>
          <p:cNvPr id="6" name="Rectangle 5">
            <a:extLst>
              <a:ext uri="{FF2B5EF4-FFF2-40B4-BE49-F238E27FC236}">
                <a16:creationId xmlns:a16="http://schemas.microsoft.com/office/drawing/2014/main" id="{295547B9-AEB9-4148-8545-FCD55A7BD919}"/>
              </a:ext>
            </a:extLst>
          </p:cNvPr>
          <p:cNvSpPr/>
          <p:nvPr/>
        </p:nvSpPr>
        <p:spPr>
          <a:xfrm>
            <a:off x="725936" y="5983064"/>
            <a:ext cx="7587426" cy="307777"/>
          </a:xfrm>
          <a:prstGeom prst="rect">
            <a:avLst/>
          </a:prstGeom>
        </p:spPr>
        <p:txBody>
          <a:bodyPr wrap="square">
            <a:spAutoFit/>
          </a:bodyPr>
          <a:lstStyle/>
          <a:p>
            <a:r>
              <a:rPr lang="en-IN" sz="1400" dirty="0">
                <a:latin typeface="+mj-lt"/>
                <a:hlinkClick r:id="rId11"/>
              </a:rPr>
              <a:t>https://azure.microsoft.com/en-us/product-categories/storage/</a:t>
            </a:r>
            <a:endParaRPr lang="en-IN" sz="1400" dirty="0">
              <a:latin typeface="+mj-lt"/>
            </a:endParaRPr>
          </a:p>
        </p:txBody>
      </p:sp>
    </p:spTree>
    <p:extLst>
      <p:ext uri="{BB962C8B-B14F-4D97-AF65-F5344CB8AC3E}">
        <p14:creationId xmlns:p14="http://schemas.microsoft.com/office/powerpoint/2010/main" val="42421978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80E1-1D67-4E25-B857-30072A204222}"/>
              </a:ext>
            </a:extLst>
          </p:cNvPr>
          <p:cNvSpPr>
            <a:spLocks noGrp="1"/>
          </p:cNvSpPr>
          <p:nvPr>
            <p:ph type="title"/>
          </p:nvPr>
        </p:nvSpPr>
        <p:spPr/>
        <p:txBody>
          <a:bodyPr/>
          <a:lstStyle/>
          <a:p>
            <a:r>
              <a:rPr lang="en-US" dirty="0"/>
              <a:t>Azure Storage - Files vs. Blobs vs. Disks</a:t>
            </a:r>
            <a:endParaRPr lang="en-IN" dirty="0"/>
          </a:p>
        </p:txBody>
      </p:sp>
      <p:graphicFrame>
        <p:nvGraphicFramePr>
          <p:cNvPr id="3" name="Table 2">
            <a:extLst>
              <a:ext uri="{FF2B5EF4-FFF2-40B4-BE49-F238E27FC236}">
                <a16:creationId xmlns:a16="http://schemas.microsoft.com/office/drawing/2014/main" id="{0909DDBE-78CB-4663-A069-53DEE9FE2851}"/>
              </a:ext>
            </a:extLst>
          </p:cNvPr>
          <p:cNvGraphicFramePr>
            <a:graphicFrameLocks noGrp="1"/>
          </p:cNvGraphicFramePr>
          <p:nvPr>
            <p:extLst>
              <p:ext uri="{D42A27DB-BD31-4B8C-83A1-F6EECF244321}">
                <p14:modId xmlns:p14="http://schemas.microsoft.com/office/powerpoint/2010/main" val="3962167939"/>
              </p:ext>
            </p:extLst>
          </p:nvPr>
        </p:nvGraphicFramePr>
        <p:xfrm>
          <a:off x="519248" y="780757"/>
          <a:ext cx="11044396" cy="5684150"/>
        </p:xfrm>
        <a:graphic>
          <a:graphicData uri="http://schemas.openxmlformats.org/drawingml/2006/table">
            <a:tbl>
              <a:tblPr firstRow="1" firstCol="1">
                <a:tableStyleId>{5C22544A-7EE6-4342-B048-85BDC9FD1C3A}</a:tableStyleId>
              </a:tblPr>
              <a:tblGrid>
                <a:gridCol w="1604897">
                  <a:extLst>
                    <a:ext uri="{9D8B030D-6E8A-4147-A177-3AD203B41FA5}">
                      <a16:colId xmlns:a16="http://schemas.microsoft.com/office/drawing/2014/main" val="1408934695"/>
                    </a:ext>
                  </a:extLst>
                </a:gridCol>
                <a:gridCol w="4992435">
                  <a:extLst>
                    <a:ext uri="{9D8B030D-6E8A-4147-A177-3AD203B41FA5}">
                      <a16:colId xmlns:a16="http://schemas.microsoft.com/office/drawing/2014/main" val="3848266268"/>
                    </a:ext>
                  </a:extLst>
                </a:gridCol>
                <a:gridCol w="4447064">
                  <a:extLst>
                    <a:ext uri="{9D8B030D-6E8A-4147-A177-3AD203B41FA5}">
                      <a16:colId xmlns:a16="http://schemas.microsoft.com/office/drawing/2014/main" val="1123170173"/>
                    </a:ext>
                  </a:extLst>
                </a:gridCol>
              </a:tblGrid>
              <a:tr h="543297">
                <a:tc>
                  <a:txBody>
                    <a:bodyPr/>
                    <a:lstStyle/>
                    <a:p>
                      <a:pPr algn="l" fontAlgn="b"/>
                      <a:r>
                        <a:rPr lang="en-IN" sz="1600" dirty="0">
                          <a:effectLst/>
                          <a:latin typeface="Segoe UI Semilight" panose="020B0402040204020203" pitchFamily="34" charset="0"/>
                          <a:cs typeface="Segoe UI Semilight" panose="020B0402040204020203" pitchFamily="34" charset="0"/>
                        </a:rPr>
                        <a:t>Feature</a:t>
                      </a:r>
                    </a:p>
                  </a:txBody>
                  <a:tcPr marL="7163" marR="7163" marT="5372" marB="5372"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Description</a:t>
                      </a:r>
                    </a:p>
                  </a:txBody>
                  <a:tcPr marL="7163" marR="7163" marT="5372" marB="5372"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When to use</a:t>
                      </a:r>
                    </a:p>
                  </a:txBody>
                  <a:tcPr marL="7163" marR="7163" marT="5372" marB="5372" anchor="ctr"/>
                </a:tc>
                <a:extLst>
                  <a:ext uri="{0D108BD9-81ED-4DB2-BD59-A6C34878D82A}">
                    <a16:rowId xmlns:a16="http://schemas.microsoft.com/office/drawing/2014/main" val="3986431737"/>
                  </a:ext>
                </a:extLst>
              </a:tr>
              <a:tr h="1543541">
                <a:tc>
                  <a:txBody>
                    <a:bodyPr/>
                    <a:lstStyle/>
                    <a:p>
                      <a:pPr algn="l" fontAlgn="t"/>
                      <a:r>
                        <a:rPr lang="en-IN" sz="1600" dirty="0">
                          <a:effectLst/>
                          <a:latin typeface="Segoe UI Semilight" panose="020B0402040204020203" pitchFamily="34" charset="0"/>
                          <a:cs typeface="Segoe UI Semilight" panose="020B0402040204020203" pitchFamily="34" charset="0"/>
                        </a:rPr>
                        <a:t>Azure Files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an SMB interface, client libraries, and a </a:t>
                      </a:r>
                      <a:r>
                        <a:rPr lang="en-US" sz="1300" u="none" strike="noStrike" dirty="0">
                          <a:effectLst/>
                          <a:latin typeface="Segoe UI Semilight" panose="020B0402040204020203" pitchFamily="34" charset="0"/>
                          <a:cs typeface="Segoe UI Semilight" panose="020B0402040204020203" pitchFamily="34" charset="0"/>
                          <a:hlinkClick r:id="rId2"/>
                        </a:rPr>
                        <a:t>REST interface</a:t>
                      </a:r>
                      <a:r>
                        <a:rPr lang="en-US" sz="1300" dirty="0">
                          <a:effectLst/>
                          <a:latin typeface="Segoe UI Semilight" panose="020B0402040204020203" pitchFamily="34" charset="0"/>
                          <a:cs typeface="Segoe UI Semilight" panose="020B0402040204020203" pitchFamily="34" charset="0"/>
                        </a:rPr>
                        <a:t> that allows access from anywhere to stored files.</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to "lift and shift" an application to the cloud which already uses the native file system APIs to share data between it and other applications running in Azure.</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store development and debugging tools that need to be accessed from many virtual machines.</a:t>
                      </a:r>
                    </a:p>
                  </a:txBody>
                  <a:tcPr marL="7163" marR="7163" marT="5372" marB="5372" anchor="ctr"/>
                </a:tc>
                <a:extLst>
                  <a:ext uri="{0D108BD9-81ED-4DB2-BD59-A6C34878D82A}">
                    <a16:rowId xmlns:a16="http://schemas.microsoft.com/office/drawing/2014/main" val="2704679499"/>
                  </a:ext>
                </a:extLst>
              </a:tr>
              <a:tr h="2053771">
                <a:tc>
                  <a:txBody>
                    <a:bodyPr/>
                    <a:lstStyle/>
                    <a:p>
                      <a:pPr algn="l" fontAlgn="t"/>
                      <a:r>
                        <a:rPr lang="en-IN" sz="1600" dirty="0">
                          <a:effectLst/>
                          <a:latin typeface="Segoe UI Semilight" panose="020B0402040204020203" pitchFamily="34" charset="0"/>
                          <a:cs typeface="Segoe UI Semilight" panose="020B0402040204020203" pitchFamily="34" charset="0"/>
                        </a:rPr>
                        <a:t>Azure Blobs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client libraries and a </a:t>
                      </a:r>
                      <a:r>
                        <a:rPr lang="en-US" sz="1300" u="none" strike="noStrike" dirty="0">
                          <a:effectLst/>
                          <a:latin typeface="Segoe UI Semilight" panose="020B0402040204020203" pitchFamily="34" charset="0"/>
                          <a:cs typeface="Segoe UI Semilight" panose="020B0402040204020203" pitchFamily="34" charset="0"/>
                          <a:hlinkClick r:id="rId3"/>
                        </a:rPr>
                        <a:t>REST </a:t>
                      </a:r>
                      <a:r>
                        <a:rPr lang="en-US" sz="1300" u="none" strike="noStrike" dirty="0" err="1">
                          <a:effectLst/>
                          <a:latin typeface="Segoe UI Semilight" panose="020B0402040204020203" pitchFamily="34" charset="0"/>
                          <a:cs typeface="Segoe UI Semilight" panose="020B0402040204020203" pitchFamily="34" charset="0"/>
                          <a:hlinkClick r:id="rId3"/>
                        </a:rPr>
                        <a:t>interface</a:t>
                      </a:r>
                      <a:r>
                        <a:rPr lang="en-US" sz="1300" dirty="0" err="1">
                          <a:effectLst/>
                          <a:latin typeface="Segoe UI Semilight" panose="020B0402040204020203" pitchFamily="34" charset="0"/>
                          <a:cs typeface="Segoe UI Semilight" panose="020B0402040204020203" pitchFamily="34" charset="0"/>
                        </a:rPr>
                        <a:t>that</a:t>
                      </a:r>
                      <a:r>
                        <a:rPr lang="en-US" sz="1300" dirty="0">
                          <a:effectLst/>
                          <a:latin typeface="Segoe UI Semilight" panose="020B0402040204020203" pitchFamily="34" charset="0"/>
                          <a:cs typeface="Segoe UI Semilight" panose="020B0402040204020203" pitchFamily="34" charset="0"/>
                        </a:rPr>
                        <a:t> allows unstructured data to be stored and accessed at a massive scale in block blobs.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Also supports </a:t>
                      </a:r>
                      <a:r>
                        <a:rPr lang="en-US" sz="1300" u="none" strike="noStrike" dirty="0">
                          <a:effectLst/>
                          <a:latin typeface="Segoe UI Semilight" panose="020B0402040204020203" pitchFamily="34" charset="0"/>
                          <a:cs typeface="Segoe UI Semilight" panose="020B0402040204020203" pitchFamily="34" charset="0"/>
                          <a:hlinkClick r:id="rId4"/>
                        </a:rPr>
                        <a:t>Azure Data Lake Storage Gen2</a:t>
                      </a:r>
                      <a:r>
                        <a:rPr lang="en-US" sz="1300" dirty="0">
                          <a:effectLst/>
                          <a:latin typeface="Segoe UI Semilight" panose="020B0402040204020203" pitchFamily="34" charset="0"/>
                          <a:cs typeface="Segoe UI Semilight" panose="020B0402040204020203" pitchFamily="34" charset="0"/>
                        </a:rPr>
                        <a:t> for enterprise big data analytics solutions.</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your application to support streaming and random-access scenarios.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be able to access application data from anywhere.</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build an enterprise data lake on Azure and perform big data analytics.</a:t>
                      </a:r>
                    </a:p>
                  </a:txBody>
                  <a:tcPr marL="7163" marR="7163" marT="5372" marB="5372" anchor="ctr"/>
                </a:tc>
                <a:extLst>
                  <a:ext uri="{0D108BD9-81ED-4DB2-BD59-A6C34878D82A}">
                    <a16:rowId xmlns:a16="http://schemas.microsoft.com/office/drawing/2014/main" val="497004780"/>
                  </a:ext>
                </a:extLst>
              </a:tr>
              <a:tr h="1543541">
                <a:tc>
                  <a:txBody>
                    <a:bodyPr/>
                    <a:lstStyle/>
                    <a:p>
                      <a:pPr algn="l" fontAlgn="t"/>
                      <a:r>
                        <a:rPr lang="en-IN" sz="1600" dirty="0">
                          <a:effectLst/>
                          <a:latin typeface="Segoe UI Semilight" panose="020B0402040204020203" pitchFamily="34" charset="0"/>
                          <a:cs typeface="Segoe UI Semilight" panose="020B0402040204020203" pitchFamily="34" charset="0"/>
                        </a:rPr>
                        <a:t>Azure Disks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client libraries and a </a:t>
                      </a:r>
                      <a:r>
                        <a:rPr lang="en-US" sz="1300" u="none" strike="noStrike" dirty="0">
                          <a:effectLst/>
                          <a:latin typeface="Segoe UI Semilight" panose="020B0402040204020203" pitchFamily="34" charset="0"/>
                          <a:cs typeface="Segoe UI Semilight" panose="020B0402040204020203" pitchFamily="34" charset="0"/>
                          <a:hlinkClick r:id="rId5"/>
                        </a:rPr>
                        <a:t>REST </a:t>
                      </a:r>
                      <a:r>
                        <a:rPr lang="en-US" sz="1300" u="none" strike="noStrike" dirty="0" err="1">
                          <a:effectLst/>
                          <a:latin typeface="Segoe UI Semilight" panose="020B0402040204020203" pitchFamily="34" charset="0"/>
                          <a:cs typeface="Segoe UI Semilight" panose="020B0402040204020203" pitchFamily="34" charset="0"/>
                          <a:hlinkClick r:id="rId5"/>
                        </a:rPr>
                        <a:t>interface</a:t>
                      </a:r>
                      <a:r>
                        <a:rPr lang="en-US" sz="1300" dirty="0" err="1">
                          <a:effectLst/>
                          <a:latin typeface="Segoe UI Semilight" panose="020B0402040204020203" pitchFamily="34" charset="0"/>
                          <a:cs typeface="Segoe UI Semilight" panose="020B0402040204020203" pitchFamily="34" charset="0"/>
                        </a:rPr>
                        <a:t>that</a:t>
                      </a:r>
                      <a:r>
                        <a:rPr lang="en-US" sz="1300" dirty="0">
                          <a:effectLst/>
                          <a:latin typeface="Segoe UI Semilight" panose="020B0402040204020203" pitchFamily="34" charset="0"/>
                          <a:cs typeface="Segoe UI Semilight" panose="020B0402040204020203" pitchFamily="34" charset="0"/>
                        </a:rPr>
                        <a:t> allows data to be persistently stored and accessed from an attached virtual hard disk.</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to lift and shift applications that use native file system APIs to read and write data to persistent disks.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store data that is not required to be accessed from outside the virtual machine to which the disk is attached.</a:t>
                      </a:r>
                    </a:p>
                  </a:txBody>
                  <a:tcPr marL="7163" marR="7163" marT="5372" marB="5372" anchor="ctr"/>
                </a:tc>
                <a:extLst>
                  <a:ext uri="{0D108BD9-81ED-4DB2-BD59-A6C34878D82A}">
                    <a16:rowId xmlns:a16="http://schemas.microsoft.com/office/drawing/2014/main" val="2184286070"/>
                  </a:ext>
                </a:extLst>
              </a:tr>
            </a:tbl>
          </a:graphicData>
        </a:graphic>
      </p:graphicFrame>
      <p:sp>
        <p:nvSpPr>
          <p:cNvPr id="4" name="Rectangle 3">
            <a:extLst>
              <a:ext uri="{FF2B5EF4-FFF2-40B4-BE49-F238E27FC236}">
                <a16:creationId xmlns:a16="http://schemas.microsoft.com/office/drawing/2014/main" id="{F1F500F6-9C9C-4445-9513-E9C262008457}"/>
              </a:ext>
            </a:extLst>
          </p:cNvPr>
          <p:cNvSpPr/>
          <p:nvPr/>
        </p:nvSpPr>
        <p:spPr>
          <a:xfrm>
            <a:off x="419819" y="6522815"/>
            <a:ext cx="10219426" cy="276999"/>
          </a:xfrm>
          <a:prstGeom prst="rect">
            <a:avLst/>
          </a:prstGeom>
        </p:spPr>
        <p:txBody>
          <a:bodyPr wrap="square">
            <a:spAutoFit/>
          </a:bodyPr>
          <a:lstStyle/>
          <a:p>
            <a:r>
              <a:rPr lang="en-US" sz="1200" i="1" dirty="0">
                <a:solidFill>
                  <a:srgbClr val="000000"/>
                </a:solidFill>
                <a:latin typeface="Segoe UI" panose="020B0502040204020203" pitchFamily="34" charset="0"/>
              </a:rPr>
              <a:t>Above table compares Files, Blobs, and Disks, and shows example scenarios appropriate for each</a:t>
            </a:r>
            <a:endParaRPr lang="en-IN" sz="1200" i="1" dirty="0"/>
          </a:p>
        </p:txBody>
      </p:sp>
    </p:spTree>
    <p:extLst>
      <p:ext uri="{BB962C8B-B14F-4D97-AF65-F5344CB8AC3E}">
        <p14:creationId xmlns:p14="http://schemas.microsoft.com/office/powerpoint/2010/main" val="11476778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11C1-AB8B-4232-8175-A80246D029E6}"/>
              </a:ext>
            </a:extLst>
          </p:cNvPr>
          <p:cNvSpPr>
            <a:spLocks noGrp="1"/>
          </p:cNvSpPr>
          <p:nvPr>
            <p:ph type="title"/>
          </p:nvPr>
        </p:nvSpPr>
        <p:spPr>
          <a:xfrm>
            <a:off x="383962" y="94962"/>
            <a:ext cx="11294237" cy="516983"/>
          </a:xfrm>
        </p:spPr>
        <p:txBody>
          <a:bodyPr/>
          <a:lstStyle/>
          <a:p>
            <a:r>
              <a:rPr lang="en-US" dirty="0"/>
              <a:t>Durability Options for your Storage Needs?</a:t>
            </a:r>
            <a:endParaRPr lang="en-IN" dirty="0"/>
          </a:p>
        </p:txBody>
      </p:sp>
      <p:graphicFrame>
        <p:nvGraphicFramePr>
          <p:cNvPr id="4" name="Table 3">
            <a:extLst>
              <a:ext uri="{FF2B5EF4-FFF2-40B4-BE49-F238E27FC236}">
                <a16:creationId xmlns:a16="http://schemas.microsoft.com/office/drawing/2014/main" id="{B1CC39FD-B659-4027-8AA4-3943B686FE4F}"/>
              </a:ext>
            </a:extLst>
          </p:cNvPr>
          <p:cNvGraphicFramePr>
            <a:graphicFrameLocks noGrp="1"/>
          </p:cNvGraphicFramePr>
          <p:nvPr>
            <p:extLst>
              <p:ext uri="{D42A27DB-BD31-4B8C-83A1-F6EECF244321}">
                <p14:modId xmlns:p14="http://schemas.microsoft.com/office/powerpoint/2010/main" val="3983806471"/>
              </p:ext>
            </p:extLst>
          </p:nvPr>
        </p:nvGraphicFramePr>
        <p:xfrm>
          <a:off x="195444" y="773723"/>
          <a:ext cx="11797262" cy="5855672"/>
        </p:xfrm>
        <a:graphic>
          <a:graphicData uri="http://schemas.openxmlformats.org/drawingml/2006/table">
            <a:tbl>
              <a:tblPr/>
              <a:tblGrid>
                <a:gridCol w="2512587">
                  <a:extLst>
                    <a:ext uri="{9D8B030D-6E8A-4147-A177-3AD203B41FA5}">
                      <a16:colId xmlns:a16="http://schemas.microsoft.com/office/drawing/2014/main" val="3454116185"/>
                    </a:ext>
                  </a:extLst>
                </a:gridCol>
                <a:gridCol w="858060">
                  <a:extLst>
                    <a:ext uri="{9D8B030D-6E8A-4147-A177-3AD203B41FA5}">
                      <a16:colId xmlns:a16="http://schemas.microsoft.com/office/drawing/2014/main" val="1458679771"/>
                    </a:ext>
                  </a:extLst>
                </a:gridCol>
                <a:gridCol w="1685323">
                  <a:extLst>
                    <a:ext uri="{9D8B030D-6E8A-4147-A177-3AD203B41FA5}">
                      <a16:colId xmlns:a16="http://schemas.microsoft.com/office/drawing/2014/main" val="2600749244"/>
                    </a:ext>
                  </a:extLst>
                </a:gridCol>
                <a:gridCol w="1685323">
                  <a:extLst>
                    <a:ext uri="{9D8B030D-6E8A-4147-A177-3AD203B41FA5}">
                      <a16:colId xmlns:a16="http://schemas.microsoft.com/office/drawing/2014/main" val="986714490"/>
                    </a:ext>
                  </a:extLst>
                </a:gridCol>
                <a:gridCol w="1685323">
                  <a:extLst>
                    <a:ext uri="{9D8B030D-6E8A-4147-A177-3AD203B41FA5}">
                      <a16:colId xmlns:a16="http://schemas.microsoft.com/office/drawing/2014/main" val="3630052448"/>
                    </a:ext>
                  </a:extLst>
                </a:gridCol>
                <a:gridCol w="1685323">
                  <a:extLst>
                    <a:ext uri="{9D8B030D-6E8A-4147-A177-3AD203B41FA5}">
                      <a16:colId xmlns:a16="http://schemas.microsoft.com/office/drawing/2014/main" val="1010269038"/>
                    </a:ext>
                  </a:extLst>
                </a:gridCol>
                <a:gridCol w="1685323">
                  <a:extLst>
                    <a:ext uri="{9D8B030D-6E8A-4147-A177-3AD203B41FA5}">
                      <a16:colId xmlns:a16="http://schemas.microsoft.com/office/drawing/2014/main" val="672634907"/>
                    </a:ext>
                  </a:extLst>
                </a:gridCol>
              </a:tblGrid>
              <a:tr h="617698">
                <a:tc>
                  <a:txBody>
                    <a:bodyPr/>
                    <a:lstStyle/>
                    <a:p>
                      <a:pPr algn="l" fontAlgn="t"/>
                      <a:r>
                        <a:rPr lang="en-IN" sz="1300" b="1" dirty="0">
                          <a:solidFill>
                            <a:schemeClr val="bg1"/>
                          </a:solidFill>
                          <a:effectLst/>
                          <a:latin typeface="+mj-lt"/>
                          <a:cs typeface="Arial" panose="020B0604020202020204" pitchFamily="34" charset="0"/>
                        </a:rPr>
                        <a:t>Scenario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Locally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Geo-redundant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Read Access geo-redundant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Zone-redundent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Geo Zone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US" sz="1300" b="1" dirty="0">
                          <a:solidFill>
                            <a:schemeClr val="bg1"/>
                          </a:solidFill>
                          <a:effectLst/>
                          <a:latin typeface="+mj-lt"/>
                          <a:cs typeface="Arial" panose="020B0604020202020204" pitchFamily="34" charset="0"/>
                        </a:rPr>
                        <a:t>Read Access Geo Zone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107844470"/>
                  </a:ext>
                </a:extLst>
              </a:tr>
              <a:tr h="469324">
                <a:tc>
                  <a:txBody>
                    <a:bodyPr/>
                    <a:lstStyle/>
                    <a:p>
                      <a:pPr algn="l" fontAlgn="t"/>
                      <a:r>
                        <a:rPr lang="en-US" sz="1300" b="1" dirty="0">
                          <a:solidFill>
                            <a:schemeClr val="bg1"/>
                          </a:solidFill>
                          <a:effectLst/>
                          <a:latin typeface="+mj-lt"/>
                          <a:cs typeface="Arial" panose="020B0604020202020204" pitchFamily="34" charset="0"/>
                        </a:rPr>
                        <a:t>Node unavailability within a data center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6">
                  <a:txBody>
                    <a:bodyPr/>
                    <a:lstStyle/>
                    <a:p>
                      <a:pPr algn="ctr" fontAlgn="t"/>
                      <a:r>
                        <a:rPr lang="en-IN" sz="1200" dirty="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85271483"/>
                  </a:ext>
                </a:extLst>
              </a:tr>
              <a:tr h="778361">
                <a:tc>
                  <a:txBody>
                    <a:bodyPr/>
                    <a:lstStyle/>
                    <a:p>
                      <a:pPr algn="l" fontAlgn="t"/>
                      <a:r>
                        <a:rPr lang="en-IN" sz="1300" b="1" dirty="0">
                          <a:solidFill>
                            <a:schemeClr val="bg1"/>
                          </a:solidFill>
                          <a:effectLst/>
                          <a:latin typeface="+mj-lt"/>
                          <a:cs typeface="Arial" panose="020B0604020202020204" pitchFamily="34" charset="0"/>
                        </a:rPr>
                        <a:t>An entire data center (zonal or non-zonal) becomes unavailable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Yes (</a:t>
                      </a:r>
                      <a:r>
                        <a:rPr lang="en-IN" sz="1200" u="none" strike="noStrike" dirty="0">
                          <a:solidFill>
                            <a:srgbClr val="0071C7"/>
                          </a:solidFill>
                          <a:effectLst/>
                          <a:latin typeface="Arial" panose="020B0604020202020204" pitchFamily="34" charset="0"/>
                          <a:cs typeface="Arial" panose="020B0604020202020204" pitchFamily="34" charset="0"/>
                          <a:hlinkClick r:id="rId3"/>
                        </a:rPr>
                        <a:t>failover</a:t>
                      </a:r>
                      <a:r>
                        <a:rPr lang="en-IN" sz="1200" dirty="0">
                          <a:effectLst/>
                          <a:latin typeface="Arial" panose="020B0604020202020204" pitchFamily="34" charset="0"/>
                          <a:cs typeface="Arial" panose="020B0604020202020204"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4151189344"/>
                  </a:ext>
                </a:extLst>
              </a:tr>
              <a:tr h="345710">
                <a:tc>
                  <a:txBody>
                    <a:bodyPr/>
                    <a:lstStyle/>
                    <a:p>
                      <a:pPr algn="l" fontAlgn="t"/>
                      <a:r>
                        <a:rPr lang="en-IN" sz="1300" b="1" dirty="0">
                          <a:solidFill>
                            <a:schemeClr val="bg1"/>
                          </a:solidFill>
                          <a:effectLst/>
                          <a:latin typeface="+mj-lt"/>
                          <a:cs typeface="Arial" panose="020B0604020202020204" pitchFamily="34" charset="0"/>
                        </a:rPr>
                        <a:t>A region-wide outage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Yes (</a:t>
                      </a:r>
                      <a:r>
                        <a:rPr lang="en-IN" sz="1200" u="none" strike="noStrike" dirty="0">
                          <a:solidFill>
                            <a:srgbClr val="0071C7"/>
                          </a:solidFill>
                          <a:effectLst/>
                          <a:latin typeface="Arial" panose="020B0604020202020204" pitchFamily="34" charset="0"/>
                          <a:cs typeface="Arial" panose="020B0604020202020204" pitchFamily="34" charset="0"/>
                          <a:hlinkClick r:id="rId3"/>
                        </a:rPr>
                        <a:t>failover</a:t>
                      </a:r>
                      <a:r>
                        <a:rPr lang="en-IN" sz="1200" dirty="0">
                          <a:effectLst/>
                          <a:latin typeface="Arial" panose="020B0604020202020204" pitchFamily="34" charset="0"/>
                          <a:cs typeface="Arial" panose="020B0604020202020204"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Yes (</a:t>
                      </a:r>
                      <a:r>
                        <a:rPr lang="en-IN" sz="1200" u="none" strike="noStrike" dirty="0">
                          <a:solidFill>
                            <a:srgbClr val="0071C7"/>
                          </a:solidFill>
                          <a:effectLst/>
                          <a:latin typeface="Arial" panose="020B0604020202020204" pitchFamily="34" charset="0"/>
                          <a:cs typeface="Arial" panose="020B0604020202020204" pitchFamily="34" charset="0"/>
                          <a:hlinkClick r:id="rId3"/>
                        </a:rPr>
                        <a:t>failover</a:t>
                      </a:r>
                      <a:r>
                        <a:rPr lang="en-IN" sz="1200" dirty="0">
                          <a:effectLst/>
                          <a:latin typeface="Arial" panose="020B0604020202020204" pitchFamily="34" charset="0"/>
                          <a:cs typeface="Arial" panose="020B0604020202020204"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446471674"/>
                  </a:ext>
                </a:extLst>
              </a:tr>
              <a:tr h="1334632">
                <a:tc>
                  <a:txBody>
                    <a:bodyPr/>
                    <a:lstStyle/>
                    <a:p>
                      <a:pPr algn="l" fontAlgn="t"/>
                      <a:r>
                        <a:rPr lang="en-US" sz="1300" b="1" dirty="0">
                          <a:solidFill>
                            <a:schemeClr val="bg1"/>
                          </a:solidFill>
                          <a:effectLst/>
                          <a:latin typeface="+mj-lt"/>
                          <a:cs typeface="Arial" panose="020B0604020202020204" pitchFamily="34" charset="0"/>
                        </a:rPr>
                        <a:t>Read access to your data (in a remote, geo-replicated region) in the event of region-wide unavailability</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44790752"/>
                  </a:ext>
                </a:extLst>
              </a:tr>
              <a:tr h="778361">
                <a:tc>
                  <a:txBody>
                    <a:bodyPr/>
                    <a:lstStyle/>
                    <a:p>
                      <a:pPr algn="l" fontAlgn="t"/>
                      <a:r>
                        <a:rPr lang="en-US" sz="1300" b="1" dirty="0">
                          <a:solidFill>
                            <a:schemeClr val="bg1"/>
                          </a:solidFill>
                          <a:effectLst/>
                          <a:latin typeface="+mj-lt"/>
                          <a:cs typeface="Arial" panose="020B0604020202020204" pitchFamily="34" charset="0"/>
                        </a:rPr>
                        <a:t>Designed to provide X% durability of objects over a given year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a:effectLst/>
                          <a:latin typeface="Arial" panose="020B0604020202020204" pitchFamily="34" charset="0"/>
                          <a:cs typeface="Arial" panose="020B0604020202020204" pitchFamily="34" charset="0"/>
                        </a:rPr>
                        <a:t>at least 11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at least 16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Arial" panose="020B0604020202020204" pitchFamily="34" charset="0"/>
                          <a:cs typeface="Arial" panose="020B0604020202020204" pitchFamily="34" charset="0"/>
                        </a:rPr>
                        <a:t>at least 12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at least 16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129536060"/>
                  </a:ext>
                </a:extLst>
              </a:tr>
              <a:tr h="469324">
                <a:tc>
                  <a:txBody>
                    <a:bodyPr/>
                    <a:lstStyle/>
                    <a:p>
                      <a:pPr algn="l" fontAlgn="t"/>
                      <a:r>
                        <a:rPr lang="en-IN" sz="1300" b="1" dirty="0">
                          <a:solidFill>
                            <a:schemeClr val="bg1"/>
                          </a:solidFill>
                          <a:effectLst/>
                          <a:latin typeface="+mj-lt"/>
                          <a:cs typeface="Arial" panose="020B0604020202020204" pitchFamily="34" charset="0"/>
                        </a:rPr>
                        <a:t>Supported storage account types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3">
                  <a:txBody>
                    <a:bodyPr/>
                    <a:lstStyle/>
                    <a:p>
                      <a:pPr algn="ctr" fontAlgn="t"/>
                      <a:r>
                        <a:rPr lang="en-IN" sz="1200" dirty="0">
                          <a:effectLst/>
                          <a:latin typeface="Arial" panose="020B0604020202020204" pitchFamily="34" charset="0"/>
                          <a:cs typeface="Arial" panose="020B0604020202020204" pitchFamily="34" charset="0"/>
                        </a:rPr>
                        <a:t>GPv2, GPv1, Blob</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gridSpan="3">
                  <a:txBody>
                    <a:bodyPr/>
                    <a:lstStyle/>
                    <a:p>
                      <a:pPr algn="ctr" fontAlgn="t"/>
                      <a:r>
                        <a:rPr lang="en-IN" sz="1200" dirty="0">
                          <a:effectLst/>
                          <a:latin typeface="Arial" panose="020B0604020202020204" pitchFamily="34" charset="0"/>
                          <a:cs typeface="Arial" panose="020B0604020202020204" pitchFamily="34" charset="0"/>
                        </a:rPr>
                        <a:t>GPv2</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8742799"/>
                  </a:ext>
                </a:extLst>
              </a:tr>
              <a:tr h="592938">
                <a:tc>
                  <a:txBody>
                    <a:bodyPr/>
                    <a:lstStyle/>
                    <a:p>
                      <a:pPr algn="l" fontAlgn="t"/>
                      <a:r>
                        <a:rPr lang="en-US" sz="1300" b="1" dirty="0">
                          <a:solidFill>
                            <a:schemeClr val="bg1"/>
                          </a:solidFill>
                          <a:effectLst/>
                          <a:latin typeface="+mj-lt"/>
                          <a:cs typeface="Arial" panose="020B0604020202020204" pitchFamily="34" charset="0"/>
                        </a:rPr>
                        <a:t>Availability SLA for read requests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2">
                  <a:txBody>
                    <a:bodyPr/>
                    <a:lstStyle/>
                    <a:p>
                      <a:pPr algn="ctr" fontAlgn="t"/>
                      <a:r>
                        <a:rPr lang="en-US" sz="1200">
                          <a:effectLst/>
                          <a:latin typeface="Arial" panose="020B0604020202020204" pitchFamily="34" charset="0"/>
                          <a:cs typeface="Arial" panose="020B0604020202020204" pitchFamily="34" charset="0"/>
                        </a:rPr>
                        <a:t>At least 99.9% (99%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US" sz="1200" dirty="0">
                          <a:effectLst/>
                          <a:latin typeface="Arial" panose="020B0604020202020204" pitchFamily="34" charset="0"/>
                          <a:cs typeface="Arial" panose="020B0604020202020204" pitchFamily="34" charset="0"/>
                        </a:rPr>
                        <a:t>At least 99.99% (99.9%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US" sz="1200" dirty="0">
                          <a:effectLst/>
                          <a:latin typeface="Arial" panose="020B0604020202020204" pitchFamily="34" charset="0"/>
                          <a:cs typeface="Arial" panose="020B0604020202020204" pitchFamily="34" charset="0"/>
                        </a:rPr>
                        <a:t>At least 99.9% (99%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US" sz="1200" dirty="0">
                          <a:effectLst/>
                          <a:latin typeface="Arial" panose="020B0604020202020204" pitchFamily="34" charset="0"/>
                          <a:cs typeface="Arial" panose="020B0604020202020204" pitchFamily="34" charset="0"/>
                        </a:rPr>
                        <a:t>At least 99.99% (99.9%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8781427"/>
                  </a:ext>
                </a:extLst>
              </a:tr>
              <a:tr h="469324">
                <a:tc>
                  <a:txBody>
                    <a:bodyPr/>
                    <a:lstStyle/>
                    <a:p>
                      <a:pPr algn="l" fontAlgn="t"/>
                      <a:r>
                        <a:rPr lang="en-US" sz="1300" b="1" dirty="0">
                          <a:solidFill>
                            <a:schemeClr val="bg1"/>
                          </a:solidFill>
                          <a:effectLst/>
                          <a:latin typeface="+mj-lt"/>
                          <a:cs typeface="Arial" panose="020B0604020202020204" pitchFamily="34" charset="0"/>
                        </a:rPr>
                        <a:t>Availability SLA for write requests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6">
                  <a:txBody>
                    <a:bodyPr/>
                    <a:lstStyle/>
                    <a:p>
                      <a:pPr algn="ctr" fontAlgn="t"/>
                      <a:r>
                        <a:rPr lang="en-US" sz="1200" dirty="0">
                          <a:effectLst/>
                          <a:latin typeface="Arial" panose="020B0604020202020204" pitchFamily="34" charset="0"/>
                          <a:cs typeface="Arial" panose="020B0604020202020204" pitchFamily="34" charset="0"/>
                        </a:rPr>
                        <a:t>At least 99.9% (99% for Cool Access Tier)</a:t>
                      </a:r>
                    </a:p>
                    <a:p>
                      <a:pPr algn="ctr" fontAlgn="t"/>
                      <a:r>
                        <a:rPr lang="en-US" sz="1200" dirty="0">
                          <a:effectLst/>
                          <a:latin typeface="Arial" panose="020B0604020202020204" pitchFamily="34" charset="0"/>
                          <a:cs typeface="Arial" panose="020B0604020202020204" pitchFamily="34" charset="0"/>
                        </a:rPr>
                        <a:t> </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57647853"/>
                  </a:ext>
                </a:extLst>
              </a:tr>
            </a:tbl>
          </a:graphicData>
        </a:graphic>
      </p:graphicFrame>
    </p:spTree>
    <p:extLst>
      <p:ext uri="{BB962C8B-B14F-4D97-AF65-F5344CB8AC3E}">
        <p14:creationId xmlns:p14="http://schemas.microsoft.com/office/powerpoint/2010/main" val="2367373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8680-94EF-4E25-8BE1-93C03FA3CD4D}"/>
              </a:ext>
            </a:extLst>
          </p:cNvPr>
          <p:cNvSpPr>
            <a:spLocks noGrp="1"/>
          </p:cNvSpPr>
          <p:nvPr>
            <p:ph type="title"/>
          </p:nvPr>
        </p:nvSpPr>
        <p:spPr/>
        <p:txBody>
          <a:bodyPr/>
          <a:lstStyle/>
          <a:p>
            <a:r>
              <a:rPr lang="en-IN" dirty="0"/>
              <a:t>Which Networking Product To Use?</a:t>
            </a:r>
          </a:p>
        </p:txBody>
      </p:sp>
      <p:sp>
        <p:nvSpPr>
          <p:cNvPr id="5" name="Rectangle 4">
            <a:extLst>
              <a:ext uri="{FF2B5EF4-FFF2-40B4-BE49-F238E27FC236}">
                <a16:creationId xmlns:a16="http://schemas.microsoft.com/office/drawing/2014/main" id="{A079527F-2277-4DB7-8856-C3FD9DEC72F3}"/>
              </a:ext>
            </a:extLst>
          </p:cNvPr>
          <p:cNvSpPr/>
          <p:nvPr/>
        </p:nvSpPr>
        <p:spPr>
          <a:xfrm>
            <a:off x="437422" y="6475506"/>
            <a:ext cx="6096000" cy="307777"/>
          </a:xfrm>
          <a:prstGeom prst="rect">
            <a:avLst/>
          </a:prstGeom>
        </p:spPr>
        <p:txBody>
          <a:bodyPr>
            <a:spAutoFit/>
          </a:bodyPr>
          <a:lstStyle/>
          <a:p>
            <a:r>
              <a:rPr lang="en-IN" sz="1400" dirty="0">
                <a:latin typeface="+mj-lt"/>
                <a:hlinkClick r:id="rId2"/>
              </a:rPr>
              <a:t>https://azure.microsoft.com/en-us/product-categories/networking/</a:t>
            </a:r>
            <a:endParaRPr lang="en-IN" sz="1400" dirty="0">
              <a:latin typeface="+mj-lt"/>
            </a:endParaRPr>
          </a:p>
        </p:txBody>
      </p:sp>
      <p:graphicFrame>
        <p:nvGraphicFramePr>
          <p:cNvPr id="3" name="Table 2">
            <a:extLst>
              <a:ext uri="{FF2B5EF4-FFF2-40B4-BE49-F238E27FC236}">
                <a16:creationId xmlns:a16="http://schemas.microsoft.com/office/drawing/2014/main" id="{A185ACA2-1D98-4D2A-AEF9-28FAC8B41BDA}"/>
              </a:ext>
            </a:extLst>
          </p:cNvPr>
          <p:cNvGraphicFramePr>
            <a:graphicFrameLocks noGrp="1"/>
          </p:cNvGraphicFramePr>
          <p:nvPr>
            <p:extLst>
              <p:ext uri="{D42A27DB-BD31-4B8C-83A1-F6EECF244321}">
                <p14:modId xmlns:p14="http://schemas.microsoft.com/office/powerpoint/2010/main" val="3623741399"/>
              </p:ext>
            </p:extLst>
          </p:nvPr>
        </p:nvGraphicFramePr>
        <p:xfrm>
          <a:off x="351692" y="745588"/>
          <a:ext cx="11394831" cy="5715010"/>
        </p:xfrm>
        <a:graphic>
          <a:graphicData uri="http://schemas.openxmlformats.org/drawingml/2006/table">
            <a:tbl>
              <a:tblPr firstRow="1">
                <a:tableStyleId>{69012ECD-51FC-41F1-AA8D-1B2483CD663E}</a:tableStyleId>
              </a:tblPr>
              <a:tblGrid>
                <a:gridCol w="8546122">
                  <a:extLst>
                    <a:ext uri="{9D8B030D-6E8A-4147-A177-3AD203B41FA5}">
                      <a16:colId xmlns:a16="http://schemas.microsoft.com/office/drawing/2014/main" val="1469882763"/>
                    </a:ext>
                  </a:extLst>
                </a:gridCol>
                <a:gridCol w="2848709">
                  <a:extLst>
                    <a:ext uri="{9D8B030D-6E8A-4147-A177-3AD203B41FA5}">
                      <a16:colId xmlns:a16="http://schemas.microsoft.com/office/drawing/2014/main" val="3362100897"/>
                    </a:ext>
                  </a:extLst>
                </a:gridCol>
              </a:tblGrid>
              <a:tr h="400929">
                <a:tc>
                  <a:txBody>
                    <a:bodyPr/>
                    <a:lstStyle/>
                    <a:p>
                      <a:pPr algn="l" fontAlgn="t"/>
                      <a:r>
                        <a:rPr lang="en-GB" sz="1600" cap="none" dirty="0">
                          <a:effectLst/>
                          <a:latin typeface="Segoe UI Light" panose="020B0502040204020203" pitchFamily="34" charset="0"/>
                          <a:cs typeface="Segoe UI Light" panose="020B0502040204020203" pitchFamily="34" charset="0"/>
                        </a:rPr>
                        <a:t>If You Want To...</a:t>
                      </a:r>
                      <a:endParaRPr lang="en-GB" sz="1600" b="1" cap="none" dirty="0">
                        <a:effectLst/>
                        <a:latin typeface="Segoe UI Light" panose="020B0502040204020203" pitchFamily="34" charset="0"/>
                        <a:cs typeface="Segoe UI Light" panose="020B0502040204020203" pitchFamily="34" charset="0"/>
                      </a:endParaRPr>
                    </a:p>
                  </a:txBody>
                  <a:tcPr marL="14385" marR="14385" marT="14385" marB="14385" anchor="ctr"/>
                </a:tc>
                <a:tc>
                  <a:txBody>
                    <a:bodyPr/>
                    <a:lstStyle/>
                    <a:p>
                      <a:pPr algn="ctr" fontAlgn="t"/>
                      <a:r>
                        <a:rPr lang="en-GB" sz="1600" cap="none" dirty="0">
                          <a:effectLst/>
                          <a:latin typeface="Segoe UI Light" panose="020B0502040204020203" pitchFamily="34" charset="0"/>
                          <a:cs typeface="Segoe UI Light" panose="020B0502040204020203" pitchFamily="34" charset="0"/>
                        </a:rPr>
                        <a:t>Use This</a:t>
                      </a:r>
                      <a:endParaRPr lang="en-GB" sz="1600" b="1" cap="none" dirty="0">
                        <a:effectLst/>
                        <a:latin typeface="Segoe UI Light" panose="020B0502040204020203" pitchFamily="34" charset="0"/>
                        <a:cs typeface="Segoe UI Light" panose="020B0502040204020203" pitchFamily="34" charset="0"/>
                      </a:endParaRPr>
                    </a:p>
                  </a:txBody>
                  <a:tcPr marL="14385" marR="14385" marT="14385" marB="14385" anchor="ctr"/>
                </a:tc>
                <a:extLst>
                  <a:ext uri="{0D108BD9-81ED-4DB2-BD59-A6C34878D82A}">
                    <a16:rowId xmlns:a16="http://schemas.microsoft.com/office/drawing/2014/main" val="784687488"/>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Connect everything from virtual machines to incoming VPN connections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3"/>
                        </a:rPr>
                        <a:t>Virtual Network</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125997355"/>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Balance inbound and outbound connections and requests to your applications or service endpoints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4"/>
                        </a:rPr>
                        <a:t>Load Balancer</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647319267"/>
                  </a:ext>
                </a:extLst>
              </a:tr>
              <a:tr h="315545">
                <a:tc>
                  <a:txBody>
                    <a:bodyPr/>
                    <a:lstStyle/>
                    <a:p>
                      <a:pPr algn="l" fontAlgn="t"/>
                      <a:r>
                        <a:rPr lang="en-GB" sz="1200" dirty="0">
                          <a:effectLst/>
                          <a:latin typeface="Segoe UI Semibold" panose="020B0702040204020203" pitchFamily="34" charset="0"/>
                          <a:cs typeface="Segoe UI Semibold" panose="020B0702040204020203" pitchFamily="34" charset="0"/>
                        </a:rPr>
                        <a:t>Optimise delivery from application server farms while increasing application security with a web application firewall</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5"/>
                        </a:rPr>
                        <a:t>Application Gateway</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449348986"/>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Securely use the internet to access Azure Virtual Networks with high performance VPN gateways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6"/>
                        </a:rPr>
                        <a:t>VPN Gateway</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689765636"/>
                  </a:ext>
                </a:extLst>
              </a:tr>
              <a:tr h="315545">
                <a:tc>
                  <a:txBody>
                    <a:bodyPr/>
                    <a:lstStyle/>
                    <a:p>
                      <a:pPr algn="l" fontAlgn="t"/>
                      <a:r>
                        <a:rPr lang="en-GB" sz="1200" dirty="0">
                          <a:effectLst/>
                          <a:latin typeface="Segoe UI Semibold" panose="020B0702040204020203" pitchFamily="34" charset="0"/>
                          <a:cs typeface="Segoe UI Semibold" panose="020B0702040204020203" pitchFamily="34" charset="0"/>
                        </a:rPr>
                        <a:t>Ensure ultra-fast DNS responses and ultra-high availability for all your domain needs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7"/>
                        </a:rPr>
                        <a:t>Azure DNS</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640802737"/>
                  </a:ext>
                </a:extLst>
              </a:tr>
              <a:tr h="435559">
                <a:tc>
                  <a:txBody>
                    <a:bodyPr/>
                    <a:lstStyle/>
                    <a:p>
                      <a:pPr algn="l" fontAlgn="t"/>
                      <a:r>
                        <a:rPr lang="en-GB" sz="1200">
                          <a:effectLst/>
                          <a:latin typeface="Segoe UI Semibold" panose="020B0702040204020203" pitchFamily="34" charset="0"/>
                          <a:cs typeface="Segoe UI Semibold" panose="020B0702040204020203" pitchFamily="34" charset="0"/>
                        </a:rPr>
                        <a:t>Accelerate the delivery of high-bandwidth content to customers worldwide—from applications and stored content to streaming video</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8"/>
                        </a:rPr>
                        <a:t>Content Delivery Network</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021031986"/>
                  </a:ext>
                </a:extLst>
              </a:tr>
              <a:tr h="315545">
                <a:tc>
                  <a:txBody>
                    <a:bodyPr/>
                    <a:lstStyle/>
                    <a:p>
                      <a:pPr algn="l" fontAlgn="t"/>
                      <a:r>
                        <a:rPr lang="en-GB" sz="1200" dirty="0">
                          <a:effectLst/>
                          <a:latin typeface="Segoe UI Semibold" panose="020B0702040204020203" pitchFamily="34" charset="0"/>
                          <a:cs typeface="Segoe UI Semibold" panose="020B0702040204020203" pitchFamily="34" charset="0"/>
                        </a:rPr>
                        <a:t>Protect your Azure applications from the impacts of DDoS attacks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9"/>
                        </a:rPr>
                        <a:t>Azure DDoS Protection</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997294539"/>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Distribute traffic optimally to services across global Azure regions, while providing high availability and responsiveness</a:t>
                      </a:r>
                    </a:p>
                  </a:txBody>
                  <a:tcPr marL="14385" marR="14385" marT="14385" marB="14385"/>
                </a:tc>
                <a:tc>
                  <a:txBody>
                    <a:bodyPr/>
                    <a:lstStyle/>
                    <a:p>
                      <a:pPr algn="ctr" fontAlgn="t"/>
                      <a:r>
                        <a:rPr lang="en-GB" sz="1200" u="sng" dirty="0">
                          <a:effectLst/>
                          <a:latin typeface="Segoe UI Semibold" panose="020B0702040204020203" pitchFamily="34" charset="0"/>
                          <a:cs typeface="Segoe UI Semibold" panose="020B0702040204020203" pitchFamily="34" charset="0"/>
                          <a:hlinkClick r:id="rId10"/>
                        </a:rPr>
                        <a:t>Traffic Manager</a:t>
                      </a:r>
                      <a:endParaRPr lang="en-GB" sz="1200" dirty="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1910267747"/>
                  </a:ext>
                </a:extLst>
              </a:tr>
              <a:tr h="435559">
                <a:tc>
                  <a:txBody>
                    <a:bodyPr/>
                    <a:lstStyle/>
                    <a:p>
                      <a:pPr algn="l" fontAlgn="t"/>
                      <a:r>
                        <a:rPr lang="en-GB" sz="1200">
                          <a:effectLst/>
                          <a:latin typeface="Segoe UI Semibold" panose="020B0702040204020203" pitchFamily="34" charset="0"/>
                          <a:cs typeface="Segoe UI Semibold" panose="020B0702040204020203" pitchFamily="34" charset="0"/>
                        </a:rPr>
                        <a:t>Add private network connectivity to access Microsoft cloud services from your corporate networks, as if they were on-premises residing in your own datacenter</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1"/>
                        </a:rPr>
                        <a:t>Azure ExpressRoute</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1126926496"/>
                  </a:ext>
                </a:extLst>
              </a:tr>
              <a:tr h="220864">
                <a:tc>
                  <a:txBody>
                    <a:bodyPr/>
                    <a:lstStyle/>
                    <a:p>
                      <a:pPr algn="l" fontAlgn="t"/>
                      <a:r>
                        <a:rPr lang="en-GB" sz="1200">
                          <a:effectLst/>
                          <a:latin typeface="Segoe UI Semibold" panose="020B0702040204020203" pitchFamily="34" charset="0"/>
                          <a:cs typeface="Segoe UI Semibold" panose="020B0702040204020203" pitchFamily="34" charset="0"/>
                        </a:rPr>
                        <a:t>Monitor and diagnose conditions at a network scenario level</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2"/>
                        </a:rPr>
                        <a:t>Network Watcher</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1326181713"/>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Native firewalling capabilities with built-in high availability, unrestricted cloud scalability and zero maintenance</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3"/>
                        </a:rPr>
                        <a:t>Azure Firewall</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2823433437"/>
                  </a:ext>
                </a:extLst>
              </a:tr>
              <a:tr h="435559">
                <a:tc>
                  <a:txBody>
                    <a:bodyPr/>
                    <a:lstStyle/>
                    <a:p>
                      <a:pPr algn="l" fontAlgn="t"/>
                      <a:r>
                        <a:rPr lang="en-GB" sz="1200">
                          <a:effectLst/>
                          <a:latin typeface="Segoe UI Semibold" panose="020B0702040204020203" pitchFamily="34" charset="0"/>
                          <a:cs typeface="Segoe UI Semibold" panose="020B0702040204020203" pitchFamily="34" charset="0"/>
                        </a:rPr>
                        <a:t>Connect business offices, retail locations and sites securely with Virtual WAN, a unified wide-area network portal powered by Azure and the Microsoft global network</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4"/>
                        </a:rPr>
                        <a:t>Virtual WAN</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1621464002"/>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Scalable, security-enhanced delivery point for global, microservice-based web applications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5"/>
                        </a:rPr>
                        <a:t>Azure Front Door</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2263223947"/>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Private and fully managed RDP and SSH access to your virtual machines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6"/>
                        </a:rPr>
                        <a:t>Azure Bastion</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4075999591"/>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Private access to services hosted on the Azure platform, keeping your data on the Microsoft network</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7"/>
                        </a:rPr>
                        <a:t>Azure Private Link</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680591649"/>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Test how networking infrastructure changes will impact your customers' performance.</a:t>
                      </a:r>
                    </a:p>
                  </a:txBody>
                  <a:tcPr marL="14385" marR="14385" marT="14385" marB="14385"/>
                </a:tc>
                <a:tc>
                  <a:txBody>
                    <a:bodyPr/>
                    <a:lstStyle/>
                    <a:p>
                      <a:pPr algn="ctr" fontAlgn="t"/>
                      <a:r>
                        <a:rPr lang="en-GB" sz="1200" u="sng" dirty="0">
                          <a:effectLst/>
                          <a:latin typeface="Segoe UI Semibold" panose="020B0702040204020203" pitchFamily="34" charset="0"/>
                          <a:cs typeface="Segoe UI Semibold" panose="020B0702040204020203" pitchFamily="34" charset="0"/>
                          <a:hlinkClick r:id="rId18"/>
                        </a:rPr>
                        <a:t>Azure Internet Analyzer</a:t>
                      </a:r>
                      <a:endParaRPr lang="en-GB" sz="1200" dirty="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613197004"/>
                  </a:ext>
                </a:extLst>
              </a:tr>
            </a:tbl>
          </a:graphicData>
        </a:graphic>
      </p:graphicFrame>
    </p:spTree>
    <p:extLst>
      <p:ext uri="{BB962C8B-B14F-4D97-AF65-F5344CB8AC3E}">
        <p14:creationId xmlns:p14="http://schemas.microsoft.com/office/powerpoint/2010/main" val="41626557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E138-2A9E-4A54-920D-03DA07AE3F40}"/>
              </a:ext>
            </a:extLst>
          </p:cNvPr>
          <p:cNvSpPr>
            <a:spLocks noGrp="1"/>
          </p:cNvSpPr>
          <p:nvPr>
            <p:ph type="title"/>
          </p:nvPr>
        </p:nvSpPr>
        <p:spPr/>
        <p:txBody>
          <a:bodyPr/>
          <a:lstStyle/>
          <a:p>
            <a:r>
              <a:rPr lang="en-US" dirty="0"/>
              <a:t>Choose the right Virtual Networking architectures</a:t>
            </a:r>
            <a:endParaRPr lang="en-IN" dirty="0"/>
          </a:p>
        </p:txBody>
      </p:sp>
      <p:graphicFrame>
        <p:nvGraphicFramePr>
          <p:cNvPr id="3" name="Table 2">
            <a:extLst>
              <a:ext uri="{FF2B5EF4-FFF2-40B4-BE49-F238E27FC236}">
                <a16:creationId xmlns:a16="http://schemas.microsoft.com/office/drawing/2014/main" id="{499C2C15-C47C-4D06-B01C-FDFEDF2CE369}"/>
              </a:ext>
            </a:extLst>
          </p:cNvPr>
          <p:cNvGraphicFramePr>
            <a:graphicFrameLocks noGrp="1"/>
          </p:cNvGraphicFramePr>
          <p:nvPr>
            <p:extLst>
              <p:ext uri="{D42A27DB-BD31-4B8C-83A1-F6EECF244321}">
                <p14:modId xmlns:p14="http://schemas.microsoft.com/office/powerpoint/2010/main" val="1873361939"/>
              </p:ext>
            </p:extLst>
          </p:nvPr>
        </p:nvGraphicFramePr>
        <p:xfrm>
          <a:off x="302454" y="976501"/>
          <a:ext cx="11739491" cy="5652894"/>
        </p:xfrm>
        <a:graphic>
          <a:graphicData uri="http://schemas.openxmlformats.org/drawingml/2006/table">
            <a:tbl>
              <a:tblPr/>
              <a:tblGrid>
                <a:gridCol w="3362180">
                  <a:extLst>
                    <a:ext uri="{9D8B030D-6E8A-4147-A177-3AD203B41FA5}">
                      <a16:colId xmlns:a16="http://schemas.microsoft.com/office/drawing/2014/main" val="4257648581"/>
                    </a:ext>
                  </a:extLst>
                </a:gridCol>
                <a:gridCol w="1582615">
                  <a:extLst>
                    <a:ext uri="{9D8B030D-6E8A-4147-A177-3AD203B41FA5}">
                      <a16:colId xmlns:a16="http://schemas.microsoft.com/office/drawing/2014/main" val="3850592477"/>
                    </a:ext>
                  </a:extLst>
                </a:gridCol>
                <a:gridCol w="1793631">
                  <a:extLst>
                    <a:ext uri="{9D8B030D-6E8A-4147-A177-3AD203B41FA5}">
                      <a16:colId xmlns:a16="http://schemas.microsoft.com/office/drawing/2014/main" val="3805311074"/>
                    </a:ext>
                  </a:extLst>
                </a:gridCol>
                <a:gridCol w="1674055">
                  <a:extLst>
                    <a:ext uri="{9D8B030D-6E8A-4147-A177-3AD203B41FA5}">
                      <a16:colId xmlns:a16="http://schemas.microsoft.com/office/drawing/2014/main" val="2280904146"/>
                    </a:ext>
                  </a:extLst>
                </a:gridCol>
                <a:gridCol w="1652954">
                  <a:extLst>
                    <a:ext uri="{9D8B030D-6E8A-4147-A177-3AD203B41FA5}">
                      <a16:colId xmlns:a16="http://schemas.microsoft.com/office/drawing/2014/main" val="2618652450"/>
                    </a:ext>
                  </a:extLst>
                </a:gridCol>
                <a:gridCol w="1674056">
                  <a:extLst>
                    <a:ext uri="{9D8B030D-6E8A-4147-A177-3AD203B41FA5}">
                      <a16:colId xmlns:a16="http://schemas.microsoft.com/office/drawing/2014/main" val="379504606"/>
                    </a:ext>
                  </a:extLst>
                </a:gridCol>
              </a:tblGrid>
              <a:tr h="477315">
                <a:tc>
                  <a:txBody>
                    <a:bodyPr/>
                    <a:lstStyle/>
                    <a:p>
                      <a:pPr algn="ctr" fontAlgn="b"/>
                      <a:r>
                        <a:rPr lang="en-IN" sz="1400" b="1" dirty="0">
                          <a:solidFill>
                            <a:schemeClr val="bg1"/>
                          </a:solidFill>
                          <a:effectLst/>
                          <a:latin typeface="Segoe UI Semilight" panose="020B0402040204020203" pitchFamily="34" charset="0"/>
                          <a:cs typeface="Segoe UI Semilight" panose="020B0402040204020203" pitchFamily="34" charset="0"/>
                        </a:rPr>
                        <a:t>Question</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PaaS-only</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Cloud-native</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Cloud DMZ</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Hybrid</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dirty="0">
                          <a:solidFill>
                            <a:schemeClr val="bg1"/>
                          </a:solidFill>
                          <a:effectLst/>
                          <a:latin typeface="Segoe UI Semilight" panose="020B0402040204020203" pitchFamily="34" charset="0"/>
                          <a:cs typeface="Segoe UI Semilight" panose="020B0402040204020203" pitchFamily="34" charset="0"/>
                        </a:rPr>
                        <a:t>Hub and spoke</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794551666"/>
                  </a:ext>
                </a:extLst>
              </a:tr>
              <a:tr h="976098">
                <a:tc>
                  <a:txBody>
                    <a:bodyPr/>
                    <a:lstStyle/>
                    <a:p>
                      <a:pPr algn="l" fontAlgn="t"/>
                      <a:r>
                        <a:rPr lang="en-US" sz="1400" b="1" dirty="0">
                          <a:effectLst/>
                          <a:latin typeface="+mj-lt"/>
                          <a:cs typeface="Segoe UI Semibold" panose="020B0702040204020203" pitchFamily="34" charset="0"/>
                        </a:rPr>
                        <a:t>Will your workload only use PaaS services and not require networking capabilities beyond those provided by the services themselves?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551905"/>
                  </a:ext>
                </a:extLst>
              </a:tr>
              <a:tr h="511775">
                <a:tc>
                  <a:txBody>
                    <a:bodyPr/>
                    <a:lstStyle/>
                    <a:p>
                      <a:pPr algn="l" fontAlgn="t"/>
                      <a:r>
                        <a:rPr lang="en-US" sz="1400" b="1" dirty="0">
                          <a:effectLst/>
                          <a:latin typeface="+mj-lt"/>
                          <a:cs typeface="Segoe UI Semibold" panose="020B0702040204020203" pitchFamily="34" charset="0"/>
                        </a:rPr>
                        <a:t>Does your workload require integration with on-premises applications?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9353693"/>
                  </a:ext>
                </a:extLst>
              </a:tr>
              <a:tr h="883233">
                <a:tc>
                  <a:txBody>
                    <a:bodyPr/>
                    <a:lstStyle/>
                    <a:p>
                      <a:pPr algn="l" fontAlgn="t"/>
                      <a:r>
                        <a:rPr lang="en-US" sz="1400" b="1" dirty="0">
                          <a:effectLst/>
                          <a:latin typeface="+mj-lt"/>
                          <a:cs typeface="Segoe UI Semibold" panose="020B0702040204020203" pitchFamily="34" charset="0"/>
                        </a:rPr>
                        <a:t>Have you established mature security policies and secure connectivity between your on-premises and cloud networks?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2138571"/>
                  </a:ext>
                </a:extLst>
              </a:tr>
              <a:tr h="1161827">
                <a:tc>
                  <a:txBody>
                    <a:bodyPr/>
                    <a:lstStyle/>
                    <a:p>
                      <a:pPr algn="l" fontAlgn="t"/>
                      <a:r>
                        <a:rPr lang="en-US" sz="1400" b="1" dirty="0">
                          <a:effectLst/>
                          <a:latin typeface="+mj-lt"/>
                          <a:cs typeface="Segoe UI Semibold" panose="020B0702040204020203" pitchFamily="34" charset="0"/>
                        </a:rPr>
                        <a:t>Does your workload require authentication services not supported through cloud identity services, or do you need direct access to on-premises domain controllers?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53889"/>
                  </a:ext>
                </a:extLst>
              </a:tr>
              <a:tr h="573684">
                <a:tc>
                  <a:txBody>
                    <a:bodyPr/>
                    <a:lstStyle/>
                    <a:p>
                      <a:pPr algn="l" fontAlgn="t"/>
                      <a:r>
                        <a:rPr lang="en-US" sz="1400" b="1" dirty="0">
                          <a:effectLst/>
                          <a:latin typeface="+mj-lt"/>
                          <a:cs typeface="Segoe UI Semibold" panose="020B0702040204020203" pitchFamily="34" charset="0"/>
                        </a:rPr>
                        <a:t>Will you need to deploy and manage a large number of VMs and workloads?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3270275"/>
                  </a:ext>
                </a:extLst>
              </a:tr>
              <a:tr h="1068962">
                <a:tc>
                  <a:txBody>
                    <a:bodyPr/>
                    <a:lstStyle/>
                    <a:p>
                      <a:pPr algn="l" fontAlgn="t"/>
                      <a:r>
                        <a:rPr lang="en-US" sz="1400" b="1" dirty="0">
                          <a:effectLst/>
                          <a:latin typeface="+mj-lt"/>
                          <a:cs typeface="Segoe UI Semibold" panose="020B0702040204020203" pitchFamily="34" charset="0"/>
                        </a:rPr>
                        <a:t>Will you need to provide centralized management and on-premises connectivity while delegating control over resources to individual workload teams?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9716678"/>
                  </a:ext>
                </a:extLst>
              </a:tr>
            </a:tbl>
          </a:graphicData>
        </a:graphic>
      </p:graphicFrame>
    </p:spTree>
    <p:extLst>
      <p:ext uri="{BB962C8B-B14F-4D97-AF65-F5344CB8AC3E}">
        <p14:creationId xmlns:p14="http://schemas.microsoft.com/office/powerpoint/2010/main" val="28699907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BDD6-DACE-4007-B26C-A668EE452420}"/>
              </a:ext>
            </a:extLst>
          </p:cNvPr>
          <p:cNvSpPr>
            <a:spLocks noGrp="1"/>
          </p:cNvSpPr>
          <p:nvPr>
            <p:ph type="title"/>
          </p:nvPr>
        </p:nvSpPr>
        <p:spPr>
          <a:xfrm>
            <a:off x="200162" y="1644655"/>
            <a:ext cx="1965188" cy="2330445"/>
          </a:xfrm>
        </p:spPr>
        <p:txBody>
          <a:bodyPr/>
          <a:lstStyle/>
          <a:p>
            <a:r>
              <a:rPr lang="en-IN" sz="3200" dirty="0"/>
              <a:t>Decision Tree for Azure Networking</a:t>
            </a:r>
            <a:br>
              <a:rPr lang="en-IN" sz="3200" dirty="0"/>
            </a:br>
            <a:r>
              <a:rPr lang="en-IN" sz="3200" dirty="0"/>
              <a:t>Solutions</a:t>
            </a:r>
          </a:p>
        </p:txBody>
      </p:sp>
      <p:pic>
        <p:nvPicPr>
          <p:cNvPr id="4098" name="Picture 2" descr="https://msdnshared.blob.core.windows.net/media/2018/09/Decision-tree-final-v1.png">
            <a:extLst>
              <a:ext uri="{FF2B5EF4-FFF2-40B4-BE49-F238E27FC236}">
                <a16:creationId xmlns:a16="http://schemas.microsoft.com/office/drawing/2014/main" id="{7470AC21-9A83-490F-B938-7530AA731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18132"/>
            <a:ext cx="9280388" cy="6318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FE84A28-126C-4713-AA5D-311E87A2AAEA}"/>
              </a:ext>
            </a:extLst>
          </p:cNvPr>
          <p:cNvSpPr/>
          <p:nvPr/>
        </p:nvSpPr>
        <p:spPr>
          <a:xfrm>
            <a:off x="155712" y="6436695"/>
            <a:ext cx="1044878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rgbClr val="000000"/>
                </a:solidFill>
                <a:effectLst/>
                <a:uLnTx/>
                <a:uFillTx/>
                <a:latin typeface="Segoe UI"/>
                <a:ea typeface="+mn-ea"/>
                <a:cs typeface="+mn-cs"/>
              </a:rPr>
              <a:t>https://blogs.msdn.microsoft.com/ukhybridcloud/2018/09/12/a-decision-tree-for-azure-networking/</a:t>
            </a:r>
          </a:p>
        </p:txBody>
      </p:sp>
    </p:spTree>
    <p:extLst>
      <p:ext uri="{BB962C8B-B14F-4D97-AF65-F5344CB8AC3E}">
        <p14:creationId xmlns:p14="http://schemas.microsoft.com/office/powerpoint/2010/main" val="17174975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2DF8-11BC-4C6D-88AE-AFF6AB17B9D2}"/>
              </a:ext>
            </a:extLst>
          </p:cNvPr>
          <p:cNvSpPr>
            <a:spLocks noGrp="1"/>
          </p:cNvSpPr>
          <p:nvPr>
            <p:ph type="title"/>
          </p:nvPr>
        </p:nvSpPr>
        <p:spPr>
          <a:xfrm>
            <a:off x="123317" y="228605"/>
            <a:ext cx="4427744" cy="2933404"/>
          </a:xfrm>
        </p:spPr>
        <p:txBody>
          <a:bodyPr/>
          <a:lstStyle/>
          <a:p>
            <a:r>
              <a:rPr lang="en-IN" dirty="0"/>
              <a:t>Identify networking requirements for workloads</a:t>
            </a:r>
          </a:p>
        </p:txBody>
      </p:sp>
      <p:pic>
        <p:nvPicPr>
          <p:cNvPr id="3074" name="Picture 2" descr="Azure networking services decision tree">
            <a:extLst>
              <a:ext uri="{FF2B5EF4-FFF2-40B4-BE49-F238E27FC236}">
                <a16:creationId xmlns:a16="http://schemas.microsoft.com/office/drawing/2014/main" id="{6F22E84C-DD1F-4427-B2EF-E08C5A1C6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265" y="-55842"/>
            <a:ext cx="755173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70F9711-5DA5-4A96-9474-1A317E307F81}"/>
              </a:ext>
            </a:extLst>
          </p:cNvPr>
          <p:cNvSpPr/>
          <p:nvPr/>
        </p:nvSpPr>
        <p:spPr>
          <a:xfrm>
            <a:off x="123316" y="6521673"/>
            <a:ext cx="5335163" cy="215444"/>
          </a:xfrm>
          <a:prstGeom prst="rect">
            <a:avLst/>
          </a:prstGeom>
        </p:spPr>
        <p:txBody>
          <a:bodyPr wrap="square">
            <a:spAutoFit/>
          </a:bodyPr>
          <a:lstStyle/>
          <a:p>
            <a:r>
              <a:rPr lang="en-IN" sz="800" dirty="0">
                <a:hlinkClick r:id="rId4"/>
              </a:rPr>
              <a:t>https://docs.microsoft.com/en-us/azure/architecture/cloud-adoption/ready/considerations/network-decisions</a:t>
            </a:r>
            <a:endParaRPr lang="en-IN" sz="800" dirty="0"/>
          </a:p>
        </p:txBody>
      </p:sp>
    </p:spTree>
    <p:extLst>
      <p:ext uri="{BB962C8B-B14F-4D97-AF65-F5344CB8AC3E}">
        <p14:creationId xmlns:p14="http://schemas.microsoft.com/office/powerpoint/2010/main" val="40713353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40AD-758C-4708-ADAD-A79FC0208AF8}"/>
              </a:ext>
            </a:extLst>
          </p:cNvPr>
          <p:cNvSpPr>
            <a:spLocks noGrp="1"/>
          </p:cNvSpPr>
          <p:nvPr>
            <p:ph type="title"/>
          </p:nvPr>
        </p:nvSpPr>
        <p:spPr>
          <a:xfrm>
            <a:off x="519248" y="228605"/>
            <a:ext cx="3815427" cy="3526717"/>
          </a:xfrm>
        </p:spPr>
        <p:txBody>
          <a:bodyPr/>
          <a:lstStyle/>
          <a:p>
            <a:r>
              <a:rPr lang="en-US" dirty="0"/>
              <a:t>Decision tree for load balancing in Azure</a:t>
            </a:r>
            <a:endParaRPr lang="en-IN" dirty="0"/>
          </a:p>
        </p:txBody>
      </p:sp>
      <p:pic>
        <p:nvPicPr>
          <p:cNvPr id="5" name="Picture 4">
            <a:extLst>
              <a:ext uri="{FF2B5EF4-FFF2-40B4-BE49-F238E27FC236}">
                <a16:creationId xmlns:a16="http://schemas.microsoft.com/office/drawing/2014/main" id="{847E3162-41A2-4B89-A547-13010EFF6D82}"/>
              </a:ext>
            </a:extLst>
          </p:cNvPr>
          <p:cNvPicPr>
            <a:picLocks noChangeAspect="1"/>
          </p:cNvPicPr>
          <p:nvPr/>
        </p:nvPicPr>
        <p:blipFill>
          <a:blip r:embed="rId2"/>
          <a:stretch>
            <a:fillRect/>
          </a:stretch>
        </p:blipFill>
        <p:spPr>
          <a:xfrm>
            <a:off x="4514651" y="0"/>
            <a:ext cx="6792163" cy="6858000"/>
          </a:xfrm>
          <a:prstGeom prst="rect">
            <a:avLst/>
          </a:prstGeom>
        </p:spPr>
      </p:pic>
    </p:spTree>
    <p:extLst>
      <p:ext uri="{BB962C8B-B14F-4D97-AF65-F5344CB8AC3E}">
        <p14:creationId xmlns:p14="http://schemas.microsoft.com/office/powerpoint/2010/main" val="7635050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57C0D-6ABB-4DF9-846C-FA273212656E}"/>
              </a:ext>
            </a:extLst>
          </p:cNvPr>
          <p:cNvSpPr>
            <a:spLocks noGrp="1"/>
          </p:cNvSpPr>
          <p:nvPr>
            <p:ph type="title"/>
          </p:nvPr>
        </p:nvSpPr>
        <p:spPr>
          <a:xfrm>
            <a:off x="520041" y="3222594"/>
            <a:ext cx="11151917" cy="709275"/>
          </a:xfrm>
        </p:spPr>
        <p:txBody>
          <a:bodyPr/>
          <a:lstStyle/>
          <a:p>
            <a:r>
              <a:rPr lang="en-IN" sz="6600" dirty="0"/>
              <a:t>Security , Identity, Governance and Management</a:t>
            </a:r>
          </a:p>
        </p:txBody>
      </p:sp>
    </p:spTree>
    <p:extLst>
      <p:ext uri="{BB962C8B-B14F-4D97-AF65-F5344CB8AC3E}">
        <p14:creationId xmlns:p14="http://schemas.microsoft.com/office/powerpoint/2010/main" val="559439359"/>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C08D18-2881-44CE-B287-35D29DED0C9D}"/>
              </a:ext>
            </a:extLst>
          </p:cNvPr>
          <p:cNvSpPr/>
          <p:nvPr/>
        </p:nvSpPr>
        <p:spPr>
          <a:xfrm>
            <a:off x="519248" y="976502"/>
            <a:ext cx="11151917" cy="4247317"/>
          </a:xfrm>
          <a:prstGeom prst="rect">
            <a:avLst/>
          </a:prstGeom>
          <a:solidFill>
            <a:schemeClr val="accent5">
              <a:lumMod val="20000"/>
              <a:lumOff val="80000"/>
            </a:schemeClr>
          </a:solidFill>
          <a:ln/>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latin typeface="Arial" panose="020B0604020202020204" pitchFamily="34" charset="0"/>
                <a:cs typeface="Arial" panose="020B0604020202020204" pitchFamily="34" charset="0"/>
              </a:rPr>
              <a:t>During my discussions with customers and partners, I have been asked many a times to provide better guidance on “When to Use - What Azure Services”.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While most of this information is publicly available, it is spread across the Azure documentation and could be difficult to find.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In this deck, I provided guidance on when to use what products/services/technologies in Azure through the publicly available content with some customization. The areas </a:t>
            </a:r>
            <a:r>
              <a:rPr lang="en-GB" dirty="0" err="1">
                <a:latin typeface="Arial" panose="020B0604020202020204" pitchFamily="34" charset="0"/>
                <a:cs typeface="Arial" panose="020B0604020202020204" pitchFamily="34" charset="0"/>
              </a:rPr>
              <a:t>currenlty</a:t>
            </a:r>
            <a:r>
              <a:rPr lang="en-GB" dirty="0">
                <a:latin typeface="Arial" panose="020B0604020202020204" pitchFamily="34" charset="0"/>
                <a:cs typeface="Arial" panose="020B0604020202020204" pitchFamily="34" charset="0"/>
              </a:rPr>
              <a:t> covered are only Compute, Storage, Networking, Identity, and Database.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deck is available at my GitHub repository under </a:t>
            </a:r>
            <a:r>
              <a:rPr lang="en-GB" dirty="0">
                <a:latin typeface="Arial" panose="020B0604020202020204" pitchFamily="34" charset="0"/>
                <a:cs typeface="Arial" panose="020B0604020202020204" pitchFamily="34" charset="0"/>
                <a:hlinkClick r:id="rId2"/>
              </a:rPr>
              <a:t>MIT license</a:t>
            </a:r>
            <a:r>
              <a:rPr lang="en-GB" dirty="0">
                <a:latin typeface="Arial" panose="020B0604020202020204" pitchFamily="34" charset="0"/>
                <a:cs typeface="Arial" panose="020B0604020202020204" pitchFamily="34" charset="0"/>
              </a:rPr>
              <a:t>. Feel free to reuse, distribute and add updates to the content.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 have plans to update on a quarterly basis. However, would require the help of the community to keep this updated, if you find this useful enough :-)</a:t>
            </a:r>
          </a:p>
        </p:txBody>
      </p:sp>
      <p:sp>
        <p:nvSpPr>
          <p:cNvPr id="6" name="Title 5">
            <a:extLst>
              <a:ext uri="{FF2B5EF4-FFF2-40B4-BE49-F238E27FC236}">
                <a16:creationId xmlns:a16="http://schemas.microsoft.com/office/drawing/2014/main" id="{0C74E279-6892-494F-A8B8-375CDA00A1EA}"/>
              </a:ext>
            </a:extLst>
          </p:cNvPr>
          <p:cNvSpPr>
            <a:spLocks noGrp="1"/>
          </p:cNvSpPr>
          <p:nvPr>
            <p:ph type="title"/>
          </p:nvPr>
        </p:nvSpPr>
        <p:spPr/>
        <p:txBody>
          <a:bodyPr/>
          <a:lstStyle/>
          <a:p>
            <a:r>
              <a:rPr lang="en-SG" dirty="0"/>
              <a:t>Why I created this?</a:t>
            </a:r>
          </a:p>
        </p:txBody>
      </p:sp>
      <p:sp>
        <p:nvSpPr>
          <p:cNvPr id="7" name="Rectangle 6">
            <a:extLst>
              <a:ext uri="{FF2B5EF4-FFF2-40B4-BE49-F238E27FC236}">
                <a16:creationId xmlns:a16="http://schemas.microsoft.com/office/drawing/2014/main" id="{11B3D402-E1DC-4453-B4AE-109439F577C1}"/>
              </a:ext>
            </a:extLst>
          </p:cNvPr>
          <p:cNvSpPr/>
          <p:nvPr/>
        </p:nvSpPr>
        <p:spPr>
          <a:xfrm>
            <a:off x="897194" y="5878829"/>
            <a:ext cx="10396024" cy="369332"/>
          </a:xfrm>
          <a:prstGeom prst="rect">
            <a:avLst/>
          </a:prstGeom>
          <a:solidFill>
            <a:schemeClr val="accent3">
              <a:lumMod val="50000"/>
            </a:schemeClr>
          </a:solidFill>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GitHub</a:t>
            </a:r>
            <a:r>
              <a:rPr lang="en-GB" dirty="0">
                <a:solidFill>
                  <a:schemeClr val="bg1"/>
                </a:solidFill>
              </a:rPr>
              <a:t> – Please contribute, provide your feedback, suggestions for improvements</a:t>
            </a:r>
            <a:endParaRPr lang="en-SG" dirty="0">
              <a:solidFill>
                <a:schemeClr val="bg1"/>
              </a:solidFill>
            </a:endParaRPr>
          </a:p>
        </p:txBody>
      </p:sp>
    </p:spTree>
    <p:extLst>
      <p:ext uri="{BB962C8B-B14F-4D97-AF65-F5344CB8AC3E}">
        <p14:creationId xmlns:p14="http://schemas.microsoft.com/office/powerpoint/2010/main" val="20210523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2" name="Straight Connector 161">
            <a:extLst>
              <a:ext uri="{FF2B5EF4-FFF2-40B4-BE49-F238E27FC236}">
                <a16:creationId xmlns:a16="http://schemas.microsoft.com/office/drawing/2014/main" id="{3F7197D6-9616-412F-AD82-7E4225C7838B}"/>
              </a:ext>
            </a:extLst>
          </p:cNvPr>
          <p:cNvCxnSpPr>
            <a:cxnSpLocks/>
          </p:cNvCxnSpPr>
          <p:nvPr/>
        </p:nvCxnSpPr>
        <p:spPr>
          <a:xfrm>
            <a:off x="6066027" y="5496508"/>
            <a:ext cx="0" cy="379324"/>
          </a:xfrm>
          <a:prstGeom prst="line">
            <a:avLst/>
          </a:prstGeom>
          <a:noFill/>
          <a:ln w="25400" cap="flat" cmpd="sng" algn="ctr">
            <a:solidFill>
              <a:srgbClr val="505050"/>
            </a:solidFill>
            <a:prstDash val="sysDash"/>
            <a:headEnd type="none"/>
            <a:tailEnd type="oval"/>
          </a:ln>
          <a:effectLst/>
        </p:spPr>
      </p:cxnSp>
      <p:grpSp>
        <p:nvGrpSpPr>
          <p:cNvPr id="163" name="Group 162">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4454069" y="1914132"/>
            <a:ext cx="3238048" cy="3186206"/>
            <a:chOff x="8085" y="74"/>
            <a:chExt cx="2998" cy="2950"/>
          </a:xfrm>
        </p:grpSpPr>
        <p:sp>
          <p:nvSpPr>
            <p:cNvPr id="210"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1"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2"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3"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4"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164" name="TextBox 114">
            <a:extLst>
              <a:ext uri="{FF2B5EF4-FFF2-40B4-BE49-F238E27FC236}">
                <a16:creationId xmlns:a16="http://schemas.microsoft.com/office/drawing/2014/main" id="{DC4E8956-08D9-4434-8523-BAB5D3015396}"/>
              </a:ext>
            </a:extLst>
          </p:cNvPr>
          <p:cNvSpPr txBox="1">
            <a:spLocks noChangeAspect="1"/>
          </p:cNvSpPr>
          <p:nvPr/>
        </p:nvSpPr>
        <p:spPr>
          <a:xfrm>
            <a:off x="8843588" y="3438217"/>
            <a:ext cx="1336645"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PROTECT</a:t>
            </a:r>
          </a:p>
        </p:txBody>
      </p:sp>
      <p:sp>
        <p:nvSpPr>
          <p:cNvPr id="165" name="TextBox 113">
            <a:extLst>
              <a:ext uri="{FF2B5EF4-FFF2-40B4-BE49-F238E27FC236}">
                <a16:creationId xmlns:a16="http://schemas.microsoft.com/office/drawing/2014/main" id="{DAD90C09-5A97-490F-925A-47C03AF63936}"/>
              </a:ext>
            </a:extLst>
          </p:cNvPr>
          <p:cNvSpPr txBox="1">
            <a:spLocks noChangeAspect="1"/>
          </p:cNvSpPr>
          <p:nvPr/>
        </p:nvSpPr>
        <p:spPr>
          <a:xfrm>
            <a:off x="8545602" y="1873272"/>
            <a:ext cx="1181153"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SECURE</a:t>
            </a:r>
          </a:p>
        </p:txBody>
      </p:sp>
      <p:sp>
        <p:nvSpPr>
          <p:cNvPr id="166" name="TextBox 116">
            <a:extLst>
              <a:ext uri="{FF2B5EF4-FFF2-40B4-BE49-F238E27FC236}">
                <a16:creationId xmlns:a16="http://schemas.microsoft.com/office/drawing/2014/main" id="{2BD4A911-0EEE-4801-8A84-3CABE0E29E20}"/>
              </a:ext>
            </a:extLst>
          </p:cNvPr>
          <p:cNvSpPr txBox="1">
            <a:spLocks noChangeAspect="1"/>
          </p:cNvSpPr>
          <p:nvPr/>
        </p:nvSpPr>
        <p:spPr>
          <a:xfrm>
            <a:off x="5321402" y="5875833"/>
            <a:ext cx="148925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MONITOR</a:t>
            </a:r>
          </a:p>
        </p:txBody>
      </p:sp>
      <p:sp>
        <p:nvSpPr>
          <p:cNvPr id="167" name="TextBox 117">
            <a:extLst>
              <a:ext uri="{FF2B5EF4-FFF2-40B4-BE49-F238E27FC236}">
                <a16:creationId xmlns:a16="http://schemas.microsoft.com/office/drawing/2014/main" id="{8C064420-0A6B-43D4-8485-1B0C9111008C}"/>
              </a:ext>
            </a:extLst>
          </p:cNvPr>
          <p:cNvSpPr txBox="1">
            <a:spLocks noChangeAspect="1"/>
          </p:cNvSpPr>
          <p:nvPr/>
        </p:nvSpPr>
        <p:spPr>
          <a:xfrm>
            <a:off x="1599036" y="3438217"/>
            <a:ext cx="1688600"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CONFIGURE</a:t>
            </a:r>
          </a:p>
        </p:txBody>
      </p:sp>
      <p:sp>
        <p:nvSpPr>
          <p:cNvPr id="168" name="TextBox 118">
            <a:extLst>
              <a:ext uri="{FF2B5EF4-FFF2-40B4-BE49-F238E27FC236}">
                <a16:creationId xmlns:a16="http://schemas.microsoft.com/office/drawing/2014/main" id="{393C3F61-F05B-439C-84D4-788899A4DEA7}"/>
              </a:ext>
            </a:extLst>
          </p:cNvPr>
          <p:cNvSpPr txBox="1">
            <a:spLocks noChangeAspect="1"/>
          </p:cNvSpPr>
          <p:nvPr/>
        </p:nvSpPr>
        <p:spPr>
          <a:xfrm>
            <a:off x="2406077" y="1669163"/>
            <a:ext cx="129176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GOVERN</a:t>
            </a:r>
          </a:p>
        </p:txBody>
      </p:sp>
      <p:sp>
        <p:nvSpPr>
          <p:cNvPr id="170" name="Oval 169">
            <a:extLst>
              <a:ext uri="{FF2B5EF4-FFF2-40B4-BE49-F238E27FC236}">
                <a16:creationId xmlns:a16="http://schemas.microsoft.com/office/drawing/2014/main" id="{D682F5A2-11ED-48D8-92D6-E55B8D55F010}"/>
              </a:ext>
            </a:extLst>
          </p:cNvPr>
          <p:cNvSpPr/>
          <p:nvPr/>
        </p:nvSpPr>
        <p:spPr bwMode="auto">
          <a:xfrm>
            <a:off x="4811994" y="2247092"/>
            <a:ext cx="2528294" cy="2528294"/>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TextBox 122">
            <a:extLst>
              <a:ext uri="{FF2B5EF4-FFF2-40B4-BE49-F238E27FC236}">
                <a16:creationId xmlns:a16="http://schemas.microsoft.com/office/drawing/2014/main" id="{FED4E6E8-A1ED-4E82-8245-6C9A38084113}"/>
              </a:ext>
            </a:extLst>
          </p:cNvPr>
          <p:cNvSpPr txBox="1"/>
          <p:nvPr/>
        </p:nvSpPr>
        <p:spPr>
          <a:xfrm>
            <a:off x="8544282" y="2227580"/>
            <a:ext cx="3301667" cy="992884"/>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Security management with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2"/>
              </a:rPr>
              <a:t>Azure Security Center and Azure Key Vault</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3"/>
              </a:rPr>
              <a:t>Azure Sentinel</a:t>
            </a:r>
            <a:endPar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Threat protection with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Azure ATP</a:t>
            </a:r>
          </a:p>
        </p:txBody>
      </p:sp>
      <p:sp>
        <p:nvSpPr>
          <p:cNvPr id="172" name="TextBox 123">
            <a:extLst>
              <a:ext uri="{FF2B5EF4-FFF2-40B4-BE49-F238E27FC236}">
                <a16:creationId xmlns:a16="http://schemas.microsoft.com/office/drawing/2014/main" id="{D4E887AA-E930-47A0-A7B5-C1E244CAAA7F}"/>
              </a:ext>
            </a:extLst>
          </p:cNvPr>
          <p:cNvSpPr txBox="1"/>
          <p:nvPr/>
        </p:nvSpPr>
        <p:spPr>
          <a:xfrm>
            <a:off x="8844717" y="3757728"/>
            <a:ext cx="3079203" cy="594314"/>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BCDR with Azure Site Recovery, Backup with Azure Backup Services</a:t>
            </a:r>
          </a:p>
        </p:txBody>
      </p:sp>
      <p:sp>
        <p:nvSpPr>
          <p:cNvPr id="173" name="TextBox 125">
            <a:extLst>
              <a:ext uri="{FF2B5EF4-FFF2-40B4-BE49-F238E27FC236}">
                <a16:creationId xmlns:a16="http://schemas.microsoft.com/office/drawing/2014/main" id="{F5B1C3BE-F9AF-433F-81E8-DE3EE67B829F}"/>
              </a:ext>
            </a:extLst>
          </p:cNvPr>
          <p:cNvSpPr txBox="1"/>
          <p:nvPr/>
        </p:nvSpPr>
        <p:spPr>
          <a:xfrm>
            <a:off x="27446" y="2099544"/>
            <a:ext cx="3670618" cy="632786"/>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1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Policy management with </a:t>
            </a: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4"/>
              </a:rPr>
              <a:t>Azure Policy Management</a:t>
            </a:r>
            <a:endPar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1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Cost management with </a:t>
            </a: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5"/>
              </a:rPr>
              <a:t>Azure Cost Management</a:t>
            </a:r>
            <a:endPar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sp>
        <p:nvSpPr>
          <p:cNvPr id="174" name="TextBox 130">
            <a:extLst>
              <a:ext uri="{FF2B5EF4-FFF2-40B4-BE49-F238E27FC236}">
                <a16:creationId xmlns:a16="http://schemas.microsoft.com/office/drawing/2014/main" id="{84143235-4DD0-48F5-9F5C-A234E5C7A7C8}"/>
              </a:ext>
            </a:extLst>
          </p:cNvPr>
          <p:cNvSpPr txBox="1"/>
          <p:nvPr/>
        </p:nvSpPr>
        <p:spPr>
          <a:xfrm>
            <a:off x="100853" y="3757726"/>
            <a:ext cx="3385903" cy="764360"/>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Process, Configuration, VM Update management</a:t>
            </a:r>
          </a:p>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Automation, Scripting with </a:t>
            </a:r>
            <a:r>
              <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6"/>
              </a:rPr>
              <a:t>Azure Automation, DSC and Update Management</a:t>
            </a:r>
            <a:endPar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grpSp>
        <p:nvGrpSpPr>
          <p:cNvPr id="175" name="Group 174">
            <a:extLst>
              <a:ext uri="{FF2B5EF4-FFF2-40B4-BE49-F238E27FC236}">
                <a16:creationId xmlns:a16="http://schemas.microsoft.com/office/drawing/2014/main" id="{CBF4707C-D978-46A8-9384-64BC502A7B85}"/>
              </a:ext>
            </a:extLst>
          </p:cNvPr>
          <p:cNvGrpSpPr/>
          <p:nvPr/>
        </p:nvGrpSpPr>
        <p:grpSpPr>
          <a:xfrm>
            <a:off x="7160367" y="3863247"/>
            <a:ext cx="717038" cy="717038"/>
            <a:chOff x="431800" y="3725863"/>
            <a:chExt cx="731520" cy="731520"/>
          </a:xfrm>
        </p:grpSpPr>
        <p:sp>
          <p:nvSpPr>
            <p:cNvPr id="207" name="Oval 206">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8" name="Oval 207">
              <a:extLst>
                <a:ext uri="{FF2B5EF4-FFF2-40B4-BE49-F238E27FC236}">
                  <a16:creationId xmlns:a16="http://schemas.microsoft.com/office/drawing/2014/main" id="{812440D3-20E6-428F-99E6-46432EA7DA33}"/>
                </a:ext>
              </a:extLst>
            </p:cNvPr>
            <p:cNvSpPr/>
            <p:nvPr/>
          </p:nvSpPr>
          <p:spPr bwMode="auto">
            <a:xfrm>
              <a:off x="523240" y="38173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9"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712211" y="3997541"/>
              <a:ext cx="174512" cy="216598"/>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B98E7D8-8987-4F56-ADFE-7F52CC67E6FC}"/>
              </a:ext>
            </a:extLst>
          </p:cNvPr>
          <p:cNvGrpSpPr/>
          <p:nvPr/>
        </p:nvGrpSpPr>
        <p:grpSpPr>
          <a:xfrm>
            <a:off x="4377446" y="2252787"/>
            <a:ext cx="717038" cy="717038"/>
            <a:chOff x="431800" y="2925763"/>
            <a:chExt cx="731520" cy="731520"/>
          </a:xfrm>
        </p:grpSpPr>
        <p:sp>
          <p:nvSpPr>
            <p:cNvPr id="204" name="Oval 203">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5" name="Oval 204">
              <a:extLst>
                <a:ext uri="{FF2B5EF4-FFF2-40B4-BE49-F238E27FC236}">
                  <a16:creationId xmlns:a16="http://schemas.microsoft.com/office/drawing/2014/main" id="{EA67B464-216E-407C-B193-334F12851C42}"/>
                </a:ext>
              </a:extLst>
            </p:cNvPr>
            <p:cNvSpPr/>
            <p:nvPr/>
          </p:nvSpPr>
          <p:spPr bwMode="auto">
            <a:xfrm>
              <a:off x="523240" y="30172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6"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86870" y="3178594"/>
              <a:ext cx="224046" cy="231356"/>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177" name="Connector: Elbow 176">
            <a:extLst>
              <a:ext uri="{FF2B5EF4-FFF2-40B4-BE49-F238E27FC236}">
                <a16:creationId xmlns:a16="http://schemas.microsoft.com/office/drawing/2014/main" id="{8B959DF2-9DE7-4087-81AD-6186804239F9}"/>
              </a:ext>
            </a:extLst>
          </p:cNvPr>
          <p:cNvCxnSpPr>
            <a:stCxn id="207" idx="6"/>
            <a:endCxn id="164" idx="1"/>
          </p:cNvCxnSpPr>
          <p:nvPr/>
        </p:nvCxnSpPr>
        <p:spPr>
          <a:xfrm flipV="1">
            <a:off x="7877405" y="3718831"/>
            <a:ext cx="966183" cy="502935"/>
          </a:xfrm>
          <a:prstGeom prst="bentConnector3">
            <a:avLst/>
          </a:prstGeom>
          <a:noFill/>
          <a:ln w="25400" cap="flat" cmpd="sng" algn="ctr">
            <a:solidFill>
              <a:srgbClr val="505050"/>
            </a:solidFill>
            <a:prstDash val="sysDash"/>
            <a:headEnd type="none"/>
            <a:tailEnd type="oval"/>
          </a:ln>
          <a:effectLst/>
        </p:spPr>
      </p:cxnSp>
      <p:cxnSp>
        <p:nvCxnSpPr>
          <p:cNvPr id="178" name="Connector: Elbow 177">
            <a:extLst>
              <a:ext uri="{FF2B5EF4-FFF2-40B4-BE49-F238E27FC236}">
                <a16:creationId xmlns:a16="http://schemas.microsoft.com/office/drawing/2014/main" id="{6986E01E-B0CB-42C8-8A40-B9B574249CCC}"/>
              </a:ext>
            </a:extLst>
          </p:cNvPr>
          <p:cNvCxnSpPr>
            <a:cxnSpLocks/>
            <a:stCxn id="201" idx="2"/>
            <a:endCxn id="167" idx="3"/>
          </p:cNvCxnSpPr>
          <p:nvPr/>
        </p:nvCxnSpPr>
        <p:spPr>
          <a:xfrm rot="10800000">
            <a:off x="3287636" y="3718831"/>
            <a:ext cx="981136" cy="572570"/>
          </a:xfrm>
          <a:prstGeom prst="bentConnector3">
            <a:avLst/>
          </a:prstGeom>
          <a:noFill/>
          <a:ln w="25400" cap="flat" cmpd="sng" algn="ctr">
            <a:solidFill>
              <a:srgbClr val="505050"/>
            </a:solidFill>
            <a:prstDash val="sysDash"/>
            <a:headEnd type="none"/>
            <a:tailEnd type="oval"/>
          </a:ln>
          <a:effectLst/>
        </p:spPr>
      </p:cxnSp>
      <p:cxnSp>
        <p:nvCxnSpPr>
          <p:cNvPr id="179" name="Connector: Elbow 178">
            <a:extLst>
              <a:ext uri="{FF2B5EF4-FFF2-40B4-BE49-F238E27FC236}">
                <a16:creationId xmlns:a16="http://schemas.microsoft.com/office/drawing/2014/main" id="{42500034-4DEA-4C18-A7F3-FC23EE46FE23}"/>
              </a:ext>
            </a:extLst>
          </p:cNvPr>
          <p:cNvCxnSpPr>
            <a:stCxn id="199" idx="6"/>
            <a:endCxn id="165" idx="1"/>
          </p:cNvCxnSpPr>
          <p:nvPr/>
        </p:nvCxnSpPr>
        <p:spPr>
          <a:xfrm flipV="1">
            <a:off x="7669000" y="2153886"/>
            <a:ext cx="876602" cy="522254"/>
          </a:xfrm>
          <a:prstGeom prst="bentConnector3">
            <a:avLst/>
          </a:prstGeom>
          <a:noFill/>
          <a:ln w="25400" cap="flat" cmpd="sng" algn="ctr">
            <a:solidFill>
              <a:srgbClr val="505050"/>
            </a:solidFill>
            <a:prstDash val="sysDash"/>
            <a:headEnd type="none"/>
            <a:tailEnd type="oval"/>
          </a:ln>
          <a:effectLst/>
        </p:spPr>
      </p:cxnSp>
      <p:cxnSp>
        <p:nvCxnSpPr>
          <p:cNvPr id="180" name="Connector: Elbow 179">
            <a:extLst>
              <a:ext uri="{FF2B5EF4-FFF2-40B4-BE49-F238E27FC236}">
                <a16:creationId xmlns:a16="http://schemas.microsoft.com/office/drawing/2014/main" id="{A3513CF1-80B1-42EC-928D-6EAB861AD35D}"/>
              </a:ext>
            </a:extLst>
          </p:cNvPr>
          <p:cNvCxnSpPr>
            <a:stCxn id="204" idx="2"/>
            <a:endCxn id="168" idx="3"/>
          </p:cNvCxnSpPr>
          <p:nvPr/>
        </p:nvCxnSpPr>
        <p:spPr>
          <a:xfrm rot="10800000">
            <a:off x="3697838" y="1949778"/>
            <a:ext cx="679608" cy="661529"/>
          </a:xfrm>
          <a:prstGeom prst="bentConnector3">
            <a:avLst/>
          </a:prstGeom>
          <a:noFill/>
          <a:ln w="25400" cap="flat" cmpd="sng" algn="ctr">
            <a:solidFill>
              <a:srgbClr val="505050"/>
            </a:solidFill>
            <a:prstDash val="sysDash"/>
            <a:headEnd type="none"/>
            <a:tailEnd type="oval"/>
          </a:ln>
          <a:effectLst/>
        </p:spPr>
      </p:cxnSp>
      <p:grpSp>
        <p:nvGrpSpPr>
          <p:cNvPr id="181" name="Group 180">
            <a:extLst>
              <a:ext uri="{FF2B5EF4-FFF2-40B4-BE49-F238E27FC236}">
                <a16:creationId xmlns:a16="http://schemas.microsoft.com/office/drawing/2014/main" id="{9BD64EFC-81A6-4DDF-B422-BE758F8FBB7E}"/>
              </a:ext>
            </a:extLst>
          </p:cNvPr>
          <p:cNvGrpSpPr/>
          <p:nvPr/>
        </p:nvGrpSpPr>
        <p:grpSpPr>
          <a:xfrm>
            <a:off x="4268772" y="3932882"/>
            <a:ext cx="717038" cy="717038"/>
            <a:chOff x="4180755" y="3548790"/>
            <a:chExt cx="731520" cy="731520"/>
          </a:xfrm>
        </p:grpSpPr>
        <p:sp>
          <p:nvSpPr>
            <p:cNvPr id="201" name="Oval 200">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2" name="Oval 201">
              <a:extLst>
                <a:ext uri="{FF2B5EF4-FFF2-40B4-BE49-F238E27FC236}">
                  <a16:creationId xmlns:a16="http://schemas.microsoft.com/office/drawing/2014/main" id="{E66F5343-C9B8-4AF1-AC0A-00491B6FCD40}"/>
                </a:ext>
              </a:extLst>
            </p:cNvPr>
            <p:cNvSpPr/>
            <p:nvPr/>
          </p:nvSpPr>
          <p:spPr bwMode="auto">
            <a:xfrm>
              <a:off x="4272195" y="3640230"/>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3"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404485" y="3809309"/>
              <a:ext cx="274320" cy="238916"/>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82" name="Group 181">
            <a:extLst>
              <a:ext uri="{FF2B5EF4-FFF2-40B4-BE49-F238E27FC236}">
                <a16:creationId xmlns:a16="http://schemas.microsoft.com/office/drawing/2014/main" id="{95FE535D-6FBE-4A38-92CB-35EA27337062}"/>
              </a:ext>
            </a:extLst>
          </p:cNvPr>
          <p:cNvGrpSpPr/>
          <p:nvPr/>
        </p:nvGrpSpPr>
        <p:grpSpPr>
          <a:xfrm>
            <a:off x="6951962" y="2317621"/>
            <a:ext cx="717038" cy="717038"/>
            <a:chOff x="6846963" y="1679558"/>
            <a:chExt cx="731520" cy="731520"/>
          </a:xfrm>
        </p:grpSpPr>
        <p:grpSp>
          <p:nvGrpSpPr>
            <p:cNvPr id="197" name="Group 196">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199" name="Oval 198">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0" name="Oval 199">
                <a:extLst>
                  <a:ext uri="{FF2B5EF4-FFF2-40B4-BE49-F238E27FC236}">
                    <a16:creationId xmlns:a16="http://schemas.microsoft.com/office/drawing/2014/main" id="{3F5B627F-EDB3-4C36-A79B-1004A4D206C4}"/>
                  </a:ext>
                </a:extLst>
              </p:cNvPr>
              <p:cNvSpPr/>
              <p:nvPr/>
            </p:nvSpPr>
            <p:spPr bwMode="auto">
              <a:xfrm>
                <a:off x="6938403" y="1770998"/>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8" name="Shield_EA18">
              <a:extLst>
                <a:ext uri="{FF2B5EF4-FFF2-40B4-BE49-F238E27FC236}">
                  <a16:creationId xmlns:a16="http://schemas.microsoft.com/office/drawing/2014/main" id="{E95AF515-5C11-4924-8E0B-38708C5E6651}"/>
                </a:ext>
              </a:extLst>
            </p:cNvPr>
            <p:cNvSpPr>
              <a:spLocks noChangeAspect="1"/>
            </p:cNvSpPr>
            <p:nvPr/>
          </p:nvSpPr>
          <p:spPr bwMode="auto">
            <a:xfrm>
              <a:off x="7092521" y="1922148"/>
              <a:ext cx="235411" cy="250635"/>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83" name="Group 182">
            <a:extLst>
              <a:ext uri="{FF2B5EF4-FFF2-40B4-BE49-F238E27FC236}">
                <a16:creationId xmlns:a16="http://schemas.microsoft.com/office/drawing/2014/main" id="{B09C2E05-B49C-4ED0-A9ED-872B40566800}"/>
              </a:ext>
            </a:extLst>
          </p:cNvPr>
          <p:cNvGrpSpPr/>
          <p:nvPr/>
        </p:nvGrpSpPr>
        <p:grpSpPr>
          <a:xfrm>
            <a:off x="5716449" y="4895217"/>
            <a:ext cx="717038" cy="717038"/>
            <a:chOff x="440384" y="4525963"/>
            <a:chExt cx="731520" cy="731520"/>
          </a:xfrm>
        </p:grpSpPr>
        <p:sp>
          <p:nvSpPr>
            <p:cNvPr id="195" name="Oval 194">
              <a:extLst>
                <a:ext uri="{FF2B5EF4-FFF2-40B4-BE49-F238E27FC236}">
                  <a16:creationId xmlns:a16="http://schemas.microsoft.com/office/drawing/2014/main" id="{17214C49-3E9C-4144-9DED-0CBEF3401AA0}"/>
                </a:ext>
              </a:extLst>
            </p:cNvPr>
            <p:cNvSpPr/>
            <p:nvPr/>
          </p:nvSpPr>
          <p:spPr bwMode="auto">
            <a:xfrm>
              <a:off x="440384" y="45259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96" name="Oval 195">
              <a:extLst>
                <a:ext uri="{FF2B5EF4-FFF2-40B4-BE49-F238E27FC236}">
                  <a16:creationId xmlns:a16="http://schemas.microsoft.com/office/drawing/2014/main" id="{8EA61342-9E6B-4A40-AA8E-DD18944ACE67}"/>
                </a:ext>
              </a:extLst>
            </p:cNvPr>
            <p:cNvSpPr/>
            <p:nvPr/>
          </p:nvSpPr>
          <p:spPr bwMode="auto">
            <a:xfrm>
              <a:off x="523240" y="46174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4" name="Freeform: Shape 183">
            <a:extLst>
              <a:ext uri="{FF2B5EF4-FFF2-40B4-BE49-F238E27FC236}">
                <a16:creationId xmlns:a16="http://schemas.microsoft.com/office/drawing/2014/main" id="{7D1131E9-D076-4215-BD84-5090C242A8D0}"/>
              </a:ext>
            </a:extLst>
          </p:cNvPr>
          <p:cNvSpPr/>
          <p:nvPr/>
        </p:nvSpPr>
        <p:spPr bwMode="auto">
          <a:xfrm>
            <a:off x="5154026" y="2934798"/>
            <a:ext cx="1808366" cy="998084"/>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22225" cap="sq">
            <a:solidFill>
              <a:srgbClr val="0072C6"/>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sp>
        <p:nvSpPr>
          <p:cNvPr id="185" name="MS cloud text">
            <a:extLst>
              <a:ext uri="{FF2B5EF4-FFF2-40B4-BE49-F238E27FC236}">
                <a16:creationId xmlns:a16="http://schemas.microsoft.com/office/drawing/2014/main" id="{2ED75611-8509-4028-B2B9-299958E9BEDF}"/>
              </a:ext>
            </a:extLst>
          </p:cNvPr>
          <p:cNvSpPr txBox="1">
            <a:spLocks/>
          </p:cNvSpPr>
          <p:nvPr/>
        </p:nvSpPr>
        <p:spPr>
          <a:xfrm>
            <a:off x="5241535" y="3430983"/>
            <a:ext cx="1746194" cy="270627"/>
          </a:xfrm>
          <a:prstGeom prst="rect">
            <a:avLst/>
          </a:prstGeom>
        </p:spPr>
        <p:txBody>
          <a:bodyPr vert="horz" wrap="square" lIns="143407" tIns="89630" rIns="143407" bIns="8963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a:ln>
                  <a:noFill/>
                </a:ln>
                <a:solidFill>
                  <a:srgbClr val="002050"/>
                </a:solidFill>
                <a:effectLst/>
                <a:uLnTx/>
                <a:uFillTx/>
                <a:latin typeface="Segoe UI"/>
                <a:ea typeface="+mn-ea"/>
                <a:cs typeface="Segoe UI Semibold" panose="020B0702040204020203" pitchFamily="34" charset="0"/>
              </a:rPr>
              <a:t>Microsoft Azure</a:t>
            </a:r>
          </a:p>
        </p:txBody>
      </p:sp>
      <p:sp>
        <p:nvSpPr>
          <p:cNvPr id="186" name="magnify">
            <a:extLst>
              <a:ext uri="{FF2B5EF4-FFF2-40B4-BE49-F238E27FC236}">
                <a16:creationId xmlns:a16="http://schemas.microsoft.com/office/drawing/2014/main" id="{6189FE93-DD99-4FAC-B494-225AF4261566}"/>
              </a:ext>
            </a:extLst>
          </p:cNvPr>
          <p:cNvSpPr>
            <a:spLocks noChangeAspect="1" noEditPoints="1"/>
          </p:cNvSpPr>
          <p:nvPr/>
        </p:nvSpPr>
        <p:spPr bwMode="auto">
          <a:xfrm flipH="1">
            <a:off x="5964082" y="5132462"/>
            <a:ext cx="247780" cy="243044"/>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187" name="Group 186">
            <a:extLst>
              <a:ext uri="{FF2B5EF4-FFF2-40B4-BE49-F238E27FC236}">
                <a16:creationId xmlns:a16="http://schemas.microsoft.com/office/drawing/2014/main" id="{B563064E-ABE2-43FE-829B-76BA19FF26C4}"/>
              </a:ext>
            </a:extLst>
          </p:cNvPr>
          <p:cNvGrpSpPr/>
          <p:nvPr/>
        </p:nvGrpSpPr>
        <p:grpSpPr>
          <a:xfrm>
            <a:off x="5702851" y="1489210"/>
            <a:ext cx="717038" cy="717038"/>
            <a:chOff x="5703955" y="1311689"/>
            <a:chExt cx="717140" cy="717140"/>
          </a:xfrm>
        </p:grpSpPr>
        <p:grpSp>
          <p:nvGrpSpPr>
            <p:cNvPr id="191" name="Group 190">
              <a:extLst>
                <a:ext uri="{FF2B5EF4-FFF2-40B4-BE49-F238E27FC236}">
                  <a16:creationId xmlns:a16="http://schemas.microsoft.com/office/drawing/2014/main" id="{357ACFC4-6184-4085-A04D-3AA717EF72A2}"/>
                </a:ext>
              </a:extLst>
            </p:cNvPr>
            <p:cNvGrpSpPr/>
            <p:nvPr/>
          </p:nvGrpSpPr>
          <p:grpSpPr>
            <a:xfrm>
              <a:off x="5703955" y="1311689"/>
              <a:ext cx="717140" cy="717140"/>
              <a:chOff x="431800" y="2925763"/>
              <a:chExt cx="731520" cy="731520"/>
            </a:xfrm>
          </p:grpSpPr>
          <p:sp>
            <p:nvSpPr>
              <p:cNvPr id="193" name="Oval 192">
                <a:extLst>
                  <a:ext uri="{FF2B5EF4-FFF2-40B4-BE49-F238E27FC236}">
                    <a16:creationId xmlns:a16="http://schemas.microsoft.com/office/drawing/2014/main" id="{996B052D-DCFD-4383-A5CB-D9006E6D290E}"/>
                  </a:ext>
                </a:extLst>
              </p:cNvPr>
              <p:cNvSpPr/>
              <p:nvPr/>
            </p:nvSpPr>
            <p:spPr bwMode="auto">
              <a:xfrm>
                <a:off x="431800" y="29257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4" name="Oval 193">
                <a:extLst>
                  <a:ext uri="{FF2B5EF4-FFF2-40B4-BE49-F238E27FC236}">
                    <a16:creationId xmlns:a16="http://schemas.microsoft.com/office/drawing/2014/main" id="{360A2CD7-8E6A-4F04-AC9B-8941EA733A7D}"/>
                  </a:ext>
                </a:extLst>
              </p:cNvPr>
              <p:cNvSpPr/>
              <p:nvPr/>
            </p:nvSpPr>
            <p:spPr bwMode="auto">
              <a:xfrm>
                <a:off x="523240" y="30172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2" name="Arrow: Right 191">
              <a:extLst>
                <a:ext uri="{FF2B5EF4-FFF2-40B4-BE49-F238E27FC236}">
                  <a16:creationId xmlns:a16="http://schemas.microsoft.com/office/drawing/2014/main" id="{3FB41E4B-BB60-4A49-A385-8C4AC4D772F6}"/>
                </a:ext>
              </a:extLst>
            </p:cNvPr>
            <p:cNvSpPr/>
            <p:nvPr/>
          </p:nvSpPr>
          <p:spPr bwMode="auto">
            <a:xfrm>
              <a:off x="5929239" y="1539464"/>
              <a:ext cx="319782" cy="261590"/>
            </a:xfrm>
            <a:prstGeom prst="rightArrow">
              <a:avLst/>
            </a:prstGeom>
            <a:noFill/>
            <a:ln w="12700" cap="flat" cmpd="sng" algn="ctr">
              <a:solidFill>
                <a:srgbClr val="0072C6"/>
              </a:solidFill>
              <a:prstDash val="solid"/>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8" name="TextBox 56">
            <a:extLst>
              <a:ext uri="{FF2B5EF4-FFF2-40B4-BE49-F238E27FC236}">
                <a16:creationId xmlns:a16="http://schemas.microsoft.com/office/drawing/2014/main" id="{89CCACD6-E78F-46D4-8571-E0500BB99CC7}"/>
              </a:ext>
            </a:extLst>
          </p:cNvPr>
          <p:cNvSpPr txBox="1">
            <a:spLocks noChangeAspect="1"/>
          </p:cNvSpPr>
          <p:nvPr/>
        </p:nvSpPr>
        <p:spPr>
          <a:xfrm>
            <a:off x="7075396" y="981110"/>
            <a:ext cx="4435946" cy="451198"/>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192">
              <a:spcAft>
                <a:spcPts val="588"/>
              </a:spcAft>
              <a:defRPr/>
            </a:pPr>
            <a:r>
              <a:rPr lang="en-US" sz="1050" b="1" dirty="0">
                <a:solidFill>
                  <a:srgbClr val="353535"/>
                </a:solidFill>
                <a:cs typeface="Segoe UI" panose="020B0502040204020203" pitchFamily="34" charset="0"/>
              </a:rPr>
              <a:t>Azure Migrate Tool , Azure </a:t>
            </a:r>
            <a:r>
              <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Site Recovery, and Partner Solutions</a:t>
            </a:r>
            <a:endParaRPr kumimoji="0" lang="en-US" sz="1765"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cxnSp>
        <p:nvCxnSpPr>
          <p:cNvPr id="189" name="Connector: Elbow 188">
            <a:extLst>
              <a:ext uri="{FF2B5EF4-FFF2-40B4-BE49-F238E27FC236}">
                <a16:creationId xmlns:a16="http://schemas.microsoft.com/office/drawing/2014/main" id="{AFBD3B6A-7DD6-439B-A8A4-9EB6BFF2B55B}"/>
              </a:ext>
            </a:extLst>
          </p:cNvPr>
          <p:cNvCxnSpPr>
            <a:cxnSpLocks/>
            <a:stCxn id="193" idx="0"/>
            <a:endCxn id="188" idx="1"/>
          </p:cNvCxnSpPr>
          <p:nvPr/>
        </p:nvCxnSpPr>
        <p:spPr>
          <a:xfrm rot="5400000" flipH="1" flipV="1">
            <a:off x="6427133" y="840947"/>
            <a:ext cx="282501" cy="1014026"/>
          </a:xfrm>
          <a:prstGeom prst="bentConnector2">
            <a:avLst/>
          </a:prstGeom>
          <a:noFill/>
          <a:ln w="25400" cap="flat" cmpd="sng" algn="ctr">
            <a:solidFill>
              <a:srgbClr val="505050"/>
            </a:solidFill>
            <a:prstDash val="sysDash"/>
            <a:headEnd type="none"/>
            <a:tailEnd type="oval"/>
          </a:ln>
          <a:effectLst/>
        </p:spPr>
      </p:cxnSp>
      <p:sp>
        <p:nvSpPr>
          <p:cNvPr id="190" name="TextBox 55">
            <a:extLst>
              <a:ext uri="{FF2B5EF4-FFF2-40B4-BE49-F238E27FC236}">
                <a16:creationId xmlns:a16="http://schemas.microsoft.com/office/drawing/2014/main" id="{A027850F-BE99-432A-80DD-2BA15610E335}"/>
              </a:ext>
            </a:extLst>
          </p:cNvPr>
          <p:cNvSpPr txBox="1"/>
          <p:nvPr/>
        </p:nvSpPr>
        <p:spPr>
          <a:xfrm>
            <a:off x="2073071" y="6283625"/>
            <a:ext cx="7976598" cy="479475"/>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05" rtl="0" eaLnBrk="1" fontAlgn="auto" latinLnBrk="0" hangingPunct="1">
              <a:lnSpc>
                <a:spcPct val="90000"/>
              </a:lnSpc>
              <a:spcBef>
                <a:spcPts val="294"/>
              </a:spcBef>
              <a:spcAft>
                <a:spcPts val="0"/>
              </a:spcAft>
              <a:buClrTx/>
              <a:buSzTx/>
              <a:buFontTx/>
              <a:buNone/>
              <a:tabLst/>
              <a:defRPr/>
            </a:pPr>
            <a:r>
              <a:rPr kumimoji="0" lang="en-US" sz="1371" b="0"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rPr>
              <a:t>App, Infra &amp; Network monitoring, Log Analytics and Diagnostics with </a:t>
            </a:r>
            <a:r>
              <a:rPr kumimoji="0" lang="en-US" sz="1371" b="1"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hlinkClick r:id="rId7"/>
              </a:rPr>
              <a:t>Azure Monitor</a:t>
            </a:r>
            <a:endParaRPr kumimoji="0" lang="en-US" sz="1371" b="1"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endParaRPr>
          </a:p>
        </p:txBody>
      </p:sp>
      <p:sp>
        <p:nvSpPr>
          <p:cNvPr id="3" name="Title 2">
            <a:extLst>
              <a:ext uri="{FF2B5EF4-FFF2-40B4-BE49-F238E27FC236}">
                <a16:creationId xmlns:a16="http://schemas.microsoft.com/office/drawing/2014/main" id="{9105AF7E-2874-4934-9812-D8EE6C00340E}"/>
              </a:ext>
            </a:extLst>
          </p:cNvPr>
          <p:cNvSpPr>
            <a:spLocks noGrp="1"/>
          </p:cNvSpPr>
          <p:nvPr>
            <p:ph type="title"/>
          </p:nvPr>
        </p:nvSpPr>
        <p:spPr>
          <a:xfrm>
            <a:off x="482250" y="155897"/>
            <a:ext cx="11151917" cy="747897"/>
          </a:xfrm>
        </p:spPr>
        <p:txBody>
          <a:bodyPr/>
          <a:lstStyle/>
          <a:p>
            <a:r>
              <a:rPr lang="en-IN" sz="3600" dirty="0"/>
              <a:t>Azure Security, Management and Governance</a:t>
            </a:r>
          </a:p>
        </p:txBody>
      </p:sp>
      <p:sp>
        <p:nvSpPr>
          <p:cNvPr id="55" name="TextBox 117">
            <a:extLst>
              <a:ext uri="{FF2B5EF4-FFF2-40B4-BE49-F238E27FC236}">
                <a16:creationId xmlns:a16="http://schemas.microsoft.com/office/drawing/2014/main" id="{2E809C8B-C5A2-4034-94D9-73423E497ADA}"/>
              </a:ext>
            </a:extLst>
          </p:cNvPr>
          <p:cNvSpPr txBox="1">
            <a:spLocks noChangeAspect="1"/>
          </p:cNvSpPr>
          <p:nvPr/>
        </p:nvSpPr>
        <p:spPr>
          <a:xfrm>
            <a:off x="7001184" y="607055"/>
            <a:ext cx="139852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MIGRATE</a:t>
            </a:r>
          </a:p>
        </p:txBody>
      </p:sp>
    </p:spTree>
    <p:extLst>
      <p:ext uri="{BB962C8B-B14F-4D97-AF65-F5344CB8AC3E}">
        <p14:creationId xmlns:p14="http://schemas.microsoft.com/office/powerpoint/2010/main" val="41423154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25B3-208E-40EE-AB2E-EB3CEDFBC70E}"/>
              </a:ext>
            </a:extLst>
          </p:cNvPr>
          <p:cNvSpPr>
            <a:spLocks noGrp="1"/>
          </p:cNvSpPr>
          <p:nvPr>
            <p:ph type="title"/>
          </p:nvPr>
        </p:nvSpPr>
        <p:spPr/>
        <p:txBody>
          <a:bodyPr/>
          <a:lstStyle/>
          <a:p>
            <a:r>
              <a:rPr lang="en-IN" dirty="0"/>
              <a:t>Which Security Product To Use?</a:t>
            </a:r>
          </a:p>
        </p:txBody>
      </p:sp>
      <p:graphicFrame>
        <p:nvGraphicFramePr>
          <p:cNvPr id="4" name="Table 3">
            <a:extLst>
              <a:ext uri="{FF2B5EF4-FFF2-40B4-BE49-F238E27FC236}">
                <a16:creationId xmlns:a16="http://schemas.microsoft.com/office/drawing/2014/main" id="{B9DE6F88-2617-4977-9A96-1D3929161823}"/>
              </a:ext>
            </a:extLst>
          </p:cNvPr>
          <p:cNvGraphicFramePr>
            <a:graphicFrameLocks noGrp="1"/>
          </p:cNvGraphicFramePr>
          <p:nvPr>
            <p:extLst>
              <p:ext uri="{D42A27DB-BD31-4B8C-83A1-F6EECF244321}">
                <p14:modId xmlns:p14="http://schemas.microsoft.com/office/powerpoint/2010/main" val="2465324495"/>
              </p:ext>
            </p:extLst>
          </p:nvPr>
        </p:nvGraphicFramePr>
        <p:xfrm>
          <a:off x="519248" y="1447800"/>
          <a:ext cx="11151917" cy="2641599"/>
        </p:xfrm>
        <a:graphic>
          <a:graphicData uri="http://schemas.openxmlformats.org/drawingml/2006/table">
            <a:tbl>
              <a:tblPr/>
              <a:tblGrid>
                <a:gridCol w="8365375">
                  <a:extLst>
                    <a:ext uri="{9D8B030D-6E8A-4147-A177-3AD203B41FA5}">
                      <a16:colId xmlns:a16="http://schemas.microsoft.com/office/drawing/2014/main" val="773521575"/>
                    </a:ext>
                  </a:extLst>
                </a:gridCol>
                <a:gridCol w="2786542">
                  <a:extLst>
                    <a:ext uri="{9D8B030D-6E8A-4147-A177-3AD203B41FA5}">
                      <a16:colId xmlns:a16="http://schemas.microsoft.com/office/drawing/2014/main" val="269683541"/>
                    </a:ext>
                  </a:extLst>
                </a:gridCol>
              </a:tblGrid>
              <a:tr h="313865">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If You Want To...</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226885708"/>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Unify security management and enable advanced threat protection for workloads in the cloud and on-premises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2"/>
                        </a:rPr>
                        <a:t>Security Center</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364153"/>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Safeguard cryptographic keys and other secrets used by cloud apps and services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3"/>
                        </a:rPr>
                        <a:t>Key Vault</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221515"/>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Protect your Azure resources from denial of service threats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4"/>
                        </a:rPr>
                        <a:t>Azure DDoS Protection</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014343"/>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Control and help secure email, documents, and sensitive data that you share outside your company</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5"/>
                        </a:rPr>
                        <a:t>Azure Information Protection</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9905534"/>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Protect your applications from common web vulnerabilities and exploits with a built-in web application firewall</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6"/>
                        </a:rPr>
                        <a:t>Application Gateway</a:t>
                      </a:r>
                      <a:endParaRPr lang="en-IN" sz="1400" dirty="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562225"/>
                  </a:ext>
                </a:extLst>
              </a:tr>
            </a:tbl>
          </a:graphicData>
        </a:graphic>
      </p:graphicFrame>
      <p:sp>
        <p:nvSpPr>
          <p:cNvPr id="3" name="Rectangle 2">
            <a:extLst>
              <a:ext uri="{FF2B5EF4-FFF2-40B4-BE49-F238E27FC236}">
                <a16:creationId xmlns:a16="http://schemas.microsoft.com/office/drawing/2014/main" id="{791118D2-28D1-4D4A-9B38-576BDE5619D9}"/>
              </a:ext>
            </a:extLst>
          </p:cNvPr>
          <p:cNvSpPr/>
          <p:nvPr/>
        </p:nvSpPr>
        <p:spPr>
          <a:xfrm>
            <a:off x="519248" y="5765273"/>
            <a:ext cx="8464208" cy="307777"/>
          </a:xfrm>
          <a:prstGeom prst="rect">
            <a:avLst/>
          </a:prstGeom>
        </p:spPr>
        <p:txBody>
          <a:bodyPr wrap="square">
            <a:spAutoFit/>
          </a:bodyPr>
          <a:lstStyle/>
          <a:p>
            <a:r>
              <a:rPr lang="en-IN" sz="1400" dirty="0">
                <a:latin typeface="+mj-lt"/>
                <a:hlinkClick r:id="rId7"/>
              </a:rPr>
              <a:t>https://azure.microsoft.com/en-us/product-categories/security/</a:t>
            </a:r>
            <a:endParaRPr lang="en-IN" sz="1400" dirty="0">
              <a:latin typeface="+mj-lt"/>
            </a:endParaRPr>
          </a:p>
        </p:txBody>
      </p:sp>
    </p:spTree>
    <p:extLst>
      <p:ext uri="{BB962C8B-B14F-4D97-AF65-F5344CB8AC3E}">
        <p14:creationId xmlns:p14="http://schemas.microsoft.com/office/powerpoint/2010/main" val="40189652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AA5B-FEBF-47D0-82D0-8A09238F6612}"/>
              </a:ext>
            </a:extLst>
          </p:cNvPr>
          <p:cNvSpPr>
            <a:spLocks noGrp="1"/>
          </p:cNvSpPr>
          <p:nvPr>
            <p:ph type="title"/>
          </p:nvPr>
        </p:nvSpPr>
        <p:spPr/>
        <p:txBody>
          <a:bodyPr/>
          <a:lstStyle/>
          <a:p>
            <a:r>
              <a:rPr lang="en-IN" dirty="0"/>
              <a:t>Management and Governance – Which Products to Use?</a:t>
            </a:r>
          </a:p>
        </p:txBody>
      </p:sp>
      <p:graphicFrame>
        <p:nvGraphicFramePr>
          <p:cNvPr id="4" name="Table 3">
            <a:extLst>
              <a:ext uri="{FF2B5EF4-FFF2-40B4-BE49-F238E27FC236}">
                <a16:creationId xmlns:a16="http://schemas.microsoft.com/office/drawing/2014/main" id="{C6FCB319-8FCB-4D82-8BCA-E77F9E345AD5}"/>
              </a:ext>
            </a:extLst>
          </p:cNvPr>
          <p:cNvGraphicFramePr>
            <a:graphicFrameLocks noGrp="1"/>
          </p:cNvGraphicFramePr>
          <p:nvPr>
            <p:extLst>
              <p:ext uri="{D42A27DB-BD31-4B8C-83A1-F6EECF244321}">
                <p14:modId xmlns:p14="http://schemas.microsoft.com/office/powerpoint/2010/main" val="2334701422"/>
              </p:ext>
            </p:extLst>
          </p:nvPr>
        </p:nvGraphicFramePr>
        <p:xfrm>
          <a:off x="519247" y="892742"/>
          <a:ext cx="11151917" cy="1675110"/>
        </p:xfrm>
        <a:graphic>
          <a:graphicData uri="http://schemas.openxmlformats.org/drawingml/2006/table">
            <a:tbl>
              <a:tblPr/>
              <a:tblGrid>
                <a:gridCol w="8365375">
                  <a:extLst>
                    <a:ext uri="{9D8B030D-6E8A-4147-A177-3AD203B41FA5}">
                      <a16:colId xmlns:a16="http://schemas.microsoft.com/office/drawing/2014/main" val="4214613455"/>
                    </a:ext>
                  </a:extLst>
                </a:gridCol>
                <a:gridCol w="2786542">
                  <a:extLst>
                    <a:ext uri="{9D8B030D-6E8A-4147-A177-3AD203B41FA5}">
                      <a16:colId xmlns:a16="http://schemas.microsoft.com/office/drawing/2014/main" val="1305303214"/>
                    </a:ext>
                  </a:extLst>
                </a:gridCol>
              </a:tblGrid>
              <a:tr h="414950">
                <a:tc>
                  <a:txBody>
                    <a:bodyPr/>
                    <a:lstStyle/>
                    <a:p>
                      <a:pPr algn="l" fontAlgn="t"/>
                      <a:r>
                        <a:rPr lang="en-IN" sz="1600" b="1" cap="none" dirty="0">
                          <a:solidFill>
                            <a:schemeClr val="bg1">
                              <a:lumMod val="95000"/>
                            </a:schemeClr>
                          </a:solidFill>
                          <a:effectLst/>
                          <a:latin typeface="Segoe UI Semilight" panose="020B0402040204020203" pitchFamily="34" charset="0"/>
                          <a:cs typeface="Segoe UI Semilight" panose="020B0402040204020203" pitchFamily="34" charset="0"/>
                        </a:rPr>
                        <a:t>Management Tools For Monitoring</a:t>
                      </a:r>
                      <a:endParaRPr lang="en-IN" sz="1600" b="1" cap="none" dirty="0">
                        <a:solidFill>
                          <a:schemeClr val="bg1"/>
                        </a:solidFill>
                        <a:effectLst/>
                        <a:latin typeface="Segoe UI Semilight" panose="020B0402040204020203" pitchFamily="34" charset="0"/>
                        <a:cs typeface="Segoe UI Semilight" panose="020B04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869612927"/>
                  </a:ext>
                </a:extLst>
              </a:tr>
              <a:tr h="414950">
                <a:tc>
                  <a:txBody>
                    <a:bodyPr/>
                    <a:lstStyle/>
                    <a:p>
                      <a:pPr algn="l" fontAlgn="t"/>
                      <a:r>
                        <a:rPr lang="en-US" sz="1200" dirty="0">
                          <a:effectLst/>
                          <a:latin typeface="Segoe UI Semibold" panose="020B0702040204020203" pitchFamily="34" charset="0"/>
                          <a:cs typeface="Segoe UI Semibold" panose="020B0702040204020203" pitchFamily="34" charset="0"/>
                        </a:rPr>
                        <a:t>Get visibility into the status of Azure platform components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2"/>
                        </a:rPr>
                        <a:t>Azure Monitor</a:t>
                      </a:r>
                      <a:endParaRPr lang="en-IN" sz="12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37212958"/>
                  </a:ext>
                </a:extLst>
              </a:tr>
              <a:tr h="430260">
                <a:tc>
                  <a:txBody>
                    <a:bodyPr/>
                    <a:lstStyle/>
                    <a:p>
                      <a:pPr algn="l" fontAlgn="t"/>
                      <a:r>
                        <a:rPr lang="en-US" sz="1200" dirty="0">
                          <a:effectLst/>
                          <a:latin typeface="Segoe UI Semibold" panose="020B0702040204020203" pitchFamily="34" charset="0"/>
                          <a:cs typeface="Segoe UI Semibold" panose="020B0702040204020203" pitchFamily="34" charset="0"/>
                        </a:rPr>
                        <a:t>Collect, search, and visualize machine data from on-premises and cloud</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3"/>
                        </a:rPr>
                        <a:t>Log Analytics</a:t>
                      </a:r>
                      <a:endParaRPr lang="en-IN" sz="12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58449621"/>
                  </a:ext>
                </a:extLst>
              </a:tr>
              <a:tr h="414950">
                <a:tc>
                  <a:txBody>
                    <a:bodyPr/>
                    <a:lstStyle/>
                    <a:p>
                      <a:pPr algn="l" fontAlgn="t"/>
                      <a:r>
                        <a:rPr lang="en-US" sz="1200" dirty="0">
                          <a:effectLst/>
                          <a:latin typeface="Segoe UI Semibold" panose="020B0702040204020203" pitchFamily="34" charset="0"/>
                          <a:cs typeface="Segoe UI Semibold" panose="020B0702040204020203" pitchFamily="34" charset="0"/>
                        </a:rPr>
                        <a:t>Monitor and diagnose network issues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4"/>
                        </a:rPr>
                        <a:t>Network Watcher</a:t>
                      </a:r>
                      <a:endParaRPr lang="en-IN" sz="12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21481526"/>
                  </a:ext>
                </a:extLst>
              </a:tr>
            </a:tbl>
          </a:graphicData>
        </a:graphic>
      </p:graphicFrame>
      <p:graphicFrame>
        <p:nvGraphicFramePr>
          <p:cNvPr id="6" name="Table 5">
            <a:extLst>
              <a:ext uri="{FF2B5EF4-FFF2-40B4-BE49-F238E27FC236}">
                <a16:creationId xmlns:a16="http://schemas.microsoft.com/office/drawing/2014/main" id="{E5589D2D-9D70-436F-9461-FBF11428AD6A}"/>
              </a:ext>
            </a:extLst>
          </p:cNvPr>
          <p:cNvGraphicFramePr>
            <a:graphicFrameLocks noGrp="1"/>
          </p:cNvGraphicFramePr>
          <p:nvPr>
            <p:extLst>
              <p:ext uri="{D42A27DB-BD31-4B8C-83A1-F6EECF244321}">
                <p14:modId xmlns:p14="http://schemas.microsoft.com/office/powerpoint/2010/main" val="602043478"/>
              </p:ext>
            </p:extLst>
          </p:nvPr>
        </p:nvGraphicFramePr>
        <p:xfrm>
          <a:off x="519247" y="2729839"/>
          <a:ext cx="11151917" cy="3959887"/>
        </p:xfrm>
        <a:graphic>
          <a:graphicData uri="http://schemas.openxmlformats.org/drawingml/2006/table">
            <a:tbl>
              <a:tblPr firstRow="1"/>
              <a:tblGrid>
                <a:gridCol w="8365375">
                  <a:extLst>
                    <a:ext uri="{9D8B030D-6E8A-4147-A177-3AD203B41FA5}">
                      <a16:colId xmlns:a16="http://schemas.microsoft.com/office/drawing/2014/main" val="496941545"/>
                    </a:ext>
                  </a:extLst>
                </a:gridCol>
                <a:gridCol w="2786542">
                  <a:extLst>
                    <a:ext uri="{9D8B030D-6E8A-4147-A177-3AD203B41FA5}">
                      <a16:colId xmlns:a16="http://schemas.microsoft.com/office/drawing/2014/main" val="2275593953"/>
                    </a:ext>
                  </a:extLst>
                </a:gridCol>
              </a:tblGrid>
              <a:tr h="442967">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Management Tools For Configuration</a:t>
                      </a:r>
                    </a:p>
                  </a:txBody>
                  <a:tcPr marL="29133" marR="29133" marT="29133" marB="291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29133" marR="29133" marT="29133" marB="291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38916796"/>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Automate, configure, and update your resources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5"/>
                        </a:rPr>
                        <a:t>Automation</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4497665"/>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Get personalized recommendations to help manage your Azure environment</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6"/>
                        </a:rPr>
                        <a:t>Azure Advisor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5158908"/>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Deploy and manage your Azure resources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7"/>
                        </a:rPr>
                        <a:t>Azure Resource Manager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650605"/>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Create, maintain, and invoke scheduled work for your apps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8"/>
                        </a:rPr>
                        <a:t>Scheduler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82275308"/>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Route incoming traffic for better performance and availability</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9"/>
                        </a:rPr>
                        <a:t>Traffic Manager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4278184"/>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Manage Azure using a command-line experience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0"/>
                        </a:rPr>
                        <a:t>Cloud Shell</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2550252"/>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Manage deployed solutions for your customers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1"/>
                        </a:rPr>
                        <a:t>Azure Managed Applications</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76246244"/>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Personalize and manage your Azure environment</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2"/>
                        </a:rPr>
                        <a:t>Microsoft Azure portal</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8767990"/>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Stay connected to your Azure resources from anywhere at anytime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3"/>
                        </a:rPr>
                        <a:t>Azure mobile app</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37867666"/>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Empowering service providers to manage customers at scale and with precision</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4"/>
                        </a:rPr>
                        <a:t>Azure Lighthouse</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2622259"/>
                  </a:ext>
                </a:extLst>
              </a:tr>
            </a:tbl>
          </a:graphicData>
        </a:graphic>
      </p:graphicFrame>
    </p:spTree>
    <p:extLst>
      <p:ext uri="{BB962C8B-B14F-4D97-AF65-F5344CB8AC3E}">
        <p14:creationId xmlns:p14="http://schemas.microsoft.com/office/powerpoint/2010/main" val="18566175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2638-BD5D-4D30-92F6-E7B5FA25742B}"/>
              </a:ext>
            </a:extLst>
          </p:cNvPr>
          <p:cNvSpPr>
            <a:spLocks noGrp="1"/>
          </p:cNvSpPr>
          <p:nvPr>
            <p:ph type="title"/>
          </p:nvPr>
        </p:nvSpPr>
        <p:spPr/>
        <p:txBody>
          <a:bodyPr/>
          <a:lstStyle/>
          <a:p>
            <a:r>
              <a:rPr lang="en-IN" dirty="0"/>
              <a:t>Management and Governance – Which Products to Use?</a:t>
            </a:r>
          </a:p>
        </p:txBody>
      </p:sp>
      <p:graphicFrame>
        <p:nvGraphicFramePr>
          <p:cNvPr id="4" name="Table 3">
            <a:extLst>
              <a:ext uri="{FF2B5EF4-FFF2-40B4-BE49-F238E27FC236}">
                <a16:creationId xmlns:a16="http://schemas.microsoft.com/office/drawing/2014/main" id="{02D9C480-0E19-4BC4-8E7A-EB36EBF9944C}"/>
              </a:ext>
            </a:extLst>
          </p:cNvPr>
          <p:cNvGraphicFramePr>
            <a:graphicFrameLocks noGrp="1"/>
          </p:cNvGraphicFramePr>
          <p:nvPr>
            <p:extLst>
              <p:ext uri="{D42A27DB-BD31-4B8C-83A1-F6EECF244321}">
                <p14:modId xmlns:p14="http://schemas.microsoft.com/office/powerpoint/2010/main" val="3447981013"/>
              </p:ext>
            </p:extLst>
          </p:nvPr>
        </p:nvGraphicFramePr>
        <p:xfrm>
          <a:off x="519248" y="1013395"/>
          <a:ext cx="10124432" cy="1729984"/>
        </p:xfrm>
        <a:graphic>
          <a:graphicData uri="http://schemas.openxmlformats.org/drawingml/2006/table">
            <a:tbl>
              <a:tblPr/>
              <a:tblGrid>
                <a:gridCol w="7594629">
                  <a:extLst>
                    <a:ext uri="{9D8B030D-6E8A-4147-A177-3AD203B41FA5}">
                      <a16:colId xmlns:a16="http://schemas.microsoft.com/office/drawing/2014/main" val="1735201953"/>
                    </a:ext>
                  </a:extLst>
                </a:gridCol>
                <a:gridCol w="2529803">
                  <a:extLst>
                    <a:ext uri="{9D8B030D-6E8A-4147-A177-3AD203B41FA5}">
                      <a16:colId xmlns:a16="http://schemas.microsoft.com/office/drawing/2014/main" val="2564670936"/>
                    </a:ext>
                  </a:extLst>
                </a:gridCol>
              </a:tblGrid>
              <a:tr h="444247">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Management Tools For Governance</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947346319"/>
                  </a:ext>
                </a:extLst>
              </a:tr>
              <a:tr h="397243">
                <a:tc>
                  <a:txBody>
                    <a:bodyPr/>
                    <a:lstStyle/>
                    <a:p>
                      <a:pPr algn="l" fontAlgn="t"/>
                      <a:r>
                        <a:rPr lang="en-GB" sz="1400" dirty="0">
                          <a:effectLst/>
                          <a:latin typeface="Segoe UI Semibold" panose="020B0702040204020203" pitchFamily="34" charset="0"/>
                          <a:cs typeface="Segoe UI Semibold" panose="020B0702040204020203" pitchFamily="34" charset="0"/>
                        </a:rPr>
                        <a:t>Get transparency into what you are spending on cloud resources</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a:solidFill>
                            <a:srgbClr val="0062AD"/>
                          </a:solidFill>
                          <a:effectLst/>
                          <a:latin typeface="Segoe UI Semibold" panose="020B0702040204020203" pitchFamily="34" charset="0"/>
                          <a:cs typeface="Segoe UI Semibold" panose="020B0702040204020203" pitchFamily="34" charset="0"/>
                          <a:hlinkClick r:id="rId2"/>
                        </a:rPr>
                        <a:t>Cost Management + Billing</a:t>
                      </a:r>
                      <a:endParaRPr lang="en-GB" sz="140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3367779"/>
                  </a:ext>
                </a:extLst>
              </a:tr>
              <a:tr h="444247">
                <a:tc>
                  <a:txBody>
                    <a:bodyPr/>
                    <a:lstStyle/>
                    <a:p>
                      <a:pPr algn="l" fontAlgn="t"/>
                      <a:r>
                        <a:rPr lang="en-GB" sz="1400" dirty="0">
                          <a:effectLst/>
                          <a:latin typeface="Segoe UI Semibold" panose="020B0702040204020203" pitchFamily="34" charset="0"/>
                          <a:cs typeface="Segoe UI Semibold" panose="020B0702040204020203" pitchFamily="34" charset="0"/>
                        </a:rPr>
                        <a:t>Set policies across resources and monitor compliance</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a:solidFill>
                            <a:srgbClr val="0062AD"/>
                          </a:solidFill>
                          <a:effectLst/>
                          <a:latin typeface="Segoe UI Semibold" panose="020B0702040204020203" pitchFamily="34" charset="0"/>
                          <a:cs typeface="Segoe UI Semibold" panose="020B0702040204020203" pitchFamily="34" charset="0"/>
                          <a:hlinkClick r:id="rId3"/>
                        </a:rPr>
                        <a:t>Azure Policy</a:t>
                      </a:r>
                      <a:endParaRPr lang="en-GB" sz="140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7184621"/>
                  </a:ext>
                </a:extLst>
              </a:tr>
              <a:tr h="444247">
                <a:tc>
                  <a:txBody>
                    <a:bodyPr/>
                    <a:lstStyle/>
                    <a:p>
                      <a:pPr algn="l" fontAlgn="t"/>
                      <a:r>
                        <a:rPr lang="en-GB" sz="1400" dirty="0">
                          <a:effectLst/>
                          <a:latin typeface="Segoe UI Semibold" panose="020B0702040204020203" pitchFamily="34" charset="0"/>
                          <a:cs typeface="Segoe UI Semibold" panose="020B0702040204020203" pitchFamily="34" charset="0"/>
                        </a:rPr>
                        <a:t>Enabling quick, repeatable creation of governed environments</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dirty="0">
                          <a:solidFill>
                            <a:srgbClr val="0062AD"/>
                          </a:solidFill>
                          <a:effectLst/>
                          <a:latin typeface="Segoe UI Semibold" panose="020B0702040204020203" pitchFamily="34" charset="0"/>
                          <a:cs typeface="Segoe UI Semibold" panose="020B0702040204020203" pitchFamily="34" charset="0"/>
                          <a:hlinkClick r:id="rId4"/>
                        </a:rPr>
                        <a:t>Azure Blueprints</a:t>
                      </a:r>
                      <a:endParaRPr lang="en-GB" sz="1400" dirty="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98613413"/>
                  </a:ext>
                </a:extLst>
              </a:tr>
            </a:tbl>
          </a:graphicData>
        </a:graphic>
      </p:graphicFrame>
      <p:graphicFrame>
        <p:nvGraphicFramePr>
          <p:cNvPr id="6" name="Table 5">
            <a:extLst>
              <a:ext uri="{FF2B5EF4-FFF2-40B4-BE49-F238E27FC236}">
                <a16:creationId xmlns:a16="http://schemas.microsoft.com/office/drawing/2014/main" id="{50FED2AB-C1B8-403A-B916-EEABE0DE0F23}"/>
              </a:ext>
            </a:extLst>
          </p:cNvPr>
          <p:cNvGraphicFramePr>
            <a:graphicFrameLocks noGrp="1"/>
          </p:cNvGraphicFramePr>
          <p:nvPr>
            <p:extLst>
              <p:ext uri="{D42A27DB-BD31-4B8C-83A1-F6EECF244321}">
                <p14:modId xmlns:p14="http://schemas.microsoft.com/office/powerpoint/2010/main" val="3934935408"/>
              </p:ext>
            </p:extLst>
          </p:nvPr>
        </p:nvGraphicFramePr>
        <p:xfrm>
          <a:off x="519247" y="3812344"/>
          <a:ext cx="10124431" cy="1711239"/>
        </p:xfrm>
        <a:graphic>
          <a:graphicData uri="http://schemas.openxmlformats.org/drawingml/2006/table">
            <a:tbl>
              <a:tblPr/>
              <a:tblGrid>
                <a:gridCol w="7594628">
                  <a:extLst>
                    <a:ext uri="{9D8B030D-6E8A-4147-A177-3AD203B41FA5}">
                      <a16:colId xmlns:a16="http://schemas.microsoft.com/office/drawing/2014/main" val="131412078"/>
                    </a:ext>
                  </a:extLst>
                </a:gridCol>
                <a:gridCol w="2529803">
                  <a:extLst>
                    <a:ext uri="{9D8B030D-6E8A-4147-A177-3AD203B41FA5}">
                      <a16:colId xmlns:a16="http://schemas.microsoft.com/office/drawing/2014/main" val="509485081"/>
                    </a:ext>
                  </a:extLst>
                </a:gridCol>
              </a:tblGrid>
              <a:tr h="268071">
                <a:tc>
                  <a:txBody>
                    <a:bodyPr/>
                    <a:lstStyle/>
                    <a:p>
                      <a:pPr algn="l" fontAlgn="t"/>
                      <a:r>
                        <a:rPr lang="en-US" sz="1600" b="1" cap="none" dirty="0">
                          <a:solidFill>
                            <a:schemeClr val="bg1"/>
                          </a:solidFill>
                          <a:effectLst/>
                          <a:latin typeface="Segoe UI Semilight" panose="020B0402040204020203" pitchFamily="34" charset="0"/>
                          <a:cs typeface="Segoe UI Semilight" panose="020B0402040204020203" pitchFamily="34" charset="0"/>
                        </a:rPr>
                        <a:t>Management Tools For Security And Protection</a:t>
                      </a:r>
                      <a:endParaRPr lang="en-IN" sz="1600" b="1" cap="none" dirty="0">
                        <a:solidFill>
                          <a:schemeClr val="bg1"/>
                        </a:solidFill>
                        <a:effectLst/>
                        <a:latin typeface="Segoe UI Semilight" panose="020B0402040204020203" pitchFamily="34" charset="0"/>
                        <a:cs typeface="Segoe UI Semilight" panose="020B04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445712828"/>
                  </a:ext>
                </a:extLst>
              </a:tr>
              <a:tr h="444247">
                <a:tc>
                  <a:txBody>
                    <a:bodyPr/>
                    <a:lstStyle/>
                    <a:p>
                      <a:pPr algn="l" fontAlgn="t"/>
                      <a:r>
                        <a:rPr lang="en-US" sz="1500">
                          <a:effectLst/>
                          <a:latin typeface="Segoe UI Semibold" panose="020B0702040204020203" pitchFamily="34" charset="0"/>
                          <a:cs typeface="Segoe UI Semibold" panose="020B0702040204020203" pitchFamily="34" charset="0"/>
                        </a:rPr>
                        <a:t>Back up your resources and protect against data loss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a:solidFill>
                            <a:srgbClr val="0071C7"/>
                          </a:solidFill>
                          <a:effectLst/>
                          <a:latin typeface="Segoe UI Semibold" panose="020B0702040204020203" pitchFamily="34" charset="0"/>
                          <a:cs typeface="Segoe UI Semibold" panose="020B0702040204020203" pitchFamily="34" charset="0"/>
                          <a:hlinkClick r:id="rId5"/>
                        </a:rPr>
                        <a:t>Azure Backup</a:t>
                      </a:r>
                      <a:endParaRPr lang="en-IN" sz="15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7082825"/>
                  </a:ext>
                </a:extLst>
              </a:tr>
              <a:tr h="413485">
                <a:tc>
                  <a:txBody>
                    <a:bodyPr/>
                    <a:lstStyle/>
                    <a:p>
                      <a:pPr algn="l" fontAlgn="t"/>
                      <a:r>
                        <a:rPr lang="en-US" sz="1500">
                          <a:effectLst/>
                          <a:latin typeface="Segoe UI Semibold" panose="020B0702040204020203" pitchFamily="34" charset="0"/>
                          <a:cs typeface="Segoe UI Semibold" panose="020B0702040204020203" pitchFamily="34" charset="0"/>
                        </a:rPr>
                        <a:t>Deliver highly available virtual machines with built-in disaster recovery</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a:solidFill>
                            <a:srgbClr val="0071C7"/>
                          </a:solidFill>
                          <a:effectLst/>
                          <a:latin typeface="Segoe UI Semibold" panose="020B0702040204020203" pitchFamily="34" charset="0"/>
                          <a:cs typeface="Segoe UI Semibold" panose="020B0702040204020203" pitchFamily="34" charset="0"/>
                          <a:hlinkClick r:id="rId6"/>
                        </a:rPr>
                        <a:t>Azure Site Recovery</a:t>
                      </a:r>
                      <a:endParaRPr lang="en-IN" sz="15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4169622"/>
                  </a:ext>
                </a:extLst>
              </a:tr>
              <a:tr h="444247">
                <a:tc>
                  <a:txBody>
                    <a:bodyPr/>
                    <a:lstStyle/>
                    <a:p>
                      <a:pPr algn="l" fontAlgn="t"/>
                      <a:r>
                        <a:rPr lang="en-US" sz="1500" dirty="0">
                          <a:effectLst/>
                          <a:latin typeface="Segoe UI Semibold" panose="020B0702040204020203" pitchFamily="34" charset="0"/>
                          <a:cs typeface="Segoe UI Semibold" panose="020B0702040204020203" pitchFamily="34" charset="0"/>
                        </a:rPr>
                        <a:t>Secure your resources and protect against threats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dirty="0">
                          <a:solidFill>
                            <a:srgbClr val="0071C7"/>
                          </a:solidFill>
                          <a:effectLst/>
                          <a:latin typeface="Segoe UI Semibold" panose="020B0702040204020203" pitchFamily="34" charset="0"/>
                          <a:cs typeface="Segoe UI Semibold" panose="020B0702040204020203" pitchFamily="34" charset="0"/>
                          <a:hlinkClick r:id="rId7"/>
                        </a:rPr>
                        <a:t>Security Center</a:t>
                      </a:r>
                      <a:endParaRPr lang="en-IN" sz="15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0630794"/>
                  </a:ext>
                </a:extLst>
              </a:tr>
            </a:tbl>
          </a:graphicData>
        </a:graphic>
      </p:graphicFrame>
    </p:spTree>
    <p:extLst>
      <p:ext uri="{BB962C8B-B14F-4D97-AF65-F5344CB8AC3E}">
        <p14:creationId xmlns:p14="http://schemas.microsoft.com/office/powerpoint/2010/main" val="3367118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8A4B-4655-4044-B5D0-DF2D9AAD4CCF}"/>
              </a:ext>
            </a:extLst>
          </p:cNvPr>
          <p:cNvSpPr>
            <a:spLocks noGrp="1"/>
          </p:cNvSpPr>
          <p:nvPr>
            <p:ph type="title"/>
          </p:nvPr>
        </p:nvSpPr>
        <p:spPr/>
        <p:txBody>
          <a:bodyPr/>
          <a:lstStyle/>
          <a:p>
            <a:r>
              <a:rPr lang="en-IN" dirty="0"/>
              <a:t>Identity and Access Management – </a:t>
            </a:r>
            <a:r>
              <a:rPr lang="en-IN" sz="3200" dirty="0"/>
              <a:t>Choosing the Right Product?</a:t>
            </a:r>
            <a:endParaRPr lang="en-IN" dirty="0"/>
          </a:p>
        </p:txBody>
      </p:sp>
      <p:graphicFrame>
        <p:nvGraphicFramePr>
          <p:cNvPr id="4" name="Table 3">
            <a:extLst>
              <a:ext uri="{FF2B5EF4-FFF2-40B4-BE49-F238E27FC236}">
                <a16:creationId xmlns:a16="http://schemas.microsoft.com/office/drawing/2014/main" id="{F162EBA9-A52E-4FBD-A114-FBF84779CFB4}"/>
              </a:ext>
            </a:extLst>
          </p:cNvPr>
          <p:cNvGraphicFramePr>
            <a:graphicFrameLocks noGrp="1"/>
          </p:cNvGraphicFramePr>
          <p:nvPr>
            <p:extLst>
              <p:ext uri="{D42A27DB-BD31-4B8C-83A1-F6EECF244321}">
                <p14:modId xmlns:p14="http://schemas.microsoft.com/office/powerpoint/2010/main" val="2038580661"/>
              </p:ext>
            </p:extLst>
          </p:nvPr>
        </p:nvGraphicFramePr>
        <p:xfrm>
          <a:off x="519248" y="1447800"/>
          <a:ext cx="11151916" cy="2223253"/>
        </p:xfrm>
        <a:graphic>
          <a:graphicData uri="http://schemas.openxmlformats.org/drawingml/2006/table">
            <a:tbl>
              <a:tblPr/>
              <a:tblGrid>
                <a:gridCol w="8365375">
                  <a:extLst>
                    <a:ext uri="{9D8B030D-6E8A-4147-A177-3AD203B41FA5}">
                      <a16:colId xmlns:a16="http://schemas.microsoft.com/office/drawing/2014/main" val="1627724041"/>
                    </a:ext>
                  </a:extLst>
                </a:gridCol>
                <a:gridCol w="2786541">
                  <a:extLst>
                    <a:ext uri="{9D8B030D-6E8A-4147-A177-3AD203B41FA5}">
                      <a16:colId xmlns:a16="http://schemas.microsoft.com/office/drawing/2014/main" val="2365931344"/>
                    </a:ext>
                  </a:extLst>
                </a:gridCol>
              </a:tblGrid>
              <a:tr h="315766">
                <a:tc>
                  <a:txBody>
                    <a:bodyPr/>
                    <a:lstStyle/>
                    <a:p>
                      <a:pPr algn="l" fontAlgn="t"/>
                      <a:r>
                        <a:rPr lang="en-IN" sz="1800" b="1" cap="none" dirty="0">
                          <a:solidFill>
                            <a:schemeClr val="bg1"/>
                          </a:solidFill>
                          <a:effectLst/>
                          <a:latin typeface="Segoe UI Semilight" panose="020B0402040204020203" pitchFamily="34" charset="0"/>
                          <a:cs typeface="Segoe UI Semilight" panose="020B0402040204020203" pitchFamily="34" charset="0"/>
                        </a:rPr>
                        <a:t>If You Want To...</a:t>
                      </a:r>
                    </a:p>
                  </a:txBody>
                  <a:tcPr marL="58790" marR="58790" marT="58790" marB="58790">
                    <a:lnL>
                      <a:noFill/>
                    </a:lnL>
                    <a:lnR>
                      <a:noFill/>
                    </a:lnR>
                    <a:lnT>
                      <a:noFill/>
                    </a:lnT>
                    <a:lnB w="14068" cap="flat" cmpd="sng" algn="ctr">
                      <a:solidFill>
                        <a:srgbClr val="C9C9C9"/>
                      </a:solidFill>
                      <a:prstDash val="solid"/>
                      <a:round/>
                      <a:headEnd type="none" w="med" len="med"/>
                      <a:tailEnd type="none" w="med" len="med"/>
                    </a:lnB>
                    <a:solidFill>
                      <a:srgbClr val="0070C0"/>
                    </a:solidFill>
                  </a:tcPr>
                </a:tc>
                <a:tc>
                  <a:txBody>
                    <a:bodyPr/>
                    <a:lstStyle/>
                    <a:p>
                      <a:pPr algn="l" fontAlgn="t"/>
                      <a:r>
                        <a:rPr lang="en-IN" sz="1800" b="1" cap="none" dirty="0">
                          <a:solidFill>
                            <a:schemeClr val="bg1"/>
                          </a:solidFill>
                          <a:effectLst/>
                          <a:latin typeface="Segoe UI Semilight" panose="020B0402040204020203" pitchFamily="34" charset="0"/>
                          <a:cs typeface="Segoe UI Semilight" panose="020B0402040204020203" pitchFamily="34" charset="0"/>
                        </a:rPr>
                        <a:t>Use This</a:t>
                      </a:r>
                    </a:p>
                  </a:txBody>
                  <a:tcPr marL="58790" marR="58790" marT="58790" marB="58790">
                    <a:lnL>
                      <a:noFill/>
                    </a:lnL>
                    <a:lnR>
                      <a:noFill/>
                    </a:lnR>
                    <a:lnT>
                      <a:noFill/>
                    </a:lnT>
                    <a:lnB w="14068" cap="flat" cmpd="sng" algn="ctr">
                      <a:solidFill>
                        <a:srgbClr val="C9C9C9"/>
                      </a:solidFill>
                      <a:prstDash val="solid"/>
                      <a:round/>
                      <a:headEnd type="none" w="med" len="med"/>
                      <a:tailEnd type="none" w="med" len="med"/>
                    </a:lnB>
                    <a:solidFill>
                      <a:srgbClr val="0070C0"/>
                    </a:solidFill>
                  </a:tcPr>
                </a:tc>
                <a:extLst>
                  <a:ext uri="{0D108BD9-81ED-4DB2-BD59-A6C34878D82A}">
                    <a16:rowId xmlns:a16="http://schemas.microsoft.com/office/drawing/2014/main" val="2261517144"/>
                  </a:ext>
                </a:extLst>
              </a:tr>
              <a:tr h="513953">
                <a:tc>
                  <a:txBody>
                    <a:bodyPr/>
                    <a:lstStyle/>
                    <a:p>
                      <a:pPr algn="l" fontAlgn="t"/>
                      <a:r>
                        <a:rPr lang="en-US" sz="1600">
                          <a:effectLst/>
                          <a:latin typeface="Segoe UI Semibold" panose="020B0702040204020203" pitchFamily="34" charset="0"/>
                          <a:cs typeface="Segoe UI Semibold" panose="020B0702040204020203" pitchFamily="34" charset="0"/>
                        </a:rPr>
                        <a:t>Provide identity and access management for cloud and hybrid environments</a:t>
                      </a:r>
                    </a:p>
                  </a:txBody>
                  <a:tcPr marL="58790" marR="58790" marT="58790" marB="58790">
                    <a:lnL>
                      <a:noFill/>
                    </a:lnL>
                    <a:lnR>
                      <a:noFill/>
                    </a:lnR>
                    <a:lnT w="14068" cap="flat" cmpd="sng" algn="ctr">
                      <a:solidFill>
                        <a:srgbClr val="C9C9C9"/>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tc>
                  <a:txBody>
                    <a:bodyPr/>
                    <a:lstStyle/>
                    <a:p>
                      <a:pPr fontAlgn="t"/>
                      <a:r>
                        <a:rPr lang="en-IN" sz="1300" u="none" strike="noStrike">
                          <a:solidFill>
                            <a:srgbClr val="0071C7"/>
                          </a:solidFill>
                          <a:effectLst/>
                          <a:latin typeface="Segoe UI Semibold" panose="020B0702040204020203" pitchFamily="34" charset="0"/>
                          <a:cs typeface="Segoe UI Semibold" panose="020B0702040204020203" pitchFamily="34" charset="0"/>
                          <a:hlinkClick r:id="rId2"/>
                        </a:rPr>
                        <a:t>Azure Active Directory</a:t>
                      </a:r>
                      <a:endParaRPr lang="en-IN" sz="130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14068" cap="flat" cmpd="sng" algn="ctr">
                      <a:solidFill>
                        <a:srgbClr val="C9C9C9"/>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2556353413"/>
                  </a:ext>
                </a:extLst>
              </a:tr>
              <a:tr h="513953">
                <a:tc>
                  <a:txBody>
                    <a:bodyPr/>
                    <a:lstStyle/>
                    <a:p>
                      <a:pPr algn="l" fontAlgn="t"/>
                      <a:r>
                        <a:rPr lang="en-US" sz="1600">
                          <a:effectLst/>
                          <a:latin typeface="Segoe UI Semibold" panose="020B0702040204020203" pitchFamily="34" charset="0"/>
                          <a:cs typeface="Segoe UI Semibold" panose="020B0702040204020203" pitchFamily="34" charset="0"/>
                        </a:rPr>
                        <a:t>Manage and protect customer identities and access in the cloud using IAM security features</a:t>
                      </a:r>
                    </a:p>
                  </a:txBody>
                  <a:tcPr marL="58790" marR="58790" marT="58790" marB="58790">
                    <a:lnL>
                      <a:noFill/>
                    </a:lnL>
                    <a:lnR>
                      <a:noFill/>
                    </a:lnR>
                    <a:lnT w="7034" cap="flat" cmpd="sng" algn="ctr">
                      <a:solidFill>
                        <a:srgbClr val="DEDEDE"/>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tc>
                  <a:txBody>
                    <a:bodyPr/>
                    <a:lstStyle/>
                    <a:p>
                      <a:pPr fontAlgn="t"/>
                      <a:r>
                        <a:rPr lang="en-IN" sz="1300" u="none" strike="noStrike">
                          <a:solidFill>
                            <a:srgbClr val="0071C7"/>
                          </a:solidFill>
                          <a:effectLst/>
                          <a:latin typeface="Segoe UI Semibold" panose="020B0702040204020203" pitchFamily="34" charset="0"/>
                          <a:cs typeface="Segoe UI Semibold" panose="020B0702040204020203" pitchFamily="34" charset="0"/>
                          <a:hlinkClick r:id="rId3"/>
                        </a:rPr>
                        <a:t>Azure Active Directory B2C</a:t>
                      </a:r>
                      <a:endParaRPr lang="en-IN" sz="130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7034" cap="flat" cmpd="sng" algn="ctr">
                      <a:solidFill>
                        <a:srgbClr val="DEDEDE"/>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3900877269"/>
                  </a:ext>
                </a:extLst>
              </a:tr>
              <a:tr h="712140">
                <a:tc>
                  <a:txBody>
                    <a:bodyPr/>
                    <a:lstStyle/>
                    <a:p>
                      <a:pPr algn="l" fontAlgn="t"/>
                      <a:r>
                        <a:rPr lang="en-US" sz="1600" dirty="0">
                          <a:effectLst/>
                          <a:latin typeface="Segoe UI Semibold" panose="020B0702040204020203" pitchFamily="34" charset="0"/>
                          <a:cs typeface="Segoe UI Semibold" panose="020B0702040204020203" pitchFamily="34" charset="0"/>
                        </a:rPr>
                        <a:t>Join virtual machines in Azure to a domain without deploying domain controllers</a:t>
                      </a:r>
                    </a:p>
                  </a:txBody>
                  <a:tcPr marL="58790" marR="58790" marT="58790" marB="58790">
                    <a:lnL>
                      <a:noFill/>
                    </a:lnL>
                    <a:lnR>
                      <a:noFill/>
                    </a:lnR>
                    <a:lnT w="7034" cap="flat" cmpd="sng" algn="ctr">
                      <a:solidFill>
                        <a:srgbClr val="DEDEDE"/>
                      </a:solidFill>
                      <a:prstDash val="solid"/>
                      <a:round/>
                      <a:headEnd type="none" w="med" len="med"/>
                      <a:tailEnd type="none" w="med" len="med"/>
                    </a:lnT>
                    <a:lnB w="14068" cap="flat" cmpd="sng" algn="ctr">
                      <a:solidFill>
                        <a:srgbClr val="C9C9C9"/>
                      </a:solidFill>
                      <a:prstDash val="solid"/>
                      <a:round/>
                      <a:headEnd type="none" w="med" len="med"/>
                      <a:tailEnd type="none" w="med" len="med"/>
                    </a:lnB>
                  </a:tcPr>
                </a:tc>
                <a:tc>
                  <a:txBody>
                    <a:bodyPr/>
                    <a:lstStyle/>
                    <a:p>
                      <a:pPr fontAlgn="t"/>
                      <a:r>
                        <a:rPr lang="en-IN" sz="1300" u="none" strike="noStrike" dirty="0">
                          <a:solidFill>
                            <a:srgbClr val="0071C7"/>
                          </a:solidFill>
                          <a:effectLst/>
                          <a:latin typeface="Segoe UI Semibold" panose="020B0702040204020203" pitchFamily="34" charset="0"/>
                          <a:cs typeface="Segoe UI Semibold" panose="020B0702040204020203" pitchFamily="34" charset="0"/>
                          <a:hlinkClick r:id="rId4"/>
                        </a:rPr>
                        <a:t>Azure Active Directory Domain Services</a:t>
                      </a:r>
                      <a:endParaRPr lang="en-IN" sz="1300" dirty="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7034" cap="flat" cmpd="sng" algn="ctr">
                      <a:solidFill>
                        <a:srgbClr val="DEDEDE"/>
                      </a:solidFill>
                      <a:prstDash val="solid"/>
                      <a:round/>
                      <a:headEnd type="none" w="med" len="med"/>
                      <a:tailEnd type="none" w="med" len="med"/>
                    </a:lnT>
                    <a:lnB w="14068"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333422723"/>
                  </a:ext>
                </a:extLst>
              </a:tr>
            </a:tbl>
          </a:graphicData>
        </a:graphic>
      </p:graphicFrame>
    </p:spTree>
    <p:extLst>
      <p:ext uri="{BB962C8B-B14F-4D97-AF65-F5344CB8AC3E}">
        <p14:creationId xmlns:p14="http://schemas.microsoft.com/office/powerpoint/2010/main" val="21697467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55E0F-9798-4954-B726-11BB52EC78D4}"/>
              </a:ext>
            </a:extLst>
          </p:cNvPr>
          <p:cNvSpPr>
            <a:spLocks noGrp="1"/>
          </p:cNvSpPr>
          <p:nvPr>
            <p:ph type="body" idx="4294967295"/>
          </p:nvPr>
        </p:nvSpPr>
        <p:spPr>
          <a:xfrm>
            <a:off x="219075" y="2473849"/>
            <a:ext cx="2527300" cy="1177925"/>
          </a:xfrm>
        </p:spPr>
        <p:txBody>
          <a:bodyPr/>
          <a:lstStyle/>
          <a:p>
            <a:pPr marL="0" indent="0" algn="ctr">
              <a:buNone/>
            </a:pPr>
            <a:r>
              <a:rPr lang="en-IN" sz="2400" dirty="0">
                <a:solidFill>
                  <a:srgbClr val="002060"/>
                </a:solidFill>
                <a:latin typeface="+mn-lt"/>
              </a:rPr>
              <a:t>Choosing the Right Authentication Model</a:t>
            </a:r>
          </a:p>
        </p:txBody>
      </p:sp>
      <p:pic>
        <p:nvPicPr>
          <p:cNvPr id="6146" name="Picture 2" descr="Azure AD authentication decision tree">
            <a:extLst>
              <a:ext uri="{FF2B5EF4-FFF2-40B4-BE49-F238E27FC236}">
                <a16:creationId xmlns:a16="http://schemas.microsoft.com/office/drawing/2014/main" id="{1CC55B86-9D52-4F01-A0E9-421B6B263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44450"/>
            <a:ext cx="93773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74DEBCE-CFF5-46C6-B8F6-1A65EA5CBFD8}"/>
              </a:ext>
            </a:extLst>
          </p:cNvPr>
          <p:cNvSpPr/>
          <p:nvPr/>
        </p:nvSpPr>
        <p:spPr>
          <a:xfrm>
            <a:off x="123316" y="3922512"/>
            <a:ext cx="2623059" cy="646331"/>
          </a:xfrm>
          <a:prstGeom prst="rect">
            <a:avLst/>
          </a:prstGeom>
        </p:spPr>
        <p:txBody>
          <a:bodyPr wrap="square">
            <a:spAutoFit/>
          </a:bodyPr>
          <a:lstStyle/>
          <a:p>
            <a:r>
              <a:rPr lang="en-IN" sz="1200" dirty="0">
                <a:latin typeface="+mj-lt"/>
                <a:hlinkClick r:id="rId4"/>
              </a:rPr>
              <a:t>https://docs.microsoft.com/en-in/azure/security/azure-ad-choose-authn</a:t>
            </a:r>
            <a:endParaRPr lang="en-IN" sz="1200" dirty="0">
              <a:latin typeface="+mj-lt"/>
            </a:endParaRPr>
          </a:p>
        </p:txBody>
      </p:sp>
    </p:spTree>
    <p:extLst>
      <p:ext uri="{BB962C8B-B14F-4D97-AF65-F5344CB8AC3E}">
        <p14:creationId xmlns:p14="http://schemas.microsoft.com/office/powerpoint/2010/main" val="3810525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A14D47-6D2A-46D7-A698-EE0FA6743C32}"/>
              </a:ext>
            </a:extLst>
          </p:cNvPr>
          <p:cNvPicPr>
            <a:picLocks noChangeAspect="1"/>
          </p:cNvPicPr>
          <p:nvPr/>
        </p:nvPicPr>
        <p:blipFill>
          <a:blip r:embed="rId2"/>
          <a:stretch>
            <a:fillRect/>
          </a:stretch>
        </p:blipFill>
        <p:spPr>
          <a:xfrm>
            <a:off x="1531470" y="69802"/>
            <a:ext cx="9003417" cy="6858000"/>
          </a:xfrm>
          <a:prstGeom prst="rect">
            <a:avLst/>
          </a:prstGeom>
        </p:spPr>
      </p:pic>
    </p:spTree>
    <p:extLst>
      <p:ext uri="{BB962C8B-B14F-4D97-AF65-F5344CB8AC3E}">
        <p14:creationId xmlns:p14="http://schemas.microsoft.com/office/powerpoint/2010/main" val="1836091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57C0D-6ABB-4DF9-846C-FA273212656E}"/>
              </a:ext>
            </a:extLst>
          </p:cNvPr>
          <p:cNvSpPr>
            <a:spLocks noGrp="1"/>
          </p:cNvSpPr>
          <p:nvPr>
            <p:ph type="title"/>
          </p:nvPr>
        </p:nvSpPr>
        <p:spPr>
          <a:xfrm>
            <a:off x="520041" y="3222594"/>
            <a:ext cx="11151917" cy="709275"/>
          </a:xfrm>
        </p:spPr>
        <p:txBody>
          <a:bodyPr/>
          <a:lstStyle/>
          <a:p>
            <a:r>
              <a:rPr lang="en-IN" sz="6600" dirty="0"/>
              <a:t>Azure Data Platform</a:t>
            </a:r>
          </a:p>
        </p:txBody>
      </p:sp>
    </p:spTree>
    <p:extLst>
      <p:ext uri="{BB962C8B-B14F-4D97-AF65-F5344CB8AC3E}">
        <p14:creationId xmlns:p14="http://schemas.microsoft.com/office/powerpoint/2010/main" val="3680028328"/>
      </p:ext>
    </p:extLst>
  </p:cSld>
  <p:clrMapOvr>
    <a:overrideClrMapping bg1="lt1" tx1="dk1" bg2="lt2" tx2="dk2" accent1="accent1" accent2="accent2" accent3="accent3" accent4="accent4" accent5="accent5" accent6="accent6" hlink="hlink" folHlink="folHlink"/>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6648-CCB8-4852-91B2-3555892F72EE}"/>
              </a:ext>
            </a:extLst>
          </p:cNvPr>
          <p:cNvSpPr>
            <a:spLocks noGrp="1"/>
          </p:cNvSpPr>
          <p:nvPr>
            <p:ph type="title"/>
          </p:nvPr>
        </p:nvSpPr>
        <p:spPr/>
        <p:txBody>
          <a:bodyPr/>
          <a:lstStyle/>
          <a:p>
            <a:r>
              <a:rPr lang="en-IN" dirty="0"/>
              <a:t>Which Azure Database Product To Use?</a:t>
            </a:r>
          </a:p>
        </p:txBody>
      </p:sp>
      <p:sp>
        <p:nvSpPr>
          <p:cNvPr id="3" name="Rectangle 2">
            <a:extLst>
              <a:ext uri="{FF2B5EF4-FFF2-40B4-BE49-F238E27FC236}">
                <a16:creationId xmlns:a16="http://schemas.microsoft.com/office/drawing/2014/main" id="{AD15EF67-E913-4743-9299-B92C63EE2117}"/>
              </a:ext>
            </a:extLst>
          </p:cNvPr>
          <p:cNvSpPr/>
          <p:nvPr/>
        </p:nvSpPr>
        <p:spPr>
          <a:xfrm>
            <a:off x="519248" y="5925816"/>
            <a:ext cx="8896978" cy="276999"/>
          </a:xfrm>
          <a:prstGeom prst="rect">
            <a:avLst/>
          </a:prstGeom>
        </p:spPr>
        <p:txBody>
          <a:bodyPr wrap="square">
            <a:spAutoFit/>
          </a:bodyPr>
          <a:lstStyle/>
          <a:p>
            <a:r>
              <a:rPr lang="en-IN" sz="1200" dirty="0">
                <a:latin typeface="+mj-lt"/>
                <a:hlinkClick r:id="rId3"/>
              </a:rPr>
              <a:t>https://azure.microsoft.com/en-us/product-categories/databases/</a:t>
            </a:r>
            <a:endParaRPr lang="en-IN" sz="1200" dirty="0">
              <a:latin typeface="+mj-lt"/>
            </a:endParaRPr>
          </a:p>
        </p:txBody>
      </p:sp>
      <p:graphicFrame>
        <p:nvGraphicFramePr>
          <p:cNvPr id="5" name="Table 4">
            <a:extLst>
              <a:ext uri="{FF2B5EF4-FFF2-40B4-BE49-F238E27FC236}">
                <a16:creationId xmlns:a16="http://schemas.microsoft.com/office/drawing/2014/main" id="{8391EDB7-F4ED-4FA6-8037-CBC48D3DC197}"/>
              </a:ext>
            </a:extLst>
          </p:cNvPr>
          <p:cNvGraphicFramePr>
            <a:graphicFrameLocks noGrp="1"/>
          </p:cNvGraphicFramePr>
          <p:nvPr>
            <p:extLst>
              <p:ext uri="{D42A27DB-BD31-4B8C-83A1-F6EECF244321}">
                <p14:modId xmlns:p14="http://schemas.microsoft.com/office/powerpoint/2010/main" val="4066098812"/>
              </p:ext>
            </p:extLst>
          </p:nvPr>
        </p:nvGraphicFramePr>
        <p:xfrm>
          <a:off x="519248" y="851095"/>
          <a:ext cx="11151917" cy="5560751"/>
        </p:xfrm>
        <a:graphic>
          <a:graphicData uri="http://schemas.openxmlformats.org/drawingml/2006/table">
            <a:tbl>
              <a:tblPr firstRow="1">
                <a:tableStyleId>{B301B821-A1FF-4177-AEE7-76D212191A09}</a:tableStyleId>
              </a:tblPr>
              <a:tblGrid>
                <a:gridCol w="8363937">
                  <a:extLst>
                    <a:ext uri="{9D8B030D-6E8A-4147-A177-3AD203B41FA5}">
                      <a16:colId xmlns:a16="http://schemas.microsoft.com/office/drawing/2014/main" val="1266487369"/>
                    </a:ext>
                  </a:extLst>
                </a:gridCol>
                <a:gridCol w="2787980">
                  <a:extLst>
                    <a:ext uri="{9D8B030D-6E8A-4147-A177-3AD203B41FA5}">
                      <a16:colId xmlns:a16="http://schemas.microsoft.com/office/drawing/2014/main" val="1685047260"/>
                    </a:ext>
                  </a:extLst>
                </a:gridCol>
              </a:tblGrid>
              <a:tr h="230315">
                <a:tc>
                  <a:txBody>
                    <a:bodyPr/>
                    <a:lstStyle/>
                    <a:p>
                      <a:pPr algn="l" fontAlgn="t"/>
                      <a:r>
                        <a:rPr lang="en-GB" sz="1400" cap="none" dirty="0">
                          <a:effectLst/>
                          <a:latin typeface="+mj-lt"/>
                        </a:rPr>
                        <a:t>If You Want...</a:t>
                      </a:r>
                      <a:endParaRPr lang="en-GB" sz="1400" b="1" cap="none" dirty="0">
                        <a:effectLst/>
                        <a:latin typeface="+mj-lt"/>
                      </a:endParaRPr>
                    </a:p>
                  </a:txBody>
                  <a:tcPr marL="17518" marR="17518" marT="17518" marB="17518"/>
                </a:tc>
                <a:tc>
                  <a:txBody>
                    <a:bodyPr/>
                    <a:lstStyle/>
                    <a:p>
                      <a:pPr algn="l" fontAlgn="t"/>
                      <a:r>
                        <a:rPr lang="en-GB" sz="1400" cap="none" dirty="0">
                          <a:effectLst/>
                          <a:latin typeface="+mj-lt"/>
                        </a:rPr>
                        <a:t>Use This</a:t>
                      </a:r>
                      <a:endParaRPr lang="en-GB" sz="1400" b="1" cap="none" dirty="0">
                        <a:effectLst/>
                        <a:latin typeface="+mj-lt"/>
                      </a:endParaRPr>
                    </a:p>
                  </a:txBody>
                  <a:tcPr marL="17518" marR="17518" marT="17518" marB="17518"/>
                </a:tc>
                <a:extLst>
                  <a:ext uri="{0D108BD9-81ED-4DB2-BD59-A6C34878D82A}">
                    <a16:rowId xmlns:a16="http://schemas.microsoft.com/office/drawing/2014/main" val="676719855"/>
                  </a:ext>
                </a:extLst>
              </a:tr>
              <a:tr h="522829">
                <a:tc>
                  <a:txBody>
                    <a:bodyPr/>
                    <a:lstStyle/>
                    <a:p>
                      <a:pPr algn="l" fontAlgn="t"/>
                      <a:r>
                        <a:rPr lang="en-GB" sz="1200">
                          <a:effectLst/>
                          <a:latin typeface="Segoe UI Semibold" panose="020B0702040204020203" pitchFamily="34" charset="0"/>
                          <a:cs typeface="Segoe UI Semibold" panose="020B0702040204020203" pitchFamily="34" charset="0"/>
                        </a:rPr>
                        <a:t>Build applications with guaranteed low latency and high availability anywhere, at any scale or migrate Cassandra, MongoDB and other NoSQL workloads to the cloud.</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4"/>
                        </a:rPr>
                        <a:t>Azure Cosmos DB</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2484738489"/>
                  </a:ext>
                </a:extLst>
              </a:tr>
              <a:tr h="669087">
                <a:tc>
                  <a:txBody>
                    <a:bodyPr/>
                    <a:lstStyle/>
                    <a:p>
                      <a:pPr algn="l" fontAlgn="t"/>
                      <a:r>
                        <a:rPr lang="en-GB" sz="1200">
                          <a:effectLst/>
                          <a:latin typeface="Segoe UI Semibold" panose="020B0702040204020203" pitchFamily="34" charset="0"/>
                          <a:cs typeface="Segoe UI Semibold" panose="020B0702040204020203" pitchFamily="34" charset="0"/>
                        </a:rPr>
                        <a:t>Migrate your SQL Server applications, with no code changes, to experience the benefits of a fully managed and intelligent service. Or build for future app growth and scale up to 100 TB with Hyperscale.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5"/>
                        </a:rPr>
                        <a:t>Azure SQL Database</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1090527173"/>
                  </a:ext>
                </a:extLst>
              </a:tr>
              <a:tr h="522829">
                <a:tc>
                  <a:txBody>
                    <a:bodyPr/>
                    <a:lstStyle/>
                    <a:p>
                      <a:pPr algn="l" fontAlgn="t"/>
                      <a:r>
                        <a:rPr lang="en-GB" sz="1200">
                          <a:effectLst/>
                          <a:latin typeface="Segoe UI Semibold" panose="020B0702040204020203" pitchFamily="34" charset="0"/>
                          <a:cs typeface="Segoe UI Semibold" panose="020B0702040204020203" pitchFamily="34" charset="0"/>
                        </a:rPr>
                        <a:t>Deliver high availability and elastic scaling to open-source mobile and web apps with a managed community MySQL database service or migrate MySQL workloads to the cloud.</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6"/>
                        </a:rPr>
                        <a:t>Azure Database for MySQL</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4010027583"/>
                  </a:ext>
                </a:extLst>
              </a:tr>
              <a:tr h="669087">
                <a:tc>
                  <a:txBody>
                    <a:bodyPr/>
                    <a:lstStyle/>
                    <a:p>
                      <a:pPr algn="l" fontAlgn="t"/>
                      <a:r>
                        <a:rPr lang="en-GB" sz="1200">
                          <a:effectLst/>
                          <a:latin typeface="Segoe UI Semibold" panose="020B0702040204020203" pitchFamily="34" charset="0"/>
                          <a:cs typeface="Segoe UI Semibold" panose="020B0702040204020203" pitchFamily="34" charset="0"/>
                        </a:rPr>
                        <a:t>Build scalable and secure enterprise-ready apps on community PostgreSQL, scale out single node PostgreSQL with high performance or migrate PostgreSQL and Oracle workloads to the cloud.</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7"/>
                        </a:rPr>
                        <a:t>Azure Database for PostgreSQL</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1702829399"/>
                  </a:ext>
                </a:extLst>
              </a:tr>
              <a:tr h="522829">
                <a:tc>
                  <a:txBody>
                    <a:bodyPr/>
                    <a:lstStyle/>
                    <a:p>
                      <a:pPr algn="l" fontAlgn="t"/>
                      <a:r>
                        <a:rPr lang="en-GB" sz="1200">
                          <a:effectLst/>
                          <a:latin typeface="Segoe UI Semibold" panose="020B0702040204020203" pitchFamily="34" charset="0"/>
                          <a:cs typeface="Segoe UI Semibold" panose="020B0702040204020203" pitchFamily="34" charset="0"/>
                        </a:rPr>
                        <a:t>Run your SQL Server apps in the cloud with seamless scaling and pay-per-minute pricing or migrate SQL Server or Oracle workloads to the cloud.</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8"/>
                        </a:rPr>
                        <a:t>SQL Server on Virtual Machines</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3993193701"/>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Limitless analytics service with unmatched time to insight (formerly SQL Data Warehouse)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9"/>
                        </a:rPr>
                        <a:t>Azure Synapse Analytics</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1435957181"/>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Accelerate your transition to the cloud using a simple, self-guided migration process.</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10"/>
                        </a:rPr>
                        <a:t>Azure Database Migration Service</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511377736"/>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Power fast, scalable applications with an open-source-compatible in-memory data store.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11"/>
                        </a:rPr>
                        <a:t>Azure Cache for Redis</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455294735"/>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Rapidly develop with massive semi-structured datasets using a NoSQL key-value store.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12"/>
                        </a:rPr>
                        <a:t>Table Storage</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1899732265"/>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Fast and highly scalable data exploration service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13"/>
                        </a:rPr>
                        <a:t>Azure Data Explorer</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2897570957"/>
                  </a:ext>
                </a:extLst>
              </a:tr>
              <a:tr h="522829">
                <a:tc>
                  <a:txBody>
                    <a:bodyPr/>
                    <a:lstStyle/>
                    <a:p>
                      <a:pPr algn="l" fontAlgn="t"/>
                      <a:r>
                        <a:rPr lang="en-GB" sz="1200">
                          <a:effectLst/>
                          <a:latin typeface="Segoe UI Semibold" panose="020B0702040204020203" pitchFamily="34" charset="0"/>
                          <a:cs typeface="Segoe UI Semibold" panose="020B0702040204020203" pitchFamily="34" charset="0"/>
                        </a:rPr>
                        <a:t>Deliver high availability and elastic scaling to open-source mobile and web apps with a managed community MariaDB database service.</a:t>
                      </a:r>
                    </a:p>
                  </a:txBody>
                  <a:tcPr marL="17518" marR="17518" marT="17518" marB="17518"/>
                </a:tc>
                <a:tc>
                  <a:txBody>
                    <a:bodyPr/>
                    <a:lstStyle/>
                    <a:p>
                      <a:pPr fontAlgn="t"/>
                      <a:r>
                        <a:rPr lang="en-GB" sz="1200" u="sng" dirty="0">
                          <a:effectLst/>
                          <a:latin typeface="Segoe UI Semibold" panose="020B0702040204020203" pitchFamily="34" charset="0"/>
                          <a:cs typeface="Segoe UI Semibold" panose="020B0702040204020203" pitchFamily="34" charset="0"/>
                          <a:hlinkClick r:id="rId14"/>
                        </a:rPr>
                        <a:t>Azure Database for MariaDB</a:t>
                      </a:r>
                      <a:endParaRPr lang="en-GB" sz="1200" dirty="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848613817"/>
                  </a:ext>
                </a:extLst>
              </a:tr>
            </a:tbl>
          </a:graphicData>
        </a:graphic>
      </p:graphicFrame>
    </p:spTree>
    <p:extLst>
      <p:ext uri="{BB962C8B-B14F-4D97-AF65-F5344CB8AC3E}">
        <p14:creationId xmlns:p14="http://schemas.microsoft.com/office/powerpoint/2010/main" val="9863874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C375-18E1-465E-962E-38E333E72CAA}"/>
              </a:ext>
            </a:extLst>
          </p:cNvPr>
          <p:cNvSpPr>
            <a:spLocks noGrp="1"/>
          </p:cNvSpPr>
          <p:nvPr>
            <p:ph type="title"/>
          </p:nvPr>
        </p:nvSpPr>
        <p:spPr/>
        <p:txBody>
          <a:bodyPr/>
          <a:lstStyle/>
          <a:p>
            <a:r>
              <a:rPr lang="en-US" dirty="0"/>
              <a:t>Choose the right SQL Server option in Azure</a:t>
            </a:r>
            <a:endParaRPr lang="en-IN" dirty="0"/>
          </a:p>
        </p:txBody>
      </p:sp>
      <p:pic>
        <p:nvPicPr>
          <p:cNvPr id="3" name="Picture 2">
            <a:extLst>
              <a:ext uri="{FF2B5EF4-FFF2-40B4-BE49-F238E27FC236}">
                <a16:creationId xmlns:a16="http://schemas.microsoft.com/office/drawing/2014/main" id="{DD28E01C-3864-4F49-906F-2B2EC7500B5F}"/>
              </a:ext>
            </a:extLst>
          </p:cNvPr>
          <p:cNvPicPr>
            <a:picLocks noChangeAspect="1"/>
          </p:cNvPicPr>
          <p:nvPr/>
        </p:nvPicPr>
        <p:blipFill>
          <a:blip r:embed="rId2"/>
          <a:stretch>
            <a:fillRect/>
          </a:stretch>
        </p:blipFill>
        <p:spPr>
          <a:xfrm>
            <a:off x="1816100" y="912812"/>
            <a:ext cx="8058150" cy="5358254"/>
          </a:xfrm>
          <a:prstGeom prst="rect">
            <a:avLst/>
          </a:prstGeom>
        </p:spPr>
      </p:pic>
      <p:sp>
        <p:nvSpPr>
          <p:cNvPr id="5" name="Rectangle 4">
            <a:extLst>
              <a:ext uri="{FF2B5EF4-FFF2-40B4-BE49-F238E27FC236}">
                <a16:creationId xmlns:a16="http://schemas.microsoft.com/office/drawing/2014/main" id="{EC5EFF10-8FE5-4AD6-B2A7-7F55B619C512}"/>
              </a:ext>
            </a:extLst>
          </p:cNvPr>
          <p:cNvSpPr/>
          <p:nvPr/>
        </p:nvSpPr>
        <p:spPr>
          <a:xfrm>
            <a:off x="181976" y="6490895"/>
            <a:ext cx="2848857"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000000"/>
                </a:solidFill>
                <a:effectLst/>
                <a:uLnTx/>
                <a:uFillTx/>
                <a:latin typeface="Segoe UI"/>
                <a:ea typeface="+mn-ea"/>
                <a:cs typeface="+mn-cs"/>
                <a:hlinkClick r:id="rId3"/>
              </a:rPr>
              <a:t>Choose the right SQL Server option in Azure</a:t>
            </a:r>
            <a:endParaRPr kumimoji="0" lang="en-IN" sz="1100" b="0" i="1"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574111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BE82-FE44-4918-BCBB-652738D559FB}"/>
              </a:ext>
            </a:extLst>
          </p:cNvPr>
          <p:cNvSpPr>
            <a:spLocks noGrp="1"/>
          </p:cNvSpPr>
          <p:nvPr>
            <p:ph type="title"/>
          </p:nvPr>
        </p:nvSpPr>
        <p:spPr/>
        <p:txBody>
          <a:bodyPr/>
          <a:lstStyle/>
          <a:p>
            <a:r>
              <a:rPr lang="en-SG" dirty="0"/>
              <a:t>Update Log</a:t>
            </a:r>
          </a:p>
        </p:txBody>
      </p:sp>
      <p:sp>
        <p:nvSpPr>
          <p:cNvPr id="3" name="Text Placeholder 2">
            <a:extLst>
              <a:ext uri="{FF2B5EF4-FFF2-40B4-BE49-F238E27FC236}">
                <a16:creationId xmlns:a16="http://schemas.microsoft.com/office/drawing/2014/main" id="{CA961E16-4A71-4032-ABCB-1ED49B755A47}"/>
              </a:ext>
            </a:extLst>
          </p:cNvPr>
          <p:cNvSpPr>
            <a:spLocks noGrp="1"/>
          </p:cNvSpPr>
          <p:nvPr>
            <p:ph type="body" sz="quarter" idx="10"/>
          </p:nvPr>
        </p:nvSpPr>
        <p:spPr>
          <a:xfrm>
            <a:off x="519248" y="1447798"/>
            <a:ext cx="11151917" cy="4488767"/>
          </a:xfrm>
        </p:spPr>
        <p:txBody>
          <a:bodyPr/>
          <a:lstStyle/>
          <a:p>
            <a:r>
              <a:rPr lang="en-SG" dirty="0"/>
              <a:t>Last Updated </a:t>
            </a:r>
            <a:r>
              <a:rPr lang="en-SG" b="1" dirty="0"/>
              <a:t>26 Mar 2019</a:t>
            </a:r>
          </a:p>
          <a:p>
            <a:r>
              <a:rPr lang="en-SG" sz="2000" dirty="0">
                <a:solidFill>
                  <a:schemeClr val="tx1"/>
                </a:solidFill>
              </a:rPr>
              <a:t>Reviewed and updated slides for IaaS</a:t>
            </a:r>
          </a:p>
          <a:p>
            <a:r>
              <a:rPr lang="en-SG" sz="2000" dirty="0">
                <a:solidFill>
                  <a:schemeClr val="tx1"/>
                </a:solidFill>
              </a:rPr>
              <a:t>Added Azure Data Platform as a separate section</a:t>
            </a:r>
          </a:p>
          <a:p>
            <a:r>
              <a:rPr lang="en-SG" sz="2000" dirty="0">
                <a:solidFill>
                  <a:schemeClr val="tx1"/>
                </a:solidFill>
              </a:rPr>
              <a:t>Updated Networking section</a:t>
            </a:r>
          </a:p>
          <a:p>
            <a:r>
              <a:rPr lang="en-SG" sz="2000" dirty="0">
                <a:solidFill>
                  <a:schemeClr val="tx1"/>
                </a:solidFill>
              </a:rPr>
              <a:t>Updated Management, Monitoring and Governance section</a:t>
            </a:r>
          </a:p>
          <a:p>
            <a:r>
              <a:rPr lang="en-SG" sz="2000" dirty="0">
                <a:solidFill>
                  <a:schemeClr val="tx1"/>
                </a:solidFill>
              </a:rPr>
              <a:t>New Slides</a:t>
            </a:r>
          </a:p>
          <a:p>
            <a:pPr lvl="1"/>
            <a:r>
              <a:rPr lang="en-SG" sz="2000" dirty="0">
                <a:solidFill>
                  <a:schemeClr val="tx1"/>
                </a:solidFill>
              </a:rPr>
              <a:t>Slide 9 – Selection Criteria for DevOps workloads </a:t>
            </a:r>
          </a:p>
          <a:p>
            <a:pPr lvl="1"/>
            <a:r>
              <a:rPr lang="en-SG" sz="2000" dirty="0">
                <a:solidFill>
                  <a:schemeClr val="tx1"/>
                </a:solidFill>
              </a:rPr>
              <a:t>Slide 17 – Load Balancer Decision Tree (Thanks to @</a:t>
            </a:r>
            <a:r>
              <a:rPr lang="en-SG" sz="2000" dirty="0" err="1">
                <a:solidFill>
                  <a:schemeClr val="tx1"/>
                </a:solidFill>
              </a:rPr>
              <a:t>mvark</a:t>
            </a:r>
            <a:r>
              <a:rPr lang="en-SG" sz="2000" dirty="0">
                <a:solidFill>
                  <a:schemeClr val="tx1"/>
                </a:solidFill>
              </a:rPr>
              <a:t> – </a:t>
            </a:r>
            <a:r>
              <a:rPr lang="en-SG" sz="2000" dirty="0" err="1">
                <a:solidFill>
                  <a:schemeClr val="tx1"/>
                </a:solidFill>
              </a:rPr>
              <a:t>github</a:t>
            </a:r>
            <a:r>
              <a:rPr lang="en-SG" sz="2000" dirty="0">
                <a:solidFill>
                  <a:schemeClr val="tx1"/>
                </a:solidFill>
              </a:rPr>
              <a:t>)</a:t>
            </a:r>
          </a:p>
          <a:p>
            <a:pPr lvl="1"/>
            <a:r>
              <a:rPr lang="en-SG" sz="2000" dirty="0">
                <a:solidFill>
                  <a:schemeClr val="tx1"/>
                </a:solidFill>
              </a:rPr>
              <a:t>Slide 30 – Updated Decision Tree for Azure Migration Tool</a:t>
            </a:r>
          </a:p>
          <a:p>
            <a:pPr lvl="1"/>
            <a:r>
              <a:rPr lang="en-SG" sz="2000" dirty="0">
                <a:solidFill>
                  <a:schemeClr val="tx1"/>
                </a:solidFill>
              </a:rPr>
              <a:t>Slide 35 – SQL Server Migration to Azure – Tools</a:t>
            </a:r>
          </a:p>
          <a:p>
            <a:pPr lvl="1"/>
            <a:r>
              <a:rPr lang="en-SG" sz="2000" dirty="0">
                <a:solidFill>
                  <a:schemeClr val="tx1"/>
                </a:solidFill>
              </a:rPr>
              <a:t>Slide 38 – Azure Messaging Services </a:t>
            </a:r>
          </a:p>
          <a:p>
            <a:pPr lvl="1"/>
            <a:endParaRPr lang="en-SG" sz="2000" dirty="0"/>
          </a:p>
          <a:p>
            <a:pPr lvl="1"/>
            <a:endParaRPr lang="en-SG" sz="2000" dirty="0"/>
          </a:p>
          <a:p>
            <a:endParaRPr lang="en-SG" sz="2400" dirty="0"/>
          </a:p>
          <a:p>
            <a:endParaRPr lang="en-SG" dirty="0"/>
          </a:p>
        </p:txBody>
      </p:sp>
    </p:spTree>
    <p:extLst>
      <p:ext uri="{BB962C8B-B14F-4D97-AF65-F5344CB8AC3E}">
        <p14:creationId xmlns:p14="http://schemas.microsoft.com/office/powerpoint/2010/main" val="367535568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BD07-86E0-4C5F-879E-D3DCADFA5C82}"/>
              </a:ext>
            </a:extLst>
          </p:cNvPr>
          <p:cNvSpPr>
            <a:spLocks noGrp="1"/>
          </p:cNvSpPr>
          <p:nvPr>
            <p:ph type="title"/>
          </p:nvPr>
        </p:nvSpPr>
        <p:spPr/>
        <p:txBody>
          <a:bodyPr/>
          <a:lstStyle/>
          <a:p>
            <a:r>
              <a:rPr lang="en-US" dirty="0"/>
              <a:t>Choose the right SQL Server option in Azure</a:t>
            </a:r>
            <a:endParaRPr lang="en-IN" dirty="0"/>
          </a:p>
        </p:txBody>
      </p:sp>
      <p:graphicFrame>
        <p:nvGraphicFramePr>
          <p:cNvPr id="4" name="Table 3">
            <a:extLst>
              <a:ext uri="{FF2B5EF4-FFF2-40B4-BE49-F238E27FC236}">
                <a16:creationId xmlns:a16="http://schemas.microsoft.com/office/drawing/2014/main" id="{263DBBE5-5839-4705-B0D3-E385E77E2F75}"/>
              </a:ext>
            </a:extLst>
          </p:cNvPr>
          <p:cNvGraphicFramePr>
            <a:graphicFrameLocks noGrp="1"/>
          </p:cNvGraphicFramePr>
          <p:nvPr>
            <p:extLst>
              <p:ext uri="{D42A27DB-BD31-4B8C-83A1-F6EECF244321}">
                <p14:modId xmlns:p14="http://schemas.microsoft.com/office/powerpoint/2010/main" val="918769543"/>
              </p:ext>
            </p:extLst>
          </p:nvPr>
        </p:nvGraphicFramePr>
        <p:xfrm>
          <a:off x="431322" y="793631"/>
          <a:ext cx="11467380" cy="5485823"/>
        </p:xfrm>
        <a:graphic>
          <a:graphicData uri="http://schemas.openxmlformats.org/drawingml/2006/table">
            <a:tbl>
              <a:tblPr firstRow="1" bandCol="1">
                <a:tableStyleId>{B301B821-A1FF-4177-AEE7-76D212191A09}</a:tableStyleId>
              </a:tblPr>
              <a:tblGrid>
                <a:gridCol w="3822460">
                  <a:extLst>
                    <a:ext uri="{9D8B030D-6E8A-4147-A177-3AD203B41FA5}">
                      <a16:colId xmlns:a16="http://schemas.microsoft.com/office/drawing/2014/main" val="4188760351"/>
                    </a:ext>
                  </a:extLst>
                </a:gridCol>
                <a:gridCol w="3822460">
                  <a:extLst>
                    <a:ext uri="{9D8B030D-6E8A-4147-A177-3AD203B41FA5}">
                      <a16:colId xmlns:a16="http://schemas.microsoft.com/office/drawing/2014/main" val="2393498444"/>
                    </a:ext>
                  </a:extLst>
                </a:gridCol>
                <a:gridCol w="3822460">
                  <a:extLst>
                    <a:ext uri="{9D8B030D-6E8A-4147-A177-3AD203B41FA5}">
                      <a16:colId xmlns:a16="http://schemas.microsoft.com/office/drawing/2014/main" val="1218881439"/>
                    </a:ext>
                  </a:extLst>
                </a:gridCol>
              </a:tblGrid>
              <a:tr h="382189">
                <a:tc>
                  <a:txBody>
                    <a:bodyPr/>
                    <a:lstStyle/>
                    <a:p>
                      <a:pPr algn="l" fontAlgn="b"/>
                      <a:r>
                        <a:rPr lang="en-IN" sz="1400">
                          <a:effectLst/>
                          <a:latin typeface="Segoe UI Semilight" panose="020B0402040204020203" pitchFamily="34" charset="0"/>
                          <a:cs typeface="Segoe UI Semilight" panose="020B0402040204020203" pitchFamily="34" charset="0"/>
                        </a:rPr>
                        <a:t>SQL Server on VM</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a:effectLst/>
                          <a:latin typeface="Segoe UI Semilight" panose="020B0402040204020203" pitchFamily="34" charset="0"/>
                          <a:cs typeface="Segoe UI Semilight" panose="020B0402040204020203" pitchFamily="34" charset="0"/>
                        </a:rPr>
                        <a:t>Managed instance in SQL Database</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dirty="0">
                          <a:effectLst/>
                          <a:latin typeface="Segoe UI Semilight" panose="020B0402040204020203" pitchFamily="34" charset="0"/>
                          <a:cs typeface="Segoe UI Semilight" panose="020B0402040204020203" pitchFamily="34" charset="0"/>
                        </a:rPr>
                        <a:t>Single database / elastic pool in SQL Database</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703731"/>
                  </a:ext>
                </a:extLst>
              </a:tr>
              <a:tr h="2641291">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have full control over the SQL Server engine.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Up to 99.95% availability.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Full parity with the matching version of on-premises SQL Server.</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Fixed, well-known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Easy migration from SQL Server on-premises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within Azure </a:t>
                      </a:r>
                      <a:r>
                        <a:rPr lang="en-US" sz="1200" dirty="0" err="1">
                          <a:effectLst/>
                          <a:latin typeface="Segoe UI Semilight" panose="020B0402040204020203" pitchFamily="34" charset="0"/>
                          <a:cs typeface="Segoe UI Semilight" panose="020B0402040204020203" pitchFamily="34" charset="0"/>
                        </a:rPr>
                        <a:t>Vnet</a:t>
                      </a:r>
                      <a:endParaRPr lang="en-US" sz="1200" dirty="0">
                        <a:effectLst/>
                        <a:latin typeface="Segoe UI Semilight" panose="020B0402040204020203" pitchFamily="34" charset="0"/>
                        <a:cs typeface="Segoe UI Semilight" panose="020B0402040204020203" pitchFamily="34" charset="0"/>
                      </a:endParaRP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have ability to deploy application or services on the host where SQL Server is placed</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High compatibility with SQL Server on-premises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99.99% availability guaranteed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backups, patching, recovery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Latest stable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Easy migration from SQL Server</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within Azure </a:t>
                      </a:r>
                      <a:r>
                        <a:rPr lang="en-US" sz="1200" dirty="0" err="1">
                          <a:effectLst/>
                          <a:latin typeface="Segoe UI Semilight" panose="020B0402040204020203" pitchFamily="34" charset="0"/>
                          <a:cs typeface="Segoe UI Semilight" panose="020B0402040204020203" pitchFamily="34" charset="0"/>
                        </a:rPr>
                        <a:t>Vnet</a:t>
                      </a:r>
                      <a:endParaRPr lang="en-US" sz="1200" dirty="0">
                        <a:effectLst/>
                        <a:latin typeface="Segoe UI Semilight" panose="020B0402040204020203" pitchFamily="34" charset="0"/>
                        <a:cs typeface="Segoe UI Semilight" panose="020B0402040204020203" pitchFamily="34" charset="0"/>
                      </a:endParaRP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advanced intelligence and security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Online change of resources (CPU/storage).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 most commonly used SQL Server features are available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99.99% availability guaranteed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backups, patching, recovery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Latest stable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Ability to assign necessary resources (CPU/storage) to individual databases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advanced intelligence and security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Online change of resources (CPU/storage).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52346"/>
                  </a:ext>
                </a:extLst>
              </a:tr>
              <a:tr h="2462343">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need to manage your backups and patches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need to implement your own High-Availability solution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There is a downtime while changing the resources(CPU/storage)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There is still some minimal number of SQL Server features that are not available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No guaranteed exact maintenance time (but nearly transparent)</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Compatibility with the SQL Server version can be achieved only using database compatibility levels.</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Migration from SQL Server might be hard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Some SQL Server features are not available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No guaranteed exact maintenance time (but nearly transparent)</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Compatibility with the SQL Server version can be achieved only using database compatibility levels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cannot be assigned (you can limit the access using firewall rules).</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965347"/>
                  </a:ext>
                </a:extLst>
              </a:tr>
            </a:tbl>
          </a:graphicData>
        </a:graphic>
      </p:graphicFrame>
      <p:sp>
        <p:nvSpPr>
          <p:cNvPr id="6" name="Rectangle 5">
            <a:extLst>
              <a:ext uri="{FF2B5EF4-FFF2-40B4-BE49-F238E27FC236}">
                <a16:creationId xmlns:a16="http://schemas.microsoft.com/office/drawing/2014/main" id="{0CAD2FD2-BD5F-45A4-802D-802953A25048}"/>
              </a:ext>
            </a:extLst>
          </p:cNvPr>
          <p:cNvSpPr/>
          <p:nvPr/>
        </p:nvSpPr>
        <p:spPr>
          <a:xfrm>
            <a:off x="203200" y="6515101"/>
            <a:ext cx="11607799"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Segoe UI"/>
                <a:ea typeface="+mn-ea"/>
                <a:cs typeface="+mn-cs"/>
                <a:hlinkClick r:id="rId2"/>
              </a:rPr>
              <a:t>https://docs.microsoft.com/en-us/azure/sql-database/sql-database-paas-vs-sql-server-iaas#business-motivations-for-choosing-azure-sql-database-or-sql-server-on-azure-vms</a:t>
            </a:r>
            <a:r>
              <a:rPr kumimoji="0" lang="en-IN" sz="1100" b="0" i="0" u="none" strike="noStrike" kern="1200" cap="none" spc="0" normalizeH="0" baseline="0" noProof="0" dirty="0">
                <a:ln>
                  <a:noFill/>
                </a:ln>
                <a:solidFill>
                  <a:srgbClr val="000000"/>
                </a:solidFill>
                <a:effectLst/>
                <a:uLnTx/>
                <a:uFillTx/>
                <a:latin typeface="Segoe UI"/>
                <a:ea typeface="+mn-ea"/>
                <a:cs typeface="+mn-cs"/>
              </a:rPr>
              <a:t> </a:t>
            </a:r>
          </a:p>
        </p:txBody>
      </p:sp>
    </p:spTree>
    <p:extLst>
      <p:ext uri="{BB962C8B-B14F-4D97-AF65-F5344CB8AC3E}">
        <p14:creationId xmlns:p14="http://schemas.microsoft.com/office/powerpoint/2010/main" val="12177310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627C-E0B8-4F92-BC55-89E53262ED29}"/>
              </a:ext>
            </a:extLst>
          </p:cNvPr>
          <p:cNvSpPr>
            <a:spLocks noGrp="1"/>
          </p:cNvSpPr>
          <p:nvPr>
            <p:ph type="title"/>
          </p:nvPr>
        </p:nvSpPr>
        <p:spPr>
          <a:xfrm>
            <a:off x="519248" y="228605"/>
            <a:ext cx="5274279" cy="747897"/>
          </a:xfrm>
        </p:spPr>
        <p:txBody>
          <a:bodyPr/>
          <a:lstStyle/>
          <a:p>
            <a:r>
              <a:rPr lang="en-IN" dirty="0"/>
              <a:t>Choosing a Data Store</a:t>
            </a:r>
          </a:p>
        </p:txBody>
      </p:sp>
      <p:pic>
        <p:nvPicPr>
          <p:cNvPr id="2050" name="Picture 2" descr="Azure database services decision tree">
            <a:extLst>
              <a:ext uri="{FF2B5EF4-FFF2-40B4-BE49-F238E27FC236}">
                <a16:creationId xmlns:a16="http://schemas.microsoft.com/office/drawing/2014/main" id="{270647DD-6111-42D5-9D44-062237A0F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254" y="-69802"/>
            <a:ext cx="68833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653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B6A317-A065-4BF2-A658-096066DB82FF}"/>
              </a:ext>
            </a:extLst>
          </p:cNvPr>
          <p:cNvSpPr>
            <a:spLocks noGrp="1"/>
          </p:cNvSpPr>
          <p:nvPr>
            <p:ph type="title"/>
          </p:nvPr>
        </p:nvSpPr>
        <p:spPr/>
        <p:txBody>
          <a:bodyPr/>
          <a:lstStyle/>
          <a:p>
            <a:r>
              <a:rPr lang="en-IN" sz="6600" dirty="0"/>
              <a:t>Migration Tools </a:t>
            </a:r>
          </a:p>
        </p:txBody>
      </p:sp>
    </p:spTree>
    <p:extLst>
      <p:ext uri="{BB962C8B-B14F-4D97-AF65-F5344CB8AC3E}">
        <p14:creationId xmlns:p14="http://schemas.microsoft.com/office/powerpoint/2010/main" val="2441214416"/>
      </p:ext>
    </p:extLst>
  </p:cSld>
  <p:clrMapOvr>
    <a:overrideClrMapping bg1="lt1" tx1="dk1" bg2="lt2" tx2="dk2" accent1="accent1" accent2="accent2" accent3="accent3" accent4="accent4" accent5="accent5" accent6="accent6" hlink="hlink" folHlink="folHlink"/>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9FCE-553B-470C-BE0F-556D61D1234D}"/>
              </a:ext>
            </a:extLst>
          </p:cNvPr>
          <p:cNvSpPr>
            <a:spLocks noGrp="1"/>
          </p:cNvSpPr>
          <p:nvPr>
            <p:ph type="title"/>
          </p:nvPr>
        </p:nvSpPr>
        <p:spPr>
          <a:xfrm>
            <a:off x="319319" y="2692405"/>
            <a:ext cx="3017702" cy="1111245"/>
          </a:xfrm>
        </p:spPr>
        <p:txBody>
          <a:bodyPr/>
          <a:lstStyle/>
          <a:p>
            <a:r>
              <a:rPr lang="en-IN" dirty="0"/>
              <a:t>Migration tools decision guide</a:t>
            </a:r>
          </a:p>
        </p:txBody>
      </p:sp>
      <p:pic>
        <p:nvPicPr>
          <p:cNvPr id="6" name="Picture 5" descr="A close up of a map&#10;&#10;Description automatically generated">
            <a:extLst>
              <a:ext uri="{FF2B5EF4-FFF2-40B4-BE49-F238E27FC236}">
                <a16:creationId xmlns:a16="http://schemas.microsoft.com/office/drawing/2014/main" id="{4A5F407C-771B-4F45-BBFC-785B74AB9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1237" y="0"/>
            <a:ext cx="6892462" cy="6858000"/>
          </a:xfrm>
          <a:prstGeom prst="rect">
            <a:avLst/>
          </a:prstGeom>
        </p:spPr>
      </p:pic>
    </p:spTree>
    <p:extLst>
      <p:ext uri="{BB962C8B-B14F-4D97-AF65-F5344CB8AC3E}">
        <p14:creationId xmlns:p14="http://schemas.microsoft.com/office/powerpoint/2010/main" val="9663957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8A7-FE13-42A9-BA90-D380059A12C7}"/>
              </a:ext>
            </a:extLst>
          </p:cNvPr>
          <p:cNvSpPr>
            <a:spLocks noGrp="1"/>
          </p:cNvSpPr>
          <p:nvPr>
            <p:ph type="title"/>
          </p:nvPr>
        </p:nvSpPr>
        <p:spPr/>
        <p:txBody>
          <a:bodyPr/>
          <a:lstStyle/>
          <a:p>
            <a:r>
              <a:rPr lang="en-US" dirty="0"/>
              <a:t>Choose the various Azure data transfer tools </a:t>
            </a:r>
            <a:endParaRPr lang="en-IN" dirty="0"/>
          </a:p>
        </p:txBody>
      </p:sp>
      <p:pic>
        <p:nvPicPr>
          <p:cNvPr id="2050" name="Picture 2" descr="Azure data transfer tools">
            <a:extLst>
              <a:ext uri="{FF2B5EF4-FFF2-40B4-BE49-F238E27FC236}">
                <a16:creationId xmlns:a16="http://schemas.microsoft.com/office/drawing/2014/main" id="{38C01952-BF29-407A-AECC-81B7A0EC4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308" y="1058583"/>
            <a:ext cx="9285591" cy="541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1866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D516-5DF1-40B5-B397-D10FF10E766A}"/>
              </a:ext>
            </a:extLst>
          </p:cNvPr>
          <p:cNvSpPr>
            <a:spLocks noGrp="1"/>
          </p:cNvSpPr>
          <p:nvPr>
            <p:ph type="title"/>
          </p:nvPr>
        </p:nvSpPr>
        <p:spPr/>
        <p:txBody>
          <a:bodyPr/>
          <a:lstStyle/>
          <a:p>
            <a:r>
              <a:rPr lang="en-IN" dirty="0"/>
              <a:t>Selecting the Right Offline Data Transfer Solutions </a:t>
            </a:r>
          </a:p>
        </p:txBody>
      </p:sp>
      <p:graphicFrame>
        <p:nvGraphicFramePr>
          <p:cNvPr id="5" name="Table 4">
            <a:extLst>
              <a:ext uri="{FF2B5EF4-FFF2-40B4-BE49-F238E27FC236}">
                <a16:creationId xmlns:a16="http://schemas.microsoft.com/office/drawing/2014/main" id="{2D31B872-3B28-4F09-B050-1B2006835273}"/>
              </a:ext>
            </a:extLst>
          </p:cNvPr>
          <p:cNvGraphicFramePr>
            <a:graphicFrameLocks noGrp="1"/>
          </p:cNvGraphicFramePr>
          <p:nvPr>
            <p:extLst>
              <p:ext uri="{D42A27DB-BD31-4B8C-83A1-F6EECF244321}">
                <p14:modId xmlns:p14="http://schemas.microsoft.com/office/powerpoint/2010/main" val="2266800747"/>
              </p:ext>
            </p:extLst>
          </p:nvPr>
        </p:nvGraphicFramePr>
        <p:xfrm>
          <a:off x="520042" y="952214"/>
          <a:ext cx="11151915" cy="5333436"/>
        </p:xfrm>
        <a:graphic>
          <a:graphicData uri="http://schemas.openxmlformats.org/drawingml/2006/table">
            <a:tbl>
              <a:tblPr firstRow="1" firstCol="1" bandRow="1">
                <a:tableStyleId>{5C22544A-7EE6-4342-B048-85BDC9FD1C3A}</a:tableStyleId>
              </a:tblPr>
              <a:tblGrid>
                <a:gridCol w="2230383">
                  <a:extLst>
                    <a:ext uri="{9D8B030D-6E8A-4147-A177-3AD203B41FA5}">
                      <a16:colId xmlns:a16="http://schemas.microsoft.com/office/drawing/2014/main" val="1572502259"/>
                    </a:ext>
                  </a:extLst>
                </a:gridCol>
                <a:gridCol w="2230383">
                  <a:extLst>
                    <a:ext uri="{9D8B030D-6E8A-4147-A177-3AD203B41FA5}">
                      <a16:colId xmlns:a16="http://schemas.microsoft.com/office/drawing/2014/main" val="1740289641"/>
                    </a:ext>
                  </a:extLst>
                </a:gridCol>
                <a:gridCol w="2230383">
                  <a:extLst>
                    <a:ext uri="{9D8B030D-6E8A-4147-A177-3AD203B41FA5}">
                      <a16:colId xmlns:a16="http://schemas.microsoft.com/office/drawing/2014/main" val="749252531"/>
                    </a:ext>
                  </a:extLst>
                </a:gridCol>
                <a:gridCol w="2230383">
                  <a:extLst>
                    <a:ext uri="{9D8B030D-6E8A-4147-A177-3AD203B41FA5}">
                      <a16:colId xmlns:a16="http://schemas.microsoft.com/office/drawing/2014/main" val="1216969586"/>
                    </a:ext>
                  </a:extLst>
                </a:gridCol>
                <a:gridCol w="2230383">
                  <a:extLst>
                    <a:ext uri="{9D8B030D-6E8A-4147-A177-3AD203B41FA5}">
                      <a16:colId xmlns:a16="http://schemas.microsoft.com/office/drawing/2014/main" val="2713155967"/>
                    </a:ext>
                  </a:extLst>
                </a:gridCol>
              </a:tblGrid>
              <a:tr h="379517">
                <a:tc>
                  <a:txBody>
                    <a:bodyPr/>
                    <a:lstStyle/>
                    <a:p>
                      <a:endParaRPr lang="en-IN">
                        <a:latin typeface="Segoe UI Light" panose="020B0502040204020203" pitchFamily="34" charset="0"/>
                        <a:cs typeface="Segoe UI Light" panose="020B0502040204020203" pitchFamily="34" charset="0"/>
                      </a:endParaRPr>
                    </a:p>
                  </a:txBody>
                  <a:tcPr marL="12966" marR="12966" marT="9724" marB="9724" anchor="b"/>
                </a:tc>
                <a:tc>
                  <a:txBody>
                    <a:bodyPr/>
                    <a:lstStyle/>
                    <a:p>
                      <a:pPr algn="l" fontAlgn="b"/>
                      <a:br>
                        <a:rPr lang="en-IN" sz="1400" dirty="0">
                          <a:effectLst/>
                        </a:rPr>
                      </a:br>
                      <a:r>
                        <a:rPr lang="en-IN" sz="1400" dirty="0">
                          <a:effectLst/>
                        </a:rPr>
                        <a:t>Data Box Disk</a:t>
                      </a:r>
                      <a:endParaRPr lang="en-IN" sz="1400" dirty="0">
                        <a:effectLst/>
                        <a:latin typeface="Segoe UI Light" panose="020B0502040204020203" pitchFamily="34" charset="0"/>
                        <a:cs typeface="Segoe UI Light" panose="020B0502040204020203" pitchFamily="34" charset="0"/>
                      </a:endParaRPr>
                    </a:p>
                  </a:txBody>
                  <a:tcPr marL="12966" marR="12966" marT="9724" marB="9724" anchor="b"/>
                </a:tc>
                <a:tc>
                  <a:txBody>
                    <a:bodyPr/>
                    <a:lstStyle/>
                    <a:p>
                      <a:pPr algn="l" fontAlgn="b"/>
                      <a:r>
                        <a:rPr lang="en-IN" sz="1400">
                          <a:effectLst/>
                        </a:rPr>
                        <a:t>Data Box</a:t>
                      </a:r>
                      <a:endParaRPr lang="en-IN" sz="1400">
                        <a:effectLst/>
                        <a:latin typeface="Segoe UI Light" panose="020B0502040204020203" pitchFamily="34" charset="0"/>
                        <a:cs typeface="Segoe UI Light" panose="020B0502040204020203" pitchFamily="34" charset="0"/>
                      </a:endParaRPr>
                    </a:p>
                  </a:txBody>
                  <a:tcPr marL="12966" marR="12966" marT="9724" marB="9724" anchor="b"/>
                </a:tc>
                <a:tc>
                  <a:txBody>
                    <a:bodyPr/>
                    <a:lstStyle/>
                    <a:p>
                      <a:pPr algn="l" fontAlgn="b"/>
                      <a:r>
                        <a:rPr lang="en-IN" sz="1400">
                          <a:effectLst/>
                        </a:rPr>
                        <a:t>Data Box Heavy</a:t>
                      </a:r>
                      <a:endParaRPr lang="en-IN" sz="1400">
                        <a:effectLst/>
                        <a:latin typeface="Segoe UI Light" panose="020B0502040204020203" pitchFamily="34" charset="0"/>
                        <a:cs typeface="Segoe UI Light" panose="020B0502040204020203" pitchFamily="34" charset="0"/>
                      </a:endParaRPr>
                    </a:p>
                  </a:txBody>
                  <a:tcPr marL="12966" marR="12966" marT="9724" marB="9724" anchor="b"/>
                </a:tc>
                <a:tc>
                  <a:txBody>
                    <a:bodyPr/>
                    <a:lstStyle/>
                    <a:p>
                      <a:pPr algn="l" fontAlgn="b"/>
                      <a:r>
                        <a:rPr lang="en-IN" sz="1400" dirty="0">
                          <a:effectLst/>
                        </a:rPr>
                        <a:t>Import/Export</a:t>
                      </a:r>
                      <a:endParaRPr lang="en-IN" sz="1400" dirty="0">
                        <a:effectLst/>
                        <a:latin typeface="Segoe UI Light" panose="020B0502040204020203" pitchFamily="34" charset="0"/>
                        <a:cs typeface="Segoe UI Light" panose="020B0502040204020203" pitchFamily="34" charset="0"/>
                      </a:endParaRPr>
                    </a:p>
                  </a:txBody>
                  <a:tcPr marL="12966" marR="12966" marT="9724" marB="9724" anchor="b"/>
                </a:tc>
                <a:extLst>
                  <a:ext uri="{0D108BD9-81ED-4DB2-BD59-A6C34878D82A}">
                    <a16:rowId xmlns:a16="http://schemas.microsoft.com/office/drawing/2014/main" val="1267021746"/>
                  </a:ext>
                </a:extLst>
              </a:tr>
              <a:tr h="379517">
                <a:tc>
                  <a:txBody>
                    <a:bodyPr/>
                    <a:lstStyle/>
                    <a:p>
                      <a:pPr algn="l" fontAlgn="t"/>
                      <a:r>
                        <a:rPr lang="en-IN" sz="1400" dirty="0">
                          <a:effectLst/>
                        </a:rPr>
                        <a:t>Data size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Up to 35 TBs</a:t>
                      </a:r>
                    </a:p>
                  </a:txBody>
                  <a:tcPr marL="12966" marR="12966" marT="9724" marB="9724"/>
                </a:tc>
                <a:tc>
                  <a:txBody>
                    <a:bodyPr/>
                    <a:lstStyle/>
                    <a:p>
                      <a:pPr algn="l" fontAlgn="t"/>
                      <a:r>
                        <a:rPr lang="en-US" sz="1400">
                          <a:effectLst/>
                          <a:latin typeface="Segoe UI Light" panose="020B0502040204020203" pitchFamily="34" charset="0"/>
                          <a:cs typeface="Segoe UI Light" panose="020B0502040204020203" pitchFamily="34" charset="0"/>
                        </a:rPr>
                        <a:t>Up to 80 TBs per device</a:t>
                      </a:r>
                    </a:p>
                  </a:txBody>
                  <a:tcPr marL="12966" marR="12966" marT="9724" marB="9724"/>
                </a:tc>
                <a:tc>
                  <a:txBody>
                    <a:bodyPr/>
                    <a:lstStyle/>
                    <a:p>
                      <a:pPr algn="l" fontAlgn="t"/>
                      <a:r>
                        <a:rPr lang="en-US" sz="1400">
                          <a:effectLst/>
                          <a:latin typeface="Segoe UI Light" panose="020B0502040204020203" pitchFamily="34" charset="0"/>
                          <a:cs typeface="Segoe UI Light" panose="020B0502040204020203" pitchFamily="34" charset="0"/>
                        </a:rPr>
                        <a:t>Up to 800 TB per device</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Variable</a:t>
                      </a:r>
                    </a:p>
                  </a:txBody>
                  <a:tcPr marL="12966" marR="12966" marT="9724" marB="9724"/>
                </a:tc>
                <a:extLst>
                  <a:ext uri="{0D108BD9-81ED-4DB2-BD59-A6C34878D82A}">
                    <a16:rowId xmlns:a16="http://schemas.microsoft.com/office/drawing/2014/main" val="3368937017"/>
                  </a:ext>
                </a:extLst>
              </a:tr>
              <a:tr h="379517">
                <a:tc>
                  <a:txBody>
                    <a:bodyPr/>
                    <a:lstStyle/>
                    <a:p>
                      <a:pPr algn="l" fontAlgn="t"/>
                      <a:r>
                        <a:rPr lang="en-IN" sz="1400" dirty="0">
                          <a:effectLst/>
                        </a:rPr>
                        <a:t>Data type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Azure Blobs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Azure Blobs</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Azure Files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Azure Blobs</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Azure Files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Azure Blobs</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Azure Files</a:t>
                      </a:r>
                    </a:p>
                  </a:txBody>
                  <a:tcPr marL="12966" marR="12966" marT="9724" marB="9724"/>
                </a:tc>
                <a:extLst>
                  <a:ext uri="{0D108BD9-81ED-4DB2-BD59-A6C34878D82A}">
                    <a16:rowId xmlns:a16="http://schemas.microsoft.com/office/drawing/2014/main" val="1455112594"/>
                  </a:ext>
                </a:extLst>
              </a:tr>
              <a:tr h="627391">
                <a:tc>
                  <a:txBody>
                    <a:bodyPr/>
                    <a:lstStyle/>
                    <a:p>
                      <a:pPr algn="l" fontAlgn="t"/>
                      <a:r>
                        <a:rPr lang="en-IN" sz="1400" dirty="0">
                          <a:effectLst/>
                        </a:rPr>
                        <a:t>Form factor</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5 SSDs per order</a:t>
                      </a:r>
                    </a:p>
                  </a:txBody>
                  <a:tcPr marL="12966" marR="12966" marT="9724" marB="9724"/>
                </a:tc>
                <a:tc>
                  <a:txBody>
                    <a:bodyPr/>
                    <a:lstStyle/>
                    <a:p>
                      <a:pPr algn="l" fontAlgn="t"/>
                      <a:r>
                        <a:rPr lang="en-US" sz="1400" dirty="0">
                          <a:effectLst/>
                          <a:latin typeface="Segoe UI Light" panose="020B0502040204020203" pitchFamily="34" charset="0"/>
                          <a:cs typeface="Segoe UI Light" panose="020B0502040204020203" pitchFamily="34" charset="0"/>
                        </a:rPr>
                        <a:t>1 X 50-lbs. desktop-sized device per order</a:t>
                      </a:r>
                    </a:p>
                  </a:txBody>
                  <a:tcPr marL="12966" marR="12966" marT="9724" marB="9724"/>
                </a:tc>
                <a:tc>
                  <a:txBody>
                    <a:bodyPr/>
                    <a:lstStyle/>
                    <a:p>
                      <a:pPr algn="l" fontAlgn="t"/>
                      <a:r>
                        <a:rPr lang="en-US" sz="1400">
                          <a:effectLst/>
                          <a:latin typeface="Segoe UI Light" panose="020B0502040204020203" pitchFamily="34" charset="0"/>
                          <a:cs typeface="Segoe UI Light" panose="020B0502040204020203" pitchFamily="34" charset="0"/>
                        </a:rPr>
                        <a:t>1 X ~500-lbs. large device per order</a:t>
                      </a:r>
                    </a:p>
                  </a:txBody>
                  <a:tcPr marL="12966" marR="12966" marT="9724" marB="9724"/>
                </a:tc>
                <a:tc>
                  <a:txBody>
                    <a:bodyPr/>
                    <a:lstStyle/>
                    <a:p>
                      <a:pPr algn="l" fontAlgn="t"/>
                      <a:r>
                        <a:rPr lang="en-US" sz="1400">
                          <a:effectLst/>
                          <a:latin typeface="Segoe UI Light" panose="020B0502040204020203" pitchFamily="34" charset="0"/>
                          <a:cs typeface="Segoe UI Light" panose="020B0502040204020203" pitchFamily="34" charset="0"/>
                        </a:rPr>
                        <a:t>Up to 10 HDDs/SSDs per order</a:t>
                      </a:r>
                    </a:p>
                  </a:txBody>
                  <a:tcPr marL="12966" marR="12966" marT="9724" marB="9724"/>
                </a:tc>
                <a:extLst>
                  <a:ext uri="{0D108BD9-81ED-4DB2-BD59-A6C34878D82A}">
                    <a16:rowId xmlns:a16="http://schemas.microsoft.com/office/drawing/2014/main" val="986374369"/>
                  </a:ext>
                </a:extLst>
              </a:tr>
              <a:tr h="462141">
                <a:tc>
                  <a:txBody>
                    <a:bodyPr/>
                    <a:lstStyle/>
                    <a:p>
                      <a:pPr algn="l" fontAlgn="t"/>
                      <a:r>
                        <a:rPr lang="en-IN" sz="1400" dirty="0">
                          <a:effectLst/>
                        </a:rPr>
                        <a:t>Initial setup time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Low </a:t>
                      </a:r>
                      <a:br>
                        <a:rPr lang="en-IN" sz="1400" dirty="0">
                          <a:effectLst/>
                          <a:latin typeface="Segoe UI Light" panose="020B0502040204020203" pitchFamily="34" charset="0"/>
                          <a:cs typeface="Segoe UI Light" panose="020B0502040204020203" pitchFamily="34" charset="0"/>
                        </a:rPr>
                      </a:br>
                      <a:r>
                        <a:rPr lang="en-IN" sz="1400" dirty="0">
                          <a:effectLst/>
                          <a:latin typeface="Segoe UI Light" panose="020B0502040204020203" pitchFamily="34" charset="0"/>
                          <a:cs typeface="Segoe UI Light" panose="020B0502040204020203" pitchFamily="34" charset="0"/>
                        </a:rPr>
                        <a:t>(15 mins)</a:t>
                      </a:r>
                    </a:p>
                  </a:txBody>
                  <a:tcPr marL="12966" marR="12966" marT="9724" marB="9724"/>
                </a:tc>
                <a:tc>
                  <a:txBody>
                    <a:bodyPr/>
                    <a:lstStyle/>
                    <a:p>
                      <a:pPr algn="l" fontAlgn="t"/>
                      <a:r>
                        <a:rPr lang="en-US" sz="1400" dirty="0">
                          <a:effectLst/>
                          <a:latin typeface="Segoe UI Light" panose="020B0502040204020203" pitchFamily="34" charset="0"/>
                          <a:cs typeface="Segoe UI Light" panose="020B0502040204020203" pitchFamily="34" charset="0"/>
                        </a:rPr>
                        <a:t>Low to moderate </a:t>
                      </a:r>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(&lt;30 mins)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Moderate</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(1-2 hours)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Moderate to difficult</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(variable)</a:t>
                      </a:r>
                    </a:p>
                  </a:txBody>
                  <a:tcPr marL="12966" marR="12966" marT="9724" marB="9724"/>
                </a:tc>
                <a:extLst>
                  <a:ext uri="{0D108BD9-81ED-4DB2-BD59-A6C34878D82A}">
                    <a16:rowId xmlns:a16="http://schemas.microsoft.com/office/drawing/2014/main" val="2581485820"/>
                  </a:ext>
                </a:extLst>
              </a:tr>
              <a:tr h="296892">
                <a:tc>
                  <a:txBody>
                    <a:bodyPr/>
                    <a:lstStyle/>
                    <a:p>
                      <a:pPr algn="l" fontAlgn="t"/>
                      <a:r>
                        <a:rPr lang="en-IN" sz="1400" dirty="0">
                          <a:effectLst/>
                        </a:rPr>
                        <a:t>Send data to Azure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Yes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2966" marR="12966" marT="9724" marB="9724"/>
                </a:tc>
                <a:extLst>
                  <a:ext uri="{0D108BD9-81ED-4DB2-BD59-A6C34878D82A}">
                    <a16:rowId xmlns:a16="http://schemas.microsoft.com/office/drawing/2014/main" val="3591015426"/>
                  </a:ext>
                </a:extLst>
              </a:tr>
              <a:tr h="379517">
                <a:tc>
                  <a:txBody>
                    <a:bodyPr/>
                    <a:lstStyle/>
                    <a:p>
                      <a:pPr algn="l" fontAlgn="t"/>
                      <a:r>
                        <a:rPr lang="en-IN" sz="1400" dirty="0">
                          <a:effectLst/>
                        </a:rPr>
                        <a:t>Export data from Azure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No</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2966" marR="12966" marT="9724" marB="9724"/>
                </a:tc>
                <a:extLst>
                  <a:ext uri="{0D108BD9-81ED-4DB2-BD59-A6C34878D82A}">
                    <a16:rowId xmlns:a16="http://schemas.microsoft.com/office/drawing/2014/main" val="2877909036"/>
                  </a:ext>
                </a:extLst>
              </a:tr>
              <a:tr h="214268">
                <a:tc>
                  <a:txBody>
                    <a:bodyPr/>
                    <a:lstStyle/>
                    <a:p>
                      <a:pPr algn="l" fontAlgn="t"/>
                      <a:r>
                        <a:rPr lang="en-IN" sz="1400" dirty="0">
                          <a:effectLst/>
                        </a:rPr>
                        <a:t>Encryption</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AES 128-bit</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AES 256-bit</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AES 256-bit</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AES 128-bit</a:t>
                      </a:r>
                    </a:p>
                  </a:txBody>
                  <a:tcPr marL="12966" marR="12966" marT="9724" marB="9724"/>
                </a:tc>
                <a:extLst>
                  <a:ext uri="{0D108BD9-81ED-4DB2-BD59-A6C34878D82A}">
                    <a16:rowId xmlns:a16="http://schemas.microsoft.com/office/drawing/2014/main" val="1735883614"/>
                  </a:ext>
                </a:extLst>
              </a:tr>
              <a:tr h="379517">
                <a:tc>
                  <a:txBody>
                    <a:bodyPr/>
                    <a:lstStyle/>
                    <a:p>
                      <a:pPr algn="l" fontAlgn="t"/>
                      <a:r>
                        <a:rPr lang="en-IN" sz="1400" dirty="0">
                          <a:effectLst/>
                        </a:rPr>
                        <a:t>Hardware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Microsoft supplied</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Microsoft supplied</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Microsoft supplied</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Customer supplied</a:t>
                      </a:r>
                    </a:p>
                  </a:txBody>
                  <a:tcPr marL="12966" marR="12966" marT="9724" marB="9724"/>
                </a:tc>
                <a:extLst>
                  <a:ext uri="{0D108BD9-81ED-4DB2-BD59-A6C34878D82A}">
                    <a16:rowId xmlns:a16="http://schemas.microsoft.com/office/drawing/2014/main" val="2565281954"/>
                  </a:ext>
                </a:extLst>
              </a:tr>
              <a:tr h="379517">
                <a:tc>
                  <a:txBody>
                    <a:bodyPr/>
                    <a:lstStyle/>
                    <a:p>
                      <a:pPr algn="l" fontAlgn="t"/>
                      <a:r>
                        <a:rPr lang="en-IN" sz="1400" dirty="0">
                          <a:effectLst/>
                        </a:rPr>
                        <a:t>Network interface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USB 3.1/SATA</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RJ 45, SFP+</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RJ45, QSFP+</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SATA II/SATA III</a:t>
                      </a:r>
                    </a:p>
                  </a:txBody>
                  <a:tcPr marL="12966" marR="12966" marT="9724" marB="9724"/>
                </a:tc>
                <a:extLst>
                  <a:ext uri="{0D108BD9-81ED-4DB2-BD59-A6C34878D82A}">
                    <a16:rowId xmlns:a16="http://schemas.microsoft.com/office/drawing/2014/main" val="1776526409"/>
                  </a:ext>
                </a:extLst>
              </a:tr>
              <a:tr h="296892">
                <a:tc>
                  <a:txBody>
                    <a:bodyPr/>
                    <a:lstStyle/>
                    <a:p>
                      <a:pPr algn="l" fontAlgn="t"/>
                      <a:r>
                        <a:rPr lang="en-IN" sz="1400" dirty="0">
                          <a:effectLst/>
                        </a:rPr>
                        <a:t>Partner integration</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Some</a:t>
                      </a:r>
                    </a:p>
                  </a:txBody>
                  <a:tcPr marL="12966" marR="12966" marT="9724" marB="9724"/>
                </a:tc>
                <a:tc>
                  <a:txBody>
                    <a:bodyPr/>
                    <a:lstStyle/>
                    <a:p>
                      <a:pPr algn="l" fontAlgn="t"/>
                      <a:r>
                        <a:rPr lang="en-IN" sz="1400" u="none" strike="noStrike" dirty="0">
                          <a:effectLst/>
                          <a:latin typeface="Segoe UI Light" panose="020B0502040204020203" pitchFamily="34" charset="0"/>
                          <a:cs typeface="Segoe UI Light" panose="020B0502040204020203" pitchFamily="34" charset="0"/>
                          <a:hlinkClick r:id="rId2"/>
                        </a:rPr>
                        <a:t>High</a:t>
                      </a:r>
                      <a:endParaRPr lang="en-IN" sz="1400"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u="none" strike="noStrike" dirty="0">
                          <a:effectLst/>
                          <a:latin typeface="Segoe UI Light" panose="020B0502040204020203" pitchFamily="34" charset="0"/>
                          <a:cs typeface="Segoe UI Light" panose="020B0502040204020203" pitchFamily="34" charset="0"/>
                          <a:hlinkClick r:id="rId2"/>
                        </a:rPr>
                        <a:t>High</a:t>
                      </a:r>
                      <a:endParaRPr lang="en-IN" sz="1400"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Some</a:t>
                      </a:r>
                    </a:p>
                  </a:txBody>
                  <a:tcPr marL="12966" marR="12966" marT="9724" marB="9724"/>
                </a:tc>
                <a:extLst>
                  <a:ext uri="{0D108BD9-81ED-4DB2-BD59-A6C34878D82A}">
                    <a16:rowId xmlns:a16="http://schemas.microsoft.com/office/drawing/2014/main" val="1637361312"/>
                  </a:ext>
                </a:extLst>
              </a:tr>
              <a:tr h="379517">
                <a:tc>
                  <a:txBody>
                    <a:bodyPr/>
                    <a:lstStyle/>
                    <a:p>
                      <a:pPr algn="l" fontAlgn="t"/>
                      <a:r>
                        <a:rPr lang="en-IN" sz="1400" dirty="0">
                          <a:effectLst/>
                        </a:rPr>
                        <a:t>Shipping</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Microsoft managed</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Microsoft managed</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Microsoft managed</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Customer managed</a:t>
                      </a:r>
                    </a:p>
                  </a:txBody>
                  <a:tcPr marL="12966" marR="12966" marT="9724" marB="9724"/>
                </a:tc>
                <a:extLst>
                  <a:ext uri="{0D108BD9-81ED-4DB2-BD59-A6C34878D82A}">
                    <a16:rowId xmlns:a16="http://schemas.microsoft.com/office/drawing/2014/main" val="1077400714"/>
                  </a:ext>
                </a:extLst>
              </a:tr>
              <a:tr h="627391">
                <a:tc>
                  <a:txBody>
                    <a:bodyPr/>
                    <a:lstStyle/>
                    <a:p>
                      <a:pPr algn="l" fontAlgn="t"/>
                      <a:r>
                        <a:rPr lang="en-IN" sz="1400" dirty="0">
                          <a:effectLst/>
                        </a:rPr>
                        <a:t>Use when data moves</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Within a commerce boundary</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Within a commerce boundary</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Within a commerce boundary</a:t>
                      </a:r>
                    </a:p>
                  </a:txBody>
                  <a:tcPr marL="12966" marR="12966" marT="9724" marB="9724"/>
                </a:tc>
                <a:tc>
                  <a:txBody>
                    <a:bodyPr/>
                    <a:lstStyle/>
                    <a:p>
                      <a:pPr algn="l" fontAlgn="t"/>
                      <a:r>
                        <a:rPr lang="en-US" sz="1400" dirty="0">
                          <a:effectLst/>
                          <a:latin typeface="Segoe UI Light" panose="020B0502040204020203" pitchFamily="34" charset="0"/>
                          <a:cs typeface="Segoe UI Light" panose="020B0502040204020203" pitchFamily="34" charset="0"/>
                        </a:rPr>
                        <a:t>Across geographic boundaries, e.g. US to EU</a:t>
                      </a:r>
                    </a:p>
                  </a:txBody>
                  <a:tcPr marL="12966" marR="12966" marT="9724" marB="9724"/>
                </a:tc>
                <a:extLst>
                  <a:ext uri="{0D108BD9-81ED-4DB2-BD59-A6C34878D82A}">
                    <a16:rowId xmlns:a16="http://schemas.microsoft.com/office/drawing/2014/main" val="2490151629"/>
                  </a:ext>
                </a:extLst>
              </a:tr>
            </a:tbl>
          </a:graphicData>
        </a:graphic>
      </p:graphicFrame>
      <p:sp>
        <p:nvSpPr>
          <p:cNvPr id="6" name="Rectangle 5">
            <a:extLst>
              <a:ext uri="{FF2B5EF4-FFF2-40B4-BE49-F238E27FC236}">
                <a16:creationId xmlns:a16="http://schemas.microsoft.com/office/drawing/2014/main" id="{536021EF-4DF0-42A0-886F-7C81D26A9971}"/>
              </a:ext>
            </a:extLst>
          </p:cNvPr>
          <p:cNvSpPr/>
          <p:nvPr/>
        </p:nvSpPr>
        <p:spPr>
          <a:xfrm>
            <a:off x="449448" y="6490895"/>
            <a:ext cx="11151916" cy="276999"/>
          </a:xfrm>
          <a:prstGeom prst="rect">
            <a:avLst/>
          </a:prstGeom>
        </p:spPr>
        <p:txBody>
          <a:bodyPr wrap="square">
            <a:spAutoFit/>
          </a:bodyPr>
          <a:lstStyle/>
          <a:p>
            <a:r>
              <a:rPr lang="en-IN" sz="1200" dirty="0">
                <a:hlinkClick r:id="rId3"/>
              </a:rPr>
              <a:t>https://docs.microsoft.com/en-us/azure/storage/common/storage-solution-large-dataset-moderate-high-network</a:t>
            </a:r>
            <a:endParaRPr lang="en-IN" sz="1200" dirty="0"/>
          </a:p>
        </p:txBody>
      </p:sp>
    </p:spTree>
    <p:extLst>
      <p:ext uri="{BB962C8B-B14F-4D97-AF65-F5344CB8AC3E}">
        <p14:creationId xmlns:p14="http://schemas.microsoft.com/office/powerpoint/2010/main" val="5219317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EAAB-8571-4DE9-81B1-C473C1E00977}"/>
              </a:ext>
            </a:extLst>
          </p:cNvPr>
          <p:cNvSpPr>
            <a:spLocks noGrp="1"/>
          </p:cNvSpPr>
          <p:nvPr>
            <p:ph type="title"/>
          </p:nvPr>
        </p:nvSpPr>
        <p:spPr/>
        <p:txBody>
          <a:bodyPr/>
          <a:lstStyle/>
          <a:p>
            <a:r>
              <a:rPr lang="en-IN" dirty="0"/>
              <a:t>Selecting the Right Online Data Transfer Solutions</a:t>
            </a:r>
          </a:p>
        </p:txBody>
      </p:sp>
      <p:graphicFrame>
        <p:nvGraphicFramePr>
          <p:cNvPr id="3" name="Table 2">
            <a:extLst>
              <a:ext uri="{FF2B5EF4-FFF2-40B4-BE49-F238E27FC236}">
                <a16:creationId xmlns:a16="http://schemas.microsoft.com/office/drawing/2014/main" id="{4A3FE163-F35D-43BE-88B4-F8F43BD1F4DC}"/>
              </a:ext>
            </a:extLst>
          </p:cNvPr>
          <p:cNvGraphicFramePr>
            <a:graphicFrameLocks noGrp="1"/>
          </p:cNvGraphicFramePr>
          <p:nvPr>
            <p:extLst>
              <p:ext uri="{D42A27DB-BD31-4B8C-83A1-F6EECF244321}">
                <p14:modId xmlns:p14="http://schemas.microsoft.com/office/powerpoint/2010/main" val="224992505"/>
              </p:ext>
            </p:extLst>
          </p:nvPr>
        </p:nvGraphicFramePr>
        <p:xfrm>
          <a:off x="519248" y="1204796"/>
          <a:ext cx="11151915" cy="5031050"/>
        </p:xfrm>
        <a:graphic>
          <a:graphicData uri="http://schemas.openxmlformats.org/drawingml/2006/table">
            <a:tbl>
              <a:tblPr firstRow="1" firstCol="1" bandRow="1">
                <a:tableStyleId>{5C22544A-7EE6-4342-B048-85BDC9FD1C3A}</a:tableStyleId>
              </a:tblPr>
              <a:tblGrid>
                <a:gridCol w="2230383">
                  <a:extLst>
                    <a:ext uri="{9D8B030D-6E8A-4147-A177-3AD203B41FA5}">
                      <a16:colId xmlns:a16="http://schemas.microsoft.com/office/drawing/2014/main" val="3398564443"/>
                    </a:ext>
                  </a:extLst>
                </a:gridCol>
                <a:gridCol w="2230383">
                  <a:extLst>
                    <a:ext uri="{9D8B030D-6E8A-4147-A177-3AD203B41FA5}">
                      <a16:colId xmlns:a16="http://schemas.microsoft.com/office/drawing/2014/main" val="2235122121"/>
                    </a:ext>
                  </a:extLst>
                </a:gridCol>
                <a:gridCol w="2230383">
                  <a:extLst>
                    <a:ext uri="{9D8B030D-6E8A-4147-A177-3AD203B41FA5}">
                      <a16:colId xmlns:a16="http://schemas.microsoft.com/office/drawing/2014/main" val="171203336"/>
                    </a:ext>
                  </a:extLst>
                </a:gridCol>
                <a:gridCol w="2230383">
                  <a:extLst>
                    <a:ext uri="{9D8B030D-6E8A-4147-A177-3AD203B41FA5}">
                      <a16:colId xmlns:a16="http://schemas.microsoft.com/office/drawing/2014/main" val="4181345365"/>
                    </a:ext>
                  </a:extLst>
                </a:gridCol>
                <a:gridCol w="2230383">
                  <a:extLst>
                    <a:ext uri="{9D8B030D-6E8A-4147-A177-3AD203B41FA5}">
                      <a16:colId xmlns:a16="http://schemas.microsoft.com/office/drawing/2014/main" val="1575862078"/>
                    </a:ext>
                  </a:extLst>
                </a:gridCol>
              </a:tblGrid>
              <a:tr h="519302">
                <a:tc>
                  <a:txBody>
                    <a:bodyPr/>
                    <a:lstStyle/>
                    <a:p>
                      <a:endParaRPr lang="en-IN" dirty="0">
                        <a:latin typeface="Segoe UI Light" panose="020B0502040204020203" pitchFamily="34" charset="0"/>
                        <a:cs typeface="Segoe UI Light" panose="020B0502040204020203" pitchFamily="34" charset="0"/>
                      </a:endParaRPr>
                    </a:p>
                  </a:txBody>
                  <a:tcPr marL="16886" marR="16886" marT="12664" marB="12664" anchor="b"/>
                </a:tc>
                <a:tc>
                  <a:txBody>
                    <a:bodyPr/>
                    <a:lstStyle/>
                    <a:p>
                      <a:pPr algn="l" fontAlgn="b"/>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Tools </a:t>
                      </a:r>
                      <a:r>
                        <a:rPr lang="en-US" sz="1400" dirty="0" err="1">
                          <a:effectLst/>
                          <a:latin typeface="Segoe UI Light" panose="020B0502040204020203" pitchFamily="34" charset="0"/>
                          <a:cs typeface="Segoe UI Light" panose="020B0502040204020203" pitchFamily="34" charset="0"/>
                        </a:rPr>
                        <a:t>AzCopy</a:t>
                      </a:r>
                      <a:r>
                        <a:rPr lang="en-US" sz="1400" dirty="0">
                          <a:effectLst/>
                          <a:latin typeface="Segoe UI Light" panose="020B0502040204020203" pitchFamily="34" charset="0"/>
                          <a:cs typeface="Segoe UI Light" panose="020B0502040204020203" pitchFamily="34" charset="0"/>
                        </a:rPr>
                        <a:t>, </a:t>
                      </a:r>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Azure PowerShell, </a:t>
                      </a:r>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Azure CLI</a:t>
                      </a:r>
                    </a:p>
                  </a:txBody>
                  <a:tcPr marL="16886" marR="16886" marT="12664" marB="12664" anchor="b"/>
                </a:tc>
                <a:tc>
                  <a:txBody>
                    <a:bodyPr/>
                    <a:lstStyle/>
                    <a:p>
                      <a:pPr algn="l" fontAlgn="b"/>
                      <a:r>
                        <a:rPr lang="en-IN" sz="1400">
                          <a:effectLst/>
                          <a:latin typeface="Segoe UI Light" panose="020B0502040204020203" pitchFamily="34" charset="0"/>
                          <a:cs typeface="Segoe UI Light" panose="020B0502040204020203" pitchFamily="34" charset="0"/>
                        </a:rPr>
                        <a:t>Azure Storage REST APIs, SDKs</a:t>
                      </a:r>
                    </a:p>
                  </a:txBody>
                  <a:tcPr marL="16886" marR="16886" marT="12664" marB="12664" anchor="b"/>
                </a:tc>
                <a:tc>
                  <a:txBody>
                    <a:bodyPr/>
                    <a:lstStyle/>
                    <a:p>
                      <a:pPr algn="l" fontAlgn="b"/>
                      <a:r>
                        <a:rPr lang="en-US" sz="1400">
                          <a:effectLst/>
                          <a:latin typeface="Segoe UI Light" panose="020B0502040204020203" pitchFamily="34" charset="0"/>
                          <a:cs typeface="Segoe UI Light" panose="020B0502040204020203" pitchFamily="34" charset="0"/>
                        </a:rPr>
                        <a:t>Data Box Gateway or Data Box Edge</a:t>
                      </a:r>
                    </a:p>
                  </a:txBody>
                  <a:tcPr marL="16886" marR="16886" marT="12664" marB="12664" anchor="b"/>
                </a:tc>
                <a:tc>
                  <a:txBody>
                    <a:bodyPr/>
                    <a:lstStyle/>
                    <a:p>
                      <a:pPr algn="l" fontAlgn="b"/>
                      <a:r>
                        <a:rPr lang="en-IN" sz="1400" dirty="0">
                          <a:effectLst/>
                          <a:latin typeface="Segoe UI Light" panose="020B0502040204020203" pitchFamily="34" charset="0"/>
                          <a:cs typeface="Segoe UI Light" panose="020B0502040204020203" pitchFamily="34" charset="0"/>
                        </a:rPr>
                        <a:t>Azure Data Factory</a:t>
                      </a:r>
                    </a:p>
                  </a:txBody>
                  <a:tcPr marL="16886" marR="16886" marT="12664" marB="12664" anchor="b"/>
                </a:tc>
                <a:extLst>
                  <a:ext uri="{0D108BD9-81ED-4DB2-BD59-A6C34878D82A}">
                    <a16:rowId xmlns:a16="http://schemas.microsoft.com/office/drawing/2014/main" val="1290394437"/>
                  </a:ext>
                </a:extLst>
              </a:tr>
              <a:tr h="1008822">
                <a:tc>
                  <a:txBody>
                    <a:bodyPr/>
                    <a:lstStyle/>
                    <a:p>
                      <a:pPr algn="l" fontAlgn="t"/>
                      <a:r>
                        <a:rPr lang="en-IN" sz="1400" dirty="0">
                          <a:effectLst/>
                          <a:latin typeface="Segoe UI Light" panose="020B0502040204020203" pitchFamily="34" charset="0"/>
                          <a:cs typeface="Segoe UI Light" panose="020B0502040204020203" pitchFamily="34" charset="0"/>
                        </a:rPr>
                        <a:t>Data type</a:t>
                      </a:r>
                    </a:p>
                  </a:txBody>
                  <a:tcPr marL="16886" marR="16886" marT="12664" marB="12664"/>
                </a:tc>
                <a:tc>
                  <a:txBody>
                    <a:bodyPr/>
                    <a:lstStyle/>
                    <a:p>
                      <a:pPr algn="l" fontAlgn="t"/>
                      <a:r>
                        <a:rPr lang="fr-FR" sz="1400" dirty="0">
                          <a:effectLst/>
                          <a:latin typeface="Segoe UI Light" panose="020B0502040204020203" pitchFamily="34" charset="0"/>
                          <a:cs typeface="Segoe UI Light" panose="020B0502040204020203" pitchFamily="34" charset="0"/>
                        </a:rPr>
                        <a:t>Azure Blobs, Azure Files, Azure Tables</a:t>
                      </a:r>
                    </a:p>
                  </a:txBody>
                  <a:tcPr marL="16886" marR="16886" marT="12664" marB="12664"/>
                </a:tc>
                <a:tc>
                  <a:txBody>
                    <a:bodyPr/>
                    <a:lstStyle/>
                    <a:p>
                      <a:pPr algn="l" fontAlgn="t"/>
                      <a:r>
                        <a:rPr lang="fr-FR" sz="1400" dirty="0">
                          <a:effectLst/>
                          <a:latin typeface="Segoe UI Light" panose="020B0502040204020203" pitchFamily="34" charset="0"/>
                          <a:cs typeface="Segoe UI Light" panose="020B0502040204020203" pitchFamily="34" charset="0"/>
                        </a:rPr>
                        <a:t>Azure Blobs, Azure Files, Azure Tables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Azure Blobs, Azure Files</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Supports 70+ data connectors for data stores and formats</a:t>
                      </a:r>
                    </a:p>
                  </a:txBody>
                  <a:tcPr marL="16886" marR="16886" marT="12664" marB="12664"/>
                </a:tc>
                <a:extLst>
                  <a:ext uri="{0D108BD9-81ED-4DB2-BD59-A6C34878D82A}">
                    <a16:rowId xmlns:a16="http://schemas.microsoft.com/office/drawing/2014/main" val="354560238"/>
                  </a:ext>
                </a:extLst>
              </a:tr>
              <a:tr h="903232">
                <a:tc>
                  <a:txBody>
                    <a:bodyPr/>
                    <a:lstStyle/>
                    <a:p>
                      <a:pPr algn="l" fontAlgn="t"/>
                      <a:r>
                        <a:rPr lang="en-IN" sz="1400">
                          <a:effectLst/>
                          <a:latin typeface="Segoe UI Light" panose="020B0502040204020203" pitchFamily="34" charset="0"/>
                          <a:cs typeface="Segoe UI Light" panose="020B0502040204020203" pitchFamily="34" charset="0"/>
                        </a:rPr>
                        <a:t>Form factor</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Command-line tools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Programmatic interface</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Microsoft supplies a virtual </a:t>
                      </a:r>
                      <a:br>
                        <a:rPr lang="en-US" sz="1400">
                          <a:effectLst/>
                          <a:latin typeface="Segoe UI Light" panose="020B0502040204020203" pitchFamily="34" charset="0"/>
                          <a:cs typeface="Segoe UI Light" panose="020B0502040204020203" pitchFamily="34" charset="0"/>
                        </a:rPr>
                      </a:br>
                      <a:r>
                        <a:rPr lang="en-US" sz="1400">
                          <a:effectLst/>
                          <a:latin typeface="Segoe UI Light" panose="020B0502040204020203" pitchFamily="34" charset="0"/>
                          <a:cs typeface="Segoe UI Light" panose="020B0502040204020203" pitchFamily="34" charset="0"/>
                        </a:rPr>
                        <a:t>or physical device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Service in Azure portal</a:t>
                      </a:r>
                    </a:p>
                  </a:txBody>
                  <a:tcPr marL="16886" marR="16886" marT="12664" marB="12664"/>
                </a:tc>
                <a:extLst>
                  <a:ext uri="{0D108BD9-81ED-4DB2-BD59-A6C34878D82A}">
                    <a16:rowId xmlns:a16="http://schemas.microsoft.com/office/drawing/2014/main" val="789997305"/>
                  </a:ext>
                </a:extLst>
              </a:tr>
              <a:tr h="903232">
                <a:tc>
                  <a:txBody>
                    <a:bodyPr/>
                    <a:lstStyle/>
                    <a:p>
                      <a:pPr algn="l" fontAlgn="t"/>
                      <a:r>
                        <a:rPr lang="en-IN" sz="1400">
                          <a:effectLst/>
                          <a:latin typeface="Segoe UI Light" panose="020B0502040204020203" pitchFamily="34" charset="0"/>
                          <a:cs typeface="Segoe UI Light" panose="020B0502040204020203" pitchFamily="34" charset="0"/>
                        </a:rPr>
                        <a:t>Initial one-time setup</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Easy</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Moderate</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Easy (&lt;30 minutes) to moderate (1-2 hours)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Extensive</a:t>
                      </a:r>
                    </a:p>
                  </a:txBody>
                  <a:tcPr marL="16886" marR="16886" marT="12664" marB="12664"/>
                </a:tc>
                <a:extLst>
                  <a:ext uri="{0D108BD9-81ED-4DB2-BD59-A6C34878D82A}">
                    <a16:rowId xmlns:a16="http://schemas.microsoft.com/office/drawing/2014/main" val="197202168"/>
                  </a:ext>
                </a:extLst>
              </a:tr>
              <a:tr h="586455">
                <a:tc>
                  <a:txBody>
                    <a:bodyPr/>
                    <a:lstStyle/>
                    <a:p>
                      <a:pPr algn="l" fontAlgn="t"/>
                      <a:r>
                        <a:rPr lang="en-IN" sz="1400">
                          <a:effectLst/>
                          <a:latin typeface="Segoe UI Light" panose="020B0502040204020203" pitchFamily="34" charset="0"/>
                          <a:cs typeface="Segoe UI Light" panose="020B0502040204020203" pitchFamily="34" charset="0"/>
                        </a:rPr>
                        <a:t>Data pre-processing</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Yes (With Edge compute)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6886" marR="16886" marT="12664" marB="12664"/>
                </a:tc>
                <a:extLst>
                  <a:ext uri="{0D108BD9-81ED-4DB2-BD59-A6C34878D82A}">
                    <a16:rowId xmlns:a16="http://schemas.microsoft.com/office/drawing/2014/main" val="813804622"/>
                  </a:ext>
                </a:extLst>
              </a:tr>
              <a:tr h="480862">
                <a:tc>
                  <a:txBody>
                    <a:bodyPr/>
                    <a:lstStyle/>
                    <a:p>
                      <a:pPr algn="l" fontAlgn="t"/>
                      <a:r>
                        <a:rPr lang="en-IN" sz="1400">
                          <a:effectLst/>
                          <a:latin typeface="Segoe UI Light" panose="020B0502040204020203" pitchFamily="34" charset="0"/>
                          <a:cs typeface="Segoe UI Light" panose="020B0502040204020203" pitchFamily="34" charset="0"/>
                        </a:rPr>
                        <a:t>Transfer from other clouds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Yes</a:t>
                      </a:r>
                    </a:p>
                  </a:txBody>
                  <a:tcPr marL="16886" marR="16886" marT="12664" marB="12664"/>
                </a:tc>
                <a:extLst>
                  <a:ext uri="{0D108BD9-81ED-4DB2-BD59-A6C34878D82A}">
                    <a16:rowId xmlns:a16="http://schemas.microsoft.com/office/drawing/2014/main" val="951721732"/>
                  </a:ext>
                </a:extLst>
              </a:tr>
              <a:tr h="269679">
                <a:tc>
                  <a:txBody>
                    <a:bodyPr/>
                    <a:lstStyle/>
                    <a:p>
                      <a:pPr algn="l" fontAlgn="t"/>
                      <a:r>
                        <a:rPr lang="en-IN" sz="1400">
                          <a:effectLst/>
                          <a:latin typeface="Segoe UI Light" panose="020B0502040204020203" pitchFamily="34" charset="0"/>
                          <a:cs typeface="Segoe UI Light" panose="020B0502040204020203" pitchFamily="34" charset="0"/>
                        </a:rPr>
                        <a:t>User type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IT Pro or dev</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Dev</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IT Pro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IT Pro</a:t>
                      </a:r>
                    </a:p>
                  </a:txBody>
                  <a:tcPr marL="16886" marR="16886" marT="12664" marB="12664"/>
                </a:tc>
                <a:extLst>
                  <a:ext uri="{0D108BD9-81ED-4DB2-BD59-A6C34878D82A}">
                    <a16:rowId xmlns:a16="http://schemas.microsoft.com/office/drawing/2014/main" val="1731218049"/>
                  </a:ext>
                </a:extLst>
              </a:tr>
            </a:tbl>
          </a:graphicData>
        </a:graphic>
      </p:graphicFrame>
      <p:sp>
        <p:nvSpPr>
          <p:cNvPr id="4" name="Rectangle 3">
            <a:extLst>
              <a:ext uri="{FF2B5EF4-FFF2-40B4-BE49-F238E27FC236}">
                <a16:creationId xmlns:a16="http://schemas.microsoft.com/office/drawing/2014/main" id="{293476AA-A4EC-405D-85EA-57D279AA18F9}"/>
              </a:ext>
            </a:extLst>
          </p:cNvPr>
          <p:cNvSpPr/>
          <p:nvPr/>
        </p:nvSpPr>
        <p:spPr>
          <a:xfrm>
            <a:off x="519248" y="6464140"/>
            <a:ext cx="11151915" cy="276999"/>
          </a:xfrm>
          <a:prstGeom prst="rect">
            <a:avLst/>
          </a:prstGeom>
        </p:spPr>
        <p:txBody>
          <a:bodyPr wrap="square">
            <a:spAutoFit/>
          </a:bodyPr>
          <a:lstStyle/>
          <a:p>
            <a:r>
              <a:rPr lang="en-IN" sz="1200" dirty="0">
                <a:hlinkClick r:id="rId2"/>
              </a:rPr>
              <a:t>https://docs.microsoft.com/en-us/azure/storage/common/storage-solution-large-dataset-moderate-high-network</a:t>
            </a:r>
            <a:endParaRPr lang="en-IN" sz="1200" dirty="0"/>
          </a:p>
        </p:txBody>
      </p:sp>
    </p:spTree>
    <p:extLst>
      <p:ext uri="{BB962C8B-B14F-4D97-AF65-F5344CB8AC3E}">
        <p14:creationId xmlns:p14="http://schemas.microsoft.com/office/powerpoint/2010/main" val="389254394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63EE-F119-401E-B810-D4078EB4743A}"/>
              </a:ext>
            </a:extLst>
          </p:cNvPr>
          <p:cNvSpPr>
            <a:spLocks noGrp="1"/>
          </p:cNvSpPr>
          <p:nvPr>
            <p:ph type="title"/>
          </p:nvPr>
        </p:nvSpPr>
        <p:spPr/>
        <p:txBody>
          <a:bodyPr/>
          <a:lstStyle/>
          <a:p>
            <a:r>
              <a:rPr lang="en-IN" dirty="0"/>
              <a:t>Selecting the Right Tool for Database Migration to Azure</a:t>
            </a:r>
            <a:endParaRPr lang="en-SG" dirty="0"/>
          </a:p>
        </p:txBody>
      </p:sp>
      <p:graphicFrame>
        <p:nvGraphicFramePr>
          <p:cNvPr id="3" name="Table 2">
            <a:extLst>
              <a:ext uri="{FF2B5EF4-FFF2-40B4-BE49-F238E27FC236}">
                <a16:creationId xmlns:a16="http://schemas.microsoft.com/office/drawing/2014/main" id="{C9731A26-59CD-47D8-8E3E-6042AC014C18}"/>
              </a:ext>
            </a:extLst>
          </p:cNvPr>
          <p:cNvGraphicFramePr>
            <a:graphicFrameLocks noGrp="1"/>
          </p:cNvGraphicFramePr>
          <p:nvPr>
            <p:extLst>
              <p:ext uri="{D42A27DB-BD31-4B8C-83A1-F6EECF244321}">
                <p14:modId xmlns:p14="http://schemas.microsoft.com/office/powerpoint/2010/main" val="1329354757"/>
              </p:ext>
            </p:extLst>
          </p:nvPr>
        </p:nvGraphicFramePr>
        <p:xfrm>
          <a:off x="519247" y="1146518"/>
          <a:ext cx="11151918" cy="5268350"/>
        </p:xfrm>
        <a:graphic>
          <a:graphicData uri="http://schemas.openxmlformats.org/drawingml/2006/table">
            <a:tbl>
              <a:tblPr firstRow="1">
                <a:tableStyleId>{6E25E649-3F16-4E02-A733-19D2CDBF48F0}</a:tableStyleId>
              </a:tblPr>
              <a:tblGrid>
                <a:gridCol w="4193430">
                  <a:extLst>
                    <a:ext uri="{9D8B030D-6E8A-4147-A177-3AD203B41FA5}">
                      <a16:colId xmlns:a16="http://schemas.microsoft.com/office/drawing/2014/main" val="2545109623"/>
                    </a:ext>
                  </a:extLst>
                </a:gridCol>
                <a:gridCol w="6958488">
                  <a:extLst>
                    <a:ext uri="{9D8B030D-6E8A-4147-A177-3AD203B41FA5}">
                      <a16:colId xmlns:a16="http://schemas.microsoft.com/office/drawing/2014/main" val="4006298121"/>
                    </a:ext>
                  </a:extLst>
                </a:gridCol>
              </a:tblGrid>
              <a:tr h="605307">
                <a:tc>
                  <a:txBody>
                    <a:bodyPr/>
                    <a:lstStyle/>
                    <a:p>
                      <a:pPr algn="l" fontAlgn="t"/>
                      <a:r>
                        <a:rPr lang="en-GB" sz="1600" dirty="0">
                          <a:effectLst/>
                          <a:latin typeface="+mj-lt"/>
                        </a:rPr>
                        <a:t>Tool</a:t>
                      </a:r>
                    </a:p>
                  </a:txBody>
                  <a:tcPr marL="14930" marR="14930" marT="7465" marB="7465" anchor="ctr"/>
                </a:tc>
                <a:tc>
                  <a:txBody>
                    <a:bodyPr/>
                    <a:lstStyle/>
                    <a:p>
                      <a:pPr algn="l" fontAlgn="t"/>
                      <a:r>
                        <a:rPr lang="en-GB" sz="1600" dirty="0">
                          <a:effectLst/>
                          <a:latin typeface="+mj-lt"/>
                        </a:rPr>
                        <a:t>Description</a:t>
                      </a:r>
                    </a:p>
                  </a:txBody>
                  <a:tcPr marL="14930" marR="14930" marT="7465" marB="7465" anchor="ctr"/>
                </a:tc>
                <a:extLst>
                  <a:ext uri="{0D108BD9-81ED-4DB2-BD59-A6C34878D82A}">
                    <a16:rowId xmlns:a16="http://schemas.microsoft.com/office/drawing/2014/main" val="1496369088"/>
                  </a:ext>
                </a:extLst>
              </a:tr>
              <a:tr h="907810">
                <a:tc>
                  <a:txBody>
                    <a:bodyPr/>
                    <a:lstStyle/>
                    <a:p>
                      <a:pPr algn="l" fontAlgn="t"/>
                      <a:r>
                        <a:rPr lang="en-GB" sz="1400" u="none" strike="noStrike" dirty="0">
                          <a:effectLst/>
                          <a:latin typeface="Segoe UI Semibold" panose="020B0702040204020203" pitchFamily="34" charset="0"/>
                          <a:cs typeface="Segoe UI Semibold" panose="020B0702040204020203" pitchFamily="34" charset="0"/>
                          <a:hlinkClick r:id="rId2"/>
                        </a:rPr>
                        <a:t>Configuration Manager</a:t>
                      </a:r>
                      <a:endParaRPr lang="en-GB" sz="1400" dirty="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a:effectLst/>
                          <a:latin typeface="Segoe UI Semibold" panose="020B0702040204020203" pitchFamily="34" charset="0"/>
                          <a:cs typeface="Segoe UI Semibold" panose="020B0702040204020203" pitchFamily="34" charset="0"/>
                        </a:rPr>
                        <a:t>Use SQL Server Configuration Manager to configure SQL Server services and configure network connectivity. Configuration Manager runs on Windows</a:t>
                      </a:r>
                    </a:p>
                  </a:txBody>
                  <a:tcPr marL="14930" marR="14930" marT="7465" marB="7465" anchor="ctr"/>
                </a:tc>
                <a:extLst>
                  <a:ext uri="{0D108BD9-81ED-4DB2-BD59-A6C34878D82A}">
                    <a16:rowId xmlns:a16="http://schemas.microsoft.com/office/drawing/2014/main" val="3010505091"/>
                  </a:ext>
                </a:extLst>
              </a:tr>
              <a:tr h="659822">
                <a:tc>
                  <a:txBody>
                    <a:bodyPr/>
                    <a:lstStyle/>
                    <a:p>
                      <a:pPr algn="l" fontAlgn="t"/>
                      <a:r>
                        <a:rPr lang="en-GB" sz="1400" u="none" strike="noStrike">
                          <a:effectLst/>
                          <a:latin typeface="Segoe UI Semibold" panose="020B0702040204020203" pitchFamily="34" charset="0"/>
                          <a:cs typeface="Segoe UI Semibold" panose="020B0702040204020203" pitchFamily="34" charset="0"/>
                          <a:hlinkClick r:id="rId3"/>
                        </a:rPr>
                        <a:t>Database Experimentation Assistant</a:t>
                      </a:r>
                      <a:endParaRPr lang="en-GB" sz="140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dirty="0">
                          <a:effectLst/>
                          <a:latin typeface="Segoe UI Semibold" panose="020B0702040204020203" pitchFamily="34" charset="0"/>
                          <a:cs typeface="Segoe UI Semibold" panose="020B0702040204020203" pitchFamily="34" charset="0"/>
                        </a:rPr>
                        <a:t>Use Database Experimentation Assistant to evaluate a targeted version of SQL for a given workload.</a:t>
                      </a:r>
                    </a:p>
                  </a:txBody>
                  <a:tcPr marL="14930" marR="14930" marT="7465" marB="7465" anchor="ctr"/>
                </a:tc>
                <a:extLst>
                  <a:ext uri="{0D108BD9-81ED-4DB2-BD59-A6C34878D82A}">
                    <a16:rowId xmlns:a16="http://schemas.microsoft.com/office/drawing/2014/main" val="4262313062"/>
                  </a:ext>
                </a:extLst>
              </a:tr>
              <a:tr h="1155799">
                <a:tc>
                  <a:txBody>
                    <a:bodyPr/>
                    <a:lstStyle/>
                    <a:p>
                      <a:pPr algn="l" fontAlgn="t"/>
                      <a:r>
                        <a:rPr lang="en-GB" sz="1400" u="none" strike="noStrike">
                          <a:effectLst/>
                          <a:latin typeface="Segoe UI Semibold" panose="020B0702040204020203" pitchFamily="34" charset="0"/>
                          <a:cs typeface="Segoe UI Semibold" panose="020B0702040204020203" pitchFamily="34" charset="0"/>
                          <a:hlinkClick r:id="rId4"/>
                        </a:rPr>
                        <a:t>Data Migration Assistant</a:t>
                      </a:r>
                      <a:endParaRPr lang="en-GB" sz="140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a:effectLst/>
                          <a:latin typeface="Segoe UI Semibold" panose="020B0702040204020203" pitchFamily="34" charset="0"/>
                          <a:cs typeface="Segoe UI Semibold" panose="020B0702040204020203" pitchFamily="34" charset="0"/>
                        </a:rPr>
                        <a:t>The Data Migration Assistant tool helps you upgrade to a modern data platform by detecting compatibility issues that can impact database functionality in your new version of SQL Server or Azure SQL Database.</a:t>
                      </a:r>
                    </a:p>
                  </a:txBody>
                  <a:tcPr marL="14930" marR="14930" marT="7465" marB="7465" anchor="ctr"/>
                </a:tc>
                <a:extLst>
                  <a:ext uri="{0D108BD9-81ED-4DB2-BD59-A6C34878D82A}">
                    <a16:rowId xmlns:a16="http://schemas.microsoft.com/office/drawing/2014/main" val="1118445090"/>
                  </a:ext>
                </a:extLst>
              </a:tr>
              <a:tr h="1155799">
                <a:tc>
                  <a:txBody>
                    <a:bodyPr/>
                    <a:lstStyle/>
                    <a:p>
                      <a:pPr algn="l" fontAlgn="t"/>
                      <a:r>
                        <a:rPr lang="en-GB" sz="1400" u="none" strike="noStrike" dirty="0">
                          <a:effectLst/>
                          <a:latin typeface="Segoe UI Semibold" panose="020B0702040204020203" pitchFamily="34" charset="0"/>
                          <a:cs typeface="Segoe UI Semibold" panose="020B0702040204020203" pitchFamily="34" charset="0"/>
                          <a:hlinkClick r:id="rId5"/>
                        </a:rPr>
                        <a:t>Distributed Replay</a:t>
                      </a:r>
                      <a:endParaRPr lang="en-GB" sz="1400" dirty="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dirty="0">
                          <a:effectLst/>
                          <a:latin typeface="Segoe UI Semibold" panose="020B0702040204020203" pitchFamily="34" charset="0"/>
                          <a:cs typeface="Segoe UI Semibold" panose="020B0702040204020203" pitchFamily="34" charset="0"/>
                        </a:rPr>
                        <a:t>Use the Distributed Replay feature to help you assess the impact of future SQL Server upgrades. Also use Distributed Replay to help assess the impact of hardware and operating system upgrades, and SQL Server tuning.</a:t>
                      </a:r>
                    </a:p>
                  </a:txBody>
                  <a:tcPr marL="14930" marR="14930" marT="7465" marB="7465" anchor="ctr"/>
                </a:tc>
                <a:extLst>
                  <a:ext uri="{0D108BD9-81ED-4DB2-BD59-A6C34878D82A}">
                    <a16:rowId xmlns:a16="http://schemas.microsoft.com/office/drawing/2014/main" val="191842621"/>
                  </a:ext>
                </a:extLst>
              </a:tr>
              <a:tr h="783813">
                <a:tc>
                  <a:txBody>
                    <a:bodyPr/>
                    <a:lstStyle/>
                    <a:p>
                      <a:pPr algn="l" fontAlgn="t"/>
                      <a:r>
                        <a:rPr lang="en-GB" sz="1400" u="none" strike="noStrike" dirty="0">
                          <a:effectLst/>
                          <a:latin typeface="Segoe UI Semibold" panose="020B0702040204020203" pitchFamily="34" charset="0"/>
                          <a:cs typeface="Segoe UI Semibold" panose="020B0702040204020203" pitchFamily="34" charset="0"/>
                          <a:hlinkClick r:id="rId6"/>
                        </a:rPr>
                        <a:t>SQL Server Migration Assistant</a:t>
                      </a:r>
                      <a:endParaRPr lang="en-GB" sz="1400" dirty="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dirty="0">
                          <a:effectLst/>
                          <a:latin typeface="Segoe UI Semibold" panose="020B0702040204020203" pitchFamily="34" charset="0"/>
                          <a:cs typeface="Segoe UI Semibold" panose="020B0702040204020203" pitchFamily="34" charset="0"/>
                        </a:rPr>
                        <a:t>Use SQL Server Migration Assistant to automate database migration to SQL Server from Microsoft Access, DB2, MySQL, Oracle, and Sybase.</a:t>
                      </a:r>
                    </a:p>
                  </a:txBody>
                  <a:tcPr marL="14930" marR="14930" marT="7465" marB="7465" anchor="ctr"/>
                </a:tc>
                <a:extLst>
                  <a:ext uri="{0D108BD9-81ED-4DB2-BD59-A6C34878D82A}">
                    <a16:rowId xmlns:a16="http://schemas.microsoft.com/office/drawing/2014/main" val="137579047"/>
                  </a:ext>
                </a:extLst>
              </a:tr>
            </a:tbl>
          </a:graphicData>
        </a:graphic>
      </p:graphicFrame>
    </p:spTree>
    <p:extLst>
      <p:ext uri="{BB962C8B-B14F-4D97-AF65-F5344CB8AC3E}">
        <p14:creationId xmlns:p14="http://schemas.microsoft.com/office/powerpoint/2010/main" val="323685638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AD4D-0FAB-4E46-9085-36A5DAEA6808}"/>
              </a:ext>
            </a:extLst>
          </p:cNvPr>
          <p:cNvSpPr>
            <a:spLocks noGrp="1"/>
          </p:cNvSpPr>
          <p:nvPr>
            <p:ph type="title"/>
          </p:nvPr>
        </p:nvSpPr>
        <p:spPr/>
        <p:txBody>
          <a:bodyPr/>
          <a:lstStyle/>
          <a:p>
            <a:r>
              <a:rPr lang="en-IN" sz="4400" dirty="0"/>
              <a:t>Useful Links</a:t>
            </a:r>
          </a:p>
        </p:txBody>
      </p:sp>
      <p:sp>
        <p:nvSpPr>
          <p:cNvPr id="4" name="Text Placeholder 3">
            <a:extLst>
              <a:ext uri="{FF2B5EF4-FFF2-40B4-BE49-F238E27FC236}">
                <a16:creationId xmlns:a16="http://schemas.microsoft.com/office/drawing/2014/main" id="{2D221558-4B30-43E9-B2DB-B53554229E7E}"/>
              </a:ext>
            </a:extLst>
          </p:cNvPr>
          <p:cNvSpPr>
            <a:spLocks noGrp="1"/>
          </p:cNvSpPr>
          <p:nvPr>
            <p:ph type="body" sz="quarter" idx="10"/>
          </p:nvPr>
        </p:nvSpPr>
        <p:spPr>
          <a:xfrm>
            <a:off x="519248" y="1447799"/>
            <a:ext cx="11151917" cy="3675994"/>
          </a:xfrm>
        </p:spPr>
        <p:txBody>
          <a:bodyPr/>
          <a:lstStyle/>
          <a:p>
            <a:pPr>
              <a:buSzPct val="81000"/>
              <a:buFont typeface="Wingdings" panose="05000000000000000000" pitchFamily="2" charset="2"/>
              <a:buChar char="§"/>
            </a:pPr>
            <a:r>
              <a:rPr lang="en-US" sz="1800" dirty="0">
                <a:hlinkClick r:id="rId3"/>
              </a:rPr>
              <a:t>Azure Introduction </a:t>
            </a:r>
            <a:r>
              <a:rPr lang="en-US" sz="1800" dirty="0"/>
              <a:t>– Tenants, Subscriptions, Guidance on Naming Conventions, IP Addressing, Important facts to understand before planning your virtual DC</a:t>
            </a:r>
            <a:endParaRPr lang="en-IN" sz="1800" dirty="0"/>
          </a:p>
          <a:p>
            <a:pPr>
              <a:buSzPct val="81000"/>
              <a:buFont typeface="Wingdings" panose="05000000000000000000" pitchFamily="2" charset="2"/>
              <a:buChar char="§"/>
            </a:pPr>
            <a:r>
              <a:rPr lang="en-US" sz="1800" dirty="0">
                <a:hlinkClick r:id="rId4"/>
              </a:rPr>
              <a:t>Getting started with Microsoft Azure security</a:t>
            </a:r>
            <a:r>
              <a:rPr lang="en-US" sz="1800" dirty="0"/>
              <a:t> – How Azure Stores Customer Info in various PaaS, IaaS and other scenarios</a:t>
            </a:r>
          </a:p>
          <a:p>
            <a:pPr>
              <a:buSzPct val="81000"/>
              <a:buFont typeface="Wingdings" panose="05000000000000000000" pitchFamily="2" charset="2"/>
              <a:buChar char="§"/>
            </a:pPr>
            <a:r>
              <a:rPr lang="en-US" sz="1800" dirty="0">
                <a:hlinkClick r:id="rId5"/>
              </a:rPr>
              <a:t>Azure subscription and service limits, quotas, and constraints</a:t>
            </a:r>
            <a:endParaRPr lang="en-US" sz="1800" dirty="0"/>
          </a:p>
          <a:p>
            <a:pPr>
              <a:buSzPct val="81000"/>
              <a:buFont typeface="Wingdings" panose="05000000000000000000" pitchFamily="2" charset="2"/>
              <a:buChar char="§"/>
            </a:pPr>
            <a:r>
              <a:rPr lang="en-US" sz="1800" dirty="0">
                <a:hlinkClick r:id="rId6"/>
              </a:rPr>
              <a:t>List of supported software on Azure</a:t>
            </a:r>
            <a:endParaRPr lang="en-US" sz="1800" dirty="0"/>
          </a:p>
          <a:p>
            <a:pPr>
              <a:buSzPct val="81000"/>
              <a:buFont typeface="Wingdings" panose="05000000000000000000" pitchFamily="2" charset="2"/>
              <a:buChar char="§"/>
            </a:pPr>
            <a:r>
              <a:rPr lang="en-US" sz="1800" dirty="0"/>
              <a:t>Azure Pricing Calculator (</a:t>
            </a:r>
            <a:r>
              <a:rPr lang="en-US" sz="1800" dirty="0">
                <a:hlinkClick r:id="rId7"/>
              </a:rPr>
              <a:t>Channel Partners</a:t>
            </a:r>
            <a:r>
              <a:rPr lang="en-US" sz="1800" dirty="0"/>
              <a:t>, </a:t>
            </a:r>
            <a:r>
              <a:rPr lang="en-US" sz="1800" dirty="0">
                <a:hlinkClick r:id="rId8"/>
              </a:rPr>
              <a:t>Customers</a:t>
            </a:r>
            <a:r>
              <a:rPr lang="en-US" sz="1800" dirty="0"/>
              <a:t>)</a:t>
            </a:r>
          </a:p>
          <a:p>
            <a:pPr>
              <a:buSzPct val="81000"/>
              <a:buFont typeface="Wingdings" panose="05000000000000000000" pitchFamily="2" charset="2"/>
              <a:buChar char="§"/>
            </a:pPr>
            <a:r>
              <a:rPr lang="en-US" sz="1800" dirty="0"/>
              <a:t>Monitoring</a:t>
            </a:r>
          </a:p>
          <a:p>
            <a:pPr lvl="1">
              <a:buSzPct val="81000"/>
              <a:buFont typeface="Wingdings" panose="05000000000000000000" pitchFamily="2" charset="2"/>
              <a:buChar char="§"/>
            </a:pPr>
            <a:r>
              <a:rPr lang="en-US" sz="1600" dirty="0">
                <a:latin typeface="+mj-lt"/>
                <a:hlinkClick r:id="rId9"/>
              </a:rPr>
              <a:t>Sources of monitoring data in Azure</a:t>
            </a:r>
            <a:endParaRPr lang="en-US" sz="1600" dirty="0">
              <a:latin typeface="+mj-lt"/>
            </a:endParaRPr>
          </a:p>
          <a:p>
            <a:pPr lvl="1">
              <a:buSzPct val="81000"/>
              <a:buFont typeface="Wingdings" panose="05000000000000000000" pitchFamily="2" charset="2"/>
              <a:buChar char="§"/>
            </a:pPr>
            <a:r>
              <a:rPr lang="en-US" sz="1600" dirty="0">
                <a:latin typeface="+mj-lt"/>
                <a:hlinkClick r:id="rId10"/>
              </a:rPr>
              <a:t>Collecting monitoring data in Azure</a:t>
            </a:r>
            <a:endParaRPr lang="en-US" sz="1600" dirty="0">
              <a:latin typeface="+mj-lt"/>
            </a:endParaRPr>
          </a:p>
          <a:p>
            <a:pPr lvl="1">
              <a:buSzPct val="81000"/>
              <a:buFont typeface="Wingdings" panose="05000000000000000000" pitchFamily="2" charset="2"/>
              <a:buChar char="§"/>
            </a:pPr>
            <a:r>
              <a:rPr lang="en-US" sz="1600" dirty="0">
                <a:latin typeface="+mj-lt"/>
                <a:hlinkClick r:id="rId11"/>
              </a:rPr>
              <a:t>Multi-customer monitoring with Azure Log Analytics </a:t>
            </a:r>
            <a:r>
              <a:rPr lang="en-US" sz="1600" dirty="0">
                <a:latin typeface="+mj-lt"/>
              </a:rPr>
              <a:t>(MSPs/Service Providers)</a:t>
            </a:r>
          </a:p>
          <a:p>
            <a:pPr>
              <a:buSzPct val="81000"/>
              <a:buFont typeface="Wingdings" panose="05000000000000000000" pitchFamily="2" charset="2"/>
              <a:buChar char="§"/>
            </a:pPr>
            <a:endParaRPr lang="en-US" sz="1800" dirty="0"/>
          </a:p>
          <a:p>
            <a:pPr>
              <a:buSzPct val="81000"/>
              <a:buFont typeface="Wingdings" panose="05000000000000000000" pitchFamily="2" charset="2"/>
              <a:buChar char="§"/>
            </a:pPr>
            <a:endParaRPr lang="en-US" sz="1800" dirty="0"/>
          </a:p>
          <a:p>
            <a:endParaRPr lang="en-IN" sz="1600" dirty="0"/>
          </a:p>
          <a:p>
            <a:endParaRPr lang="en-IN" sz="1600" dirty="0"/>
          </a:p>
          <a:p>
            <a:endParaRPr lang="en-IN" sz="1600" dirty="0"/>
          </a:p>
          <a:p>
            <a:endParaRPr lang="en-IN" sz="1600" dirty="0"/>
          </a:p>
        </p:txBody>
      </p:sp>
      <p:sp>
        <p:nvSpPr>
          <p:cNvPr id="6" name="Rectangle 5">
            <a:extLst>
              <a:ext uri="{FF2B5EF4-FFF2-40B4-BE49-F238E27FC236}">
                <a16:creationId xmlns:a16="http://schemas.microsoft.com/office/drawing/2014/main" id="{F4543EF4-092D-4B2D-9DD3-BB93417A5102}"/>
              </a:ext>
            </a:extLst>
          </p:cNvPr>
          <p:cNvSpPr/>
          <p:nvPr/>
        </p:nvSpPr>
        <p:spPr>
          <a:xfrm>
            <a:off x="519248" y="6008554"/>
            <a:ext cx="5213287"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1" u="none" strike="noStrike" kern="1200" cap="none" spc="0" normalizeH="0" baseline="0" noProof="0" dirty="0">
                <a:ln>
                  <a:noFill/>
                </a:ln>
                <a:solidFill>
                  <a:srgbClr val="000000"/>
                </a:solidFill>
                <a:effectLst/>
                <a:uLnTx/>
                <a:uFillTx/>
                <a:latin typeface="Segoe UI"/>
                <a:ea typeface="+mn-ea"/>
                <a:cs typeface="+mn-cs"/>
              </a:rPr>
              <a:t>*Refer to the notes section for important facts on Azure , will be useful for planning your virtual DC</a:t>
            </a:r>
          </a:p>
        </p:txBody>
      </p:sp>
    </p:spTree>
    <p:extLst>
      <p:ext uri="{BB962C8B-B14F-4D97-AF65-F5344CB8AC3E}">
        <p14:creationId xmlns:p14="http://schemas.microsoft.com/office/powerpoint/2010/main" val="13624297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C73C66-23EF-4BAE-8438-33E4398C9E55}"/>
              </a:ext>
            </a:extLst>
          </p:cNvPr>
          <p:cNvSpPr>
            <a:spLocks noGrp="1"/>
          </p:cNvSpPr>
          <p:nvPr>
            <p:ph type="title"/>
          </p:nvPr>
        </p:nvSpPr>
        <p:spPr/>
        <p:txBody>
          <a:bodyPr/>
          <a:lstStyle/>
          <a:p>
            <a:r>
              <a:rPr lang="en-IN" dirty="0"/>
              <a:t>Update Log</a:t>
            </a:r>
          </a:p>
        </p:txBody>
      </p:sp>
      <p:sp>
        <p:nvSpPr>
          <p:cNvPr id="5" name="Text Placeholder 4">
            <a:extLst>
              <a:ext uri="{FF2B5EF4-FFF2-40B4-BE49-F238E27FC236}">
                <a16:creationId xmlns:a16="http://schemas.microsoft.com/office/drawing/2014/main" id="{CB501598-ACEC-4B29-B1F5-1D147D7FBA71}"/>
              </a:ext>
            </a:extLst>
          </p:cNvPr>
          <p:cNvSpPr>
            <a:spLocks noGrp="1"/>
          </p:cNvSpPr>
          <p:nvPr>
            <p:ph type="body" sz="quarter" idx="10"/>
          </p:nvPr>
        </p:nvSpPr>
        <p:spPr>
          <a:xfrm>
            <a:off x="519248" y="1447798"/>
            <a:ext cx="11151917" cy="4939041"/>
          </a:xfrm>
        </p:spPr>
        <p:txBody>
          <a:bodyPr/>
          <a:lstStyle/>
          <a:p>
            <a:r>
              <a:rPr lang="en-IN" dirty="0"/>
              <a:t>Last Updated: 02 Sep 2019</a:t>
            </a:r>
          </a:p>
          <a:p>
            <a:pPr lvl="1"/>
            <a:r>
              <a:rPr lang="en-IN" dirty="0"/>
              <a:t>Reviewed and Updated product slides for IaaS</a:t>
            </a:r>
          </a:p>
          <a:p>
            <a:pPr lvl="1"/>
            <a:r>
              <a:rPr lang="en-IN" dirty="0"/>
              <a:t>New Slides</a:t>
            </a:r>
          </a:p>
          <a:p>
            <a:pPr lvl="2"/>
            <a:r>
              <a:rPr lang="en-IN" dirty="0"/>
              <a:t>Slide 11 - Storage Durability</a:t>
            </a:r>
          </a:p>
          <a:p>
            <a:pPr lvl="2"/>
            <a:r>
              <a:rPr lang="en-IN" dirty="0"/>
              <a:t>Slide 15 - </a:t>
            </a:r>
            <a:r>
              <a:rPr lang="en-US" dirty="0"/>
              <a:t>Choose the right virtual networking architectures</a:t>
            </a:r>
            <a:endParaRPr lang="en-IN" dirty="0"/>
          </a:p>
          <a:p>
            <a:pPr lvl="2"/>
            <a:r>
              <a:rPr lang="en-IN" dirty="0"/>
              <a:t>Slide 27: Choosing a Data Store</a:t>
            </a:r>
          </a:p>
          <a:p>
            <a:pPr lvl="2"/>
            <a:r>
              <a:rPr lang="en-IN" dirty="0"/>
              <a:t>Slide 28 - 32: Azure Data Migration Tools</a:t>
            </a:r>
          </a:p>
          <a:p>
            <a:pPr lvl="1"/>
            <a:endParaRPr lang="en-IN" dirty="0"/>
          </a:p>
          <a:p>
            <a:endParaRPr lang="en-IN" dirty="0"/>
          </a:p>
        </p:txBody>
      </p:sp>
    </p:spTree>
    <p:extLst>
      <p:ext uri="{BB962C8B-B14F-4D97-AF65-F5344CB8AC3E}">
        <p14:creationId xmlns:p14="http://schemas.microsoft.com/office/powerpoint/2010/main" val="179730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tx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5BB4B-8EB3-456C-8B20-F4EE55635467}"/>
              </a:ext>
            </a:extLst>
          </p:cNvPr>
          <p:cNvSpPr>
            <a:spLocks noGrp="1"/>
          </p:cNvSpPr>
          <p:nvPr>
            <p:ph type="title"/>
          </p:nvPr>
        </p:nvSpPr>
        <p:spPr/>
        <p:txBody>
          <a:bodyPr/>
          <a:lstStyle/>
          <a:p>
            <a:r>
              <a:rPr lang="en-IN" sz="6600" dirty="0">
                <a:latin typeface="Segoe UI Semilight" panose="020B0402040204020203" pitchFamily="34" charset="0"/>
                <a:cs typeface="Segoe UI Semilight" panose="020B0402040204020203" pitchFamily="34" charset="0"/>
              </a:rPr>
              <a:t>IaaS Decision Making Guide</a:t>
            </a:r>
            <a:br>
              <a:rPr lang="en-IN" sz="7200" dirty="0">
                <a:latin typeface="Segoe UI Semilight" panose="020B0402040204020203" pitchFamily="34" charset="0"/>
                <a:cs typeface="Segoe UI Semilight" panose="020B0402040204020203" pitchFamily="34" charset="0"/>
              </a:rPr>
            </a:br>
            <a:r>
              <a:rPr lang="en-IN" sz="3600" dirty="0">
                <a:cs typeface="Segoe UI Semilight" panose="020B0402040204020203" pitchFamily="34" charset="0"/>
              </a:rPr>
              <a:t>Compute, Network and Storage</a:t>
            </a:r>
            <a:endParaRPr lang="en-IN" sz="1300" dirty="0">
              <a:cs typeface="Segoe UI Semilight" panose="020B0402040204020203" pitchFamily="34" charset="0"/>
            </a:endParaRPr>
          </a:p>
        </p:txBody>
      </p:sp>
    </p:spTree>
    <p:extLst>
      <p:ext uri="{BB962C8B-B14F-4D97-AF65-F5344CB8AC3E}">
        <p14:creationId xmlns:p14="http://schemas.microsoft.com/office/powerpoint/2010/main" val="41597079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4065-3ACD-4910-9A60-5AA7EEFD35BD}"/>
              </a:ext>
            </a:extLst>
          </p:cNvPr>
          <p:cNvSpPr>
            <a:spLocks noGrp="1"/>
          </p:cNvSpPr>
          <p:nvPr>
            <p:ph type="title"/>
          </p:nvPr>
        </p:nvSpPr>
        <p:spPr/>
        <p:txBody>
          <a:bodyPr/>
          <a:lstStyle/>
          <a:p>
            <a:r>
              <a:rPr lang="en-IN" dirty="0"/>
              <a:t>Which Compute Product To Use?</a:t>
            </a:r>
          </a:p>
        </p:txBody>
      </p:sp>
      <p:graphicFrame>
        <p:nvGraphicFramePr>
          <p:cNvPr id="4" name="Table 3">
            <a:extLst>
              <a:ext uri="{FF2B5EF4-FFF2-40B4-BE49-F238E27FC236}">
                <a16:creationId xmlns:a16="http://schemas.microsoft.com/office/drawing/2014/main" id="{9CF83AA9-EC67-4362-B549-FFAE4C07EDB4}"/>
              </a:ext>
            </a:extLst>
          </p:cNvPr>
          <p:cNvGraphicFramePr>
            <a:graphicFrameLocks noGrp="1"/>
          </p:cNvGraphicFramePr>
          <p:nvPr>
            <p:extLst>
              <p:ext uri="{D42A27DB-BD31-4B8C-83A1-F6EECF244321}">
                <p14:modId xmlns:p14="http://schemas.microsoft.com/office/powerpoint/2010/main" val="465875997"/>
              </p:ext>
            </p:extLst>
          </p:nvPr>
        </p:nvGraphicFramePr>
        <p:xfrm>
          <a:off x="424045" y="862744"/>
          <a:ext cx="11151917" cy="5369243"/>
        </p:xfrm>
        <a:graphic>
          <a:graphicData uri="http://schemas.openxmlformats.org/drawingml/2006/table">
            <a:tbl>
              <a:tblPr/>
              <a:tblGrid>
                <a:gridCol w="8365375">
                  <a:extLst>
                    <a:ext uri="{9D8B030D-6E8A-4147-A177-3AD203B41FA5}">
                      <a16:colId xmlns:a16="http://schemas.microsoft.com/office/drawing/2014/main" val="509359616"/>
                    </a:ext>
                  </a:extLst>
                </a:gridCol>
                <a:gridCol w="2786542">
                  <a:extLst>
                    <a:ext uri="{9D8B030D-6E8A-4147-A177-3AD203B41FA5}">
                      <a16:colId xmlns:a16="http://schemas.microsoft.com/office/drawing/2014/main" val="2954522266"/>
                    </a:ext>
                  </a:extLst>
                </a:gridCol>
              </a:tblGrid>
              <a:tr h="516917">
                <a:tc>
                  <a:txBody>
                    <a:bodyPr/>
                    <a:lstStyle/>
                    <a:p>
                      <a:pPr algn="l" fontAlgn="t"/>
                      <a:r>
                        <a:rPr lang="en-IN" sz="2000" b="1" cap="none" dirty="0">
                          <a:solidFill>
                            <a:schemeClr val="bg1"/>
                          </a:solidFill>
                          <a:effectLst/>
                          <a:latin typeface="Segoe UI Light" panose="020B0502040204020203" pitchFamily="34" charset="0"/>
                          <a:cs typeface="Segoe UI Light" panose="020B0502040204020203" pitchFamily="34" charset="0"/>
                        </a:rPr>
                        <a:t>If You Want To...</a:t>
                      </a:r>
                    </a:p>
                  </a:txBody>
                  <a:tcPr marL="23516" marR="23516" marT="23516" marB="2351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2000" b="1" cap="none" dirty="0">
                          <a:solidFill>
                            <a:schemeClr val="bg1"/>
                          </a:solidFill>
                          <a:effectLst/>
                          <a:latin typeface="Segoe UI Light" panose="020B0502040204020203" pitchFamily="34" charset="0"/>
                          <a:cs typeface="Segoe UI Light" panose="020B0502040204020203" pitchFamily="34" charset="0"/>
                        </a:rPr>
                        <a:t>Use This</a:t>
                      </a:r>
                    </a:p>
                  </a:txBody>
                  <a:tcPr marL="23516" marR="23516" marT="23516" marB="2351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454302261"/>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Provision Linux and Windows virtual machines in seconds with the configurations of your choice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3"/>
                        </a:rPr>
                        <a:t>Virtual Machines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6720267"/>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Achieve high availability by autoscaling to create thousands of VMs in minutes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4"/>
                        </a:rPr>
                        <a:t>Virtual Machine Scale Sets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4460334"/>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Simplify the deployment, management, and operations of Kubernetes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5"/>
                        </a:rPr>
                        <a:t>Azure Kubernetes Service (AKS)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85108843"/>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Accelerate app development using an event-driven, serverless architecture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6"/>
                        </a:rPr>
                        <a:t>Azure Functions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19903505"/>
                  </a:ext>
                </a:extLst>
              </a:tr>
              <a:tr h="436495">
                <a:tc>
                  <a:txBody>
                    <a:bodyPr/>
                    <a:lstStyle/>
                    <a:p>
                      <a:pPr algn="l" fontAlgn="t"/>
                      <a:r>
                        <a:rPr lang="en-US" sz="1400">
                          <a:effectLst/>
                          <a:latin typeface="Segoe UI Semibold" panose="020B0702040204020203" pitchFamily="34" charset="0"/>
                          <a:cs typeface="Segoe UI Semibold" panose="020B0702040204020203" pitchFamily="34" charset="0"/>
                        </a:rPr>
                        <a:t>Develop microservices and orchestrate containers on Windows and Linux</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7"/>
                        </a:rPr>
                        <a:t>Service Fabric</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37214835"/>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Quickly create cloud apps for web and mobile with fully managed platform</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8"/>
                        </a:rPr>
                        <a:t>App Service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9153154"/>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Containerize apps and easily run containers with a single command</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9"/>
                        </a:rPr>
                        <a:t>Container Instances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43961924"/>
                  </a:ext>
                </a:extLst>
              </a:tr>
              <a:tr h="680183">
                <a:tc>
                  <a:txBody>
                    <a:bodyPr/>
                    <a:lstStyle/>
                    <a:p>
                      <a:pPr algn="l" fontAlgn="t"/>
                      <a:r>
                        <a:rPr lang="en-US" sz="1400" dirty="0">
                          <a:effectLst/>
                          <a:latin typeface="Segoe UI Semibold" panose="020B0702040204020203" pitchFamily="34" charset="0"/>
                          <a:cs typeface="Segoe UI Semibold" panose="020B0702040204020203" pitchFamily="34" charset="0"/>
                        </a:rPr>
                        <a:t>Cloud-scale job scheduling and compute management with the ability to scale to tens, hundreds, or thousands of virtual machines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10"/>
                        </a:rPr>
                        <a:t>Batch</a:t>
                      </a:r>
                      <a:endParaRPr lang="en-IN" sz="14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61675226"/>
                  </a:ext>
                </a:extLst>
              </a:tr>
              <a:tr h="680183">
                <a:tc>
                  <a:txBody>
                    <a:bodyPr/>
                    <a:lstStyle/>
                    <a:p>
                      <a:pPr algn="l" fontAlgn="t"/>
                      <a:r>
                        <a:rPr lang="en-US" sz="1400">
                          <a:effectLst/>
                          <a:latin typeface="Segoe UI Semibold" panose="020B0702040204020203" pitchFamily="34" charset="0"/>
                          <a:cs typeface="Segoe UI Semibold" panose="020B0702040204020203" pitchFamily="34" charset="0"/>
                        </a:rPr>
                        <a:t>Create highly available, scalable cloud applications and APIs that help you focus on apps instead of hardware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11"/>
                        </a:rPr>
                        <a:t>Cloud Services</a:t>
                      </a:r>
                      <a:endParaRPr lang="en-IN" sz="14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52110698"/>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Deploy your Azure virtual machines on a physical server only used by your organization</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12"/>
                        </a:rPr>
                        <a:t>Azure Dedicated Host</a:t>
                      </a:r>
                      <a:endParaRPr lang="en-IN" sz="14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411374"/>
                  </a:ext>
                </a:extLst>
              </a:tr>
            </a:tbl>
          </a:graphicData>
        </a:graphic>
      </p:graphicFrame>
      <p:sp>
        <p:nvSpPr>
          <p:cNvPr id="3" name="Rectangle 2">
            <a:extLst>
              <a:ext uri="{FF2B5EF4-FFF2-40B4-BE49-F238E27FC236}">
                <a16:creationId xmlns:a16="http://schemas.microsoft.com/office/drawing/2014/main" id="{2B8AB7C4-FD7A-4C9C-8070-B9CA74A0EFC7}"/>
              </a:ext>
            </a:extLst>
          </p:cNvPr>
          <p:cNvSpPr/>
          <p:nvPr/>
        </p:nvSpPr>
        <p:spPr>
          <a:xfrm>
            <a:off x="323804" y="6490895"/>
            <a:ext cx="9336728" cy="276999"/>
          </a:xfrm>
          <a:prstGeom prst="rect">
            <a:avLst/>
          </a:prstGeom>
        </p:spPr>
        <p:txBody>
          <a:bodyPr wrap="square">
            <a:spAutoFit/>
          </a:bodyPr>
          <a:lstStyle/>
          <a:p>
            <a:r>
              <a:rPr lang="en-IN" sz="1200" i="1" dirty="0">
                <a:latin typeface="+mj-lt"/>
                <a:hlinkClick r:id="rId13"/>
              </a:rPr>
              <a:t>https://azure.microsoft.com/en-us/product-categories/compute/</a:t>
            </a:r>
            <a:endParaRPr lang="en-IN" sz="1200" i="1" dirty="0">
              <a:latin typeface="+mj-lt"/>
            </a:endParaRPr>
          </a:p>
        </p:txBody>
      </p:sp>
    </p:spTree>
    <p:extLst>
      <p:ext uri="{BB962C8B-B14F-4D97-AF65-F5344CB8AC3E}">
        <p14:creationId xmlns:p14="http://schemas.microsoft.com/office/powerpoint/2010/main" val="3021616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72B6-6F1B-413B-8333-3EFFCCE984B4}"/>
              </a:ext>
            </a:extLst>
          </p:cNvPr>
          <p:cNvSpPr>
            <a:spLocks noGrp="1"/>
          </p:cNvSpPr>
          <p:nvPr>
            <p:ph type="title"/>
          </p:nvPr>
        </p:nvSpPr>
        <p:spPr>
          <a:xfrm>
            <a:off x="167152" y="110475"/>
            <a:ext cx="11151917" cy="525402"/>
          </a:xfrm>
        </p:spPr>
        <p:txBody>
          <a:bodyPr/>
          <a:lstStyle/>
          <a:p>
            <a:r>
              <a:rPr lang="en-US" sz="3200" dirty="0"/>
              <a:t>Decision tree for Azure compute services</a:t>
            </a:r>
            <a:br>
              <a:rPr lang="en-US" sz="3200" dirty="0"/>
            </a:br>
            <a:r>
              <a:rPr lang="en-US" sz="2000" dirty="0">
                <a:solidFill>
                  <a:schemeClr val="tx1">
                    <a:lumMod val="50000"/>
                    <a:lumOff val="50000"/>
                  </a:schemeClr>
                </a:solidFill>
              </a:rPr>
              <a:t>Where to place your workload?</a:t>
            </a:r>
            <a:endParaRPr lang="en-IN" sz="3200" dirty="0">
              <a:solidFill>
                <a:schemeClr val="tx1">
                  <a:lumMod val="50000"/>
                  <a:lumOff val="50000"/>
                </a:schemeClr>
              </a:solidFill>
            </a:endParaRPr>
          </a:p>
        </p:txBody>
      </p:sp>
      <p:pic>
        <p:nvPicPr>
          <p:cNvPr id="7" name="Graphic 6">
            <a:hlinkClick r:id="rId2"/>
            <a:extLst>
              <a:ext uri="{FF2B5EF4-FFF2-40B4-BE49-F238E27FC236}">
                <a16:creationId xmlns:a16="http://schemas.microsoft.com/office/drawing/2014/main" id="{761725D0-CD1F-4BBC-963B-BD20173D4A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2161" y="519147"/>
            <a:ext cx="7376908" cy="5819706"/>
          </a:xfrm>
          <a:prstGeom prst="rect">
            <a:avLst/>
          </a:prstGeom>
        </p:spPr>
      </p:pic>
      <p:sp>
        <p:nvSpPr>
          <p:cNvPr id="3" name="Rectangle 2">
            <a:extLst>
              <a:ext uri="{FF2B5EF4-FFF2-40B4-BE49-F238E27FC236}">
                <a16:creationId xmlns:a16="http://schemas.microsoft.com/office/drawing/2014/main" id="{F5C90DBD-5605-4A0C-B0A5-9331B5FE4F92}"/>
              </a:ext>
            </a:extLst>
          </p:cNvPr>
          <p:cNvSpPr/>
          <p:nvPr/>
        </p:nvSpPr>
        <p:spPr>
          <a:xfrm>
            <a:off x="297820" y="6401673"/>
            <a:ext cx="8294748" cy="261610"/>
          </a:xfrm>
          <a:prstGeom prst="rect">
            <a:avLst/>
          </a:prstGeom>
        </p:spPr>
        <p:txBody>
          <a:bodyPr wrap="square">
            <a:spAutoFit/>
          </a:bodyPr>
          <a:lstStyle/>
          <a:p>
            <a:r>
              <a:rPr lang="en-IN" sz="1100" dirty="0">
                <a:latin typeface="+mj-lt"/>
                <a:hlinkClick r:id="rId2"/>
              </a:rPr>
              <a:t>https://docs.microsoft.com/en-us/azure/architecture/guide/technology-choices/compute-decision-tree</a:t>
            </a:r>
            <a:endParaRPr lang="en-IN" sz="1100" dirty="0">
              <a:latin typeface="+mj-lt"/>
            </a:endParaRPr>
          </a:p>
        </p:txBody>
      </p:sp>
    </p:spTree>
    <p:extLst>
      <p:ext uri="{BB962C8B-B14F-4D97-AF65-F5344CB8AC3E}">
        <p14:creationId xmlns:p14="http://schemas.microsoft.com/office/powerpoint/2010/main" val="36602826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418A-F952-4AD0-823E-9A8D10CDC43E}"/>
              </a:ext>
            </a:extLst>
          </p:cNvPr>
          <p:cNvSpPr>
            <a:spLocks noGrp="1"/>
          </p:cNvSpPr>
          <p:nvPr>
            <p:ph type="title"/>
          </p:nvPr>
        </p:nvSpPr>
        <p:spPr/>
        <p:txBody>
          <a:bodyPr/>
          <a:lstStyle/>
          <a:p>
            <a:r>
              <a:rPr lang="en-US" dirty="0"/>
              <a:t>Criteria For Choosing An Azure Compute Service </a:t>
            </a:r>
            <a:r>
              <a:rPr lang="en-US" sz="2800" dirty="0"/>
              <a:t>(</a:t>
            </a:r>
            <a:r>
              <a:rPr lang="en-US" sz="2800" i="1" dirty="0"/>
              <a:t>Hosting Model</a:t>
            </a:r>
            <a:r>
              <a:rPr lang="en-US" sz="2800" dirty="0"/>
              <a:t>)</a:t>
            </a:r>
            <a:endParaRPr lang="en-IN" dirty="0"/>
          </a:p>
        </p:txBody>
      </p:sp>
      <p:graphicFrame>
        <p:nvGraphicFramePr>
          <p:cNvPr id="4" name="Table 3">
            <a:extLst>
              <a:ext uri="{FF2B5EF4-FFF2-40B4-BE49-F238E27FC236}">
                <a16:creationId xmlns:a16="http://schemas.microsoft.com/office/drawing/2014/main" id="{6401E102-C9D0-49FF-8294-41F663EE47C4}"/>
              </a:ext>
            </a:extLst>
          </p:cNvPr>
          <p:cNvGraphicFramePr>
            <a:graphicFrameLocks noGrp="1"/>
          </p:cNvGraphicFramePr>
          <p:nvPr>
            <p:extLst>
              <p:ext uri="{D42A27DB-BD31-4B8C-83A1-F6EECF244321}">
                <p14:modId xmlns:p14="http://schemas.microsoft.com/office/powerpoint/2010/main" val="3313683246"/>
              </p:ext>
            </p:extLst>
          </p:nvPr>
        </p:nvGraphicFramePr>
        <p:xfrm>
          <a:off x="189998" y="976503"/>
          <a:ext cx="11810416" cy="5369887"/>
        </p:xfrm>
        <a:graphic>
          <a:graphicData uri="http://schemas.openxmlformats.org/drawingml/2006/table">
            <a:tbl>
              <a:tblPr firstRow="1" firstCol="1">
                <a:tableStyleId>{5C22544A-7EE6-4342-B048-85BDC9FD1C3A}</a:tableStyleId>
              </a:tblPr>
              <a:tblGrid>
                <a:gridCol w="1681005">
                  <a:extLst>
                    <a:ext uri="{9D8B030D-6E8A-4147-A177-3AD203B41FA5}">
                      <a16:colId xmlns:a16="http://schemas.microsoft.com/office/drawing/2014/main" val="4255802863"/>
                    </a:ext>
                  </a:extLst>
                </a:gridCol>
                <a:gridCol w="1271599">
                  <a:extLst>
                    <a:ext uri="{9D8B030D-6E8A-4147-A177-3AD203B41FA5}">
                      <a16:colId xmlns:a16="http://schemas.microsoft.com/office/drawing/2014/main" val="3294291196"/>
                    </a:ext>
                  </a:extLst>
                </a:gridCol>
                <a:gridCol w="1476302">
                  <a:extLst>
                    <a:ext uri="{9D8B030D-6E8A-4147-A177-3AD203B41FA5}">
                      <a16:colId xmlns:a16="http://schemas.microsoft.com/office/drawing/2014/main" val="3360591408"/>
                    </a:ext>
                  </a:extLst>
                </a:gridCol>
                <a:gridCol w="1476302">
                  <a:extLst>
                    <a:ext uri="{9D8B030D-6E8A-4147-A177-3AD203B41FA5}">
                      <a16:colId xmlns:a16="http://schemas.microsoft.com/office/drawing/2014/main" val="3836265868"/>
                    </a:ext>
                  </a:extLst>
                </a:gridCol>
                <a:gridCol w="1476302">
                  <a:extLst>
                    <a:ext uri="{9D8B030D-6E8A-4147-A177-3AD203B41FA5}">
                      <a16:colId xmlns:a16="http://schemas.microsoft.com/office/drawing/2014/main" val="3836939381"/>
                    </a:ext>
                  </a:extLst>
                </a:gridCol>
                <a:gridCol w="1755372">
                  <a:extLst>
                    <a:ext uri="{9D8B030D-6E8A-4147-A177-3AD203B41FA5}">
                      <a16:colId xmlns:a16="http://schemas.microsoft.com/office/drawing/2014/main" val="3294034726"/>
                    </a:ext>
                  </a:extLst>
                </a:gridCol>
                <a:gridCol w="1392702">
                  <a:extLst>
                    <a:ext uri="{9D8B030D-6E8A-4147-A177-3AD203B41FA5}">
                      <a16:colId xmlns:a16="http://schemas.microsoft.com/office/drawing/2014/main" val="4252953363"/>
                    </a:ext>
                  </a:extLst>
                </a:gridCol>
                <a:gridCol w="1280832">
                  <a:extLst>
                    <a:ext uri="{9D8B030D-6E8A-4147-A177-3AD203B41FA5}">
                      <a16:colId xmlns:a16="http://schemas.microsoft.com/office/drawing/2014/main" val="934605022"/>
                    </a:ext>
                  </a:extLst>
                </a:gridCol>
              </a:tblGrid>
              <a:tr h="669417">
                <a:tc>
                  <a:txBody>
                    <a:bodyPr/>
                    <a:lstStyle/>
                    <a:p>
                      <a:pPr algn="l" fontAlgn="b"/>
                      <a:r>
                        <a:rPr lang="en-IN" sz="1400">
                          <a:effectLst/>
                          <a:latin typeface="Segoe UI Semilight" panose="020B0402040204020203" pitchFamily="34" charset="0"/>
                          <a:cs typeface="Segoe UI Semilight" panose="020B0402040204020203" pitchFamily="34" charset="0"/>
                        </a:rPr>
                        <a:t>Criteria</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Virtual Machines</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App Service</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Service Fabric</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Functions</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Azure Kubernetes Service</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Container Instances</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Batch</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extLst>
                  <a:ext uri="{0D108BD9-81ED-4DB2-BD59-A6C34878D82A}">
                    <a16:rowId xmlns:a16="http://schemas.microsoft.com/office/drawing/2014/main" val="3019574267"/>
                  </a:ext>
                </a:extLst>
              </a:tr>
              <a:tr h="844613">
                <a:tc>
                  <a:txBody>
                    <a:bodyPr/>
                    <a:lstStyle/>
                    <a:p>
                      <a:pPr fontAlgn="t"/>
                      <a:r>
                        <a:rPr lang="en-IN" sz="1400" dirty="0">
                          <a:effectLst/>
                          <a:latin typeface="Segoe UI Semilight" panose="020B0402040204020203" pitchFamily="34" charset="0"/>
                          <a:cs typeface="Segoe UI Semilight" panose="020B0402040204020203" pitchFamily="34" charset="0"/>
                        </a:rPr>
                        <a:t>Application composition</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Applications, containers</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Services, guest executables, containers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Functions</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Containers</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Containers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Scheduled jobs</a:t>
                      </a:r>
                    </a:p>
                  </a:txBody>
                  <a:tcPr marL="23401" marR="23401" marT="17551" marB="17551" anchor="ctr"/>
                </a:tc>
                <a:extLst>
                  <a:ext uri="{0D108BD9-81ED-4DB2-BD59-A6C34878D82A}">
                    <a16:rowId xmlns:a16="http://schemas.microsoft.com/office/drawing/2014/main" val="851106841"/>
                  </a:ext>
                </a:extLst>
              </a:tr>
              <a:tr h="996091">
                <a:tc>
                  <a:txBody>
                    <a:bodyPr/>
                    <a:lstStyle/>
                    <a:p>
                      <a:pPr fontAlgn="t"/>
                      <a:r>
                        <a:rPr lang="en-IN" sz="1400" dirty="0">
                          <a:effectLst/>
                          <a:latin typeface="Segoe UI Semilight" panose="020B0402040204020203" pitchFamily="34" charset="0"/>
                          <a:cs typeface="Segoe UI Semilight" panose="020B0402040204020203" pitchFamily="34" charset="0"/>
                        </a:rPr>
                        <a:t>Density</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Multiple apps per instance via app service plans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Multiple services per VM</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Serverless </a:t>
                      </a:r>
                      <a:r>
                        <a:rPr lang="en-IN" sz="1200" u="none" strike="noStrike" baseline="30000">
                          <a:effectLst/>
                          <a:latin typeface="Segoe UI Semibold" panose="020B0702040204020203" pitchFamily="34" charset="0"/>
                          <a:cs typeface="Segoe UI Semibold" panose="020B0702040204020203" pitchFamily="34" charset="0"/>
                          <a:hlinkClick r:id="rId2"/>
                        </a:rPr>
                        <a:t>1</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Multiple containers per node</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 dedicated instances</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Multiple apps per VM</a:t>
                      </a:r>
                    </a:p>
                  </a:txBody>
                  <a:tcPr marL="23401" marR="23401" marT="17551" marB="17551" anchor="ctr"/>
                </a:tc>
                <a:extLst>
                  <a:ext uri="{0D108BD9-81ED-4DB2-BD59-A6C34878D82A}">
                    <a16:rowId xmlns:a16="http://schemas.microsoft.com/office/drawing/2014/main" val="3771567302"/>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Minimum number of nodes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1 </a:t>
                      </a:r>
                      <a:r>
                        <a:rPr lang="en-IN" sz="1200" u="none" strike="noStrike" baseline="30000">
                          <a:effectLst/>
                          <a:latin typeface="Segoe UI Semibold" panose="020B0702040204020203" pitchFamily="34" charset="0"/>
                          <a:cs typeface="Segoe UI Semibold" panose="020B0702040204020203" pitchFamily="34" charset="0"/>
                          <a:hlinkClick r:id="rId3"/>
                        </a:rPr>
                        <a:t>2</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1</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5 </a:t>
                      </a:r>
                      <a:r>
                        <a:rPr lang="en-IN" sz="1200" u="none" strike="noStrike" baseline="30000">
                          <a:effectLst/>
                          <a:latin typeface="Segoe UI Semibold" panose="020B0702040204020203" pitchFamily="34" charset="0"/>
                          <a:cs typeface="Segoe UI Semibold" panose="020B0702040204020203" pitchFamily="34" charset="0"/>
                          <a:hlinkClick r:id="rId4"/>
                        </a:rPr>
                        <a:t>3</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Serverless </a:t>
                      </a:r>
                      <a:r>
                        <a:rPr lang="en-IN" sz="1200" u="none" strike="noStrike" baseline="30000">
                          <a:effectLst/>
                          <a:latin typeface="Segoe UI Semibold" panose="020B0702040204020203" pitchFamily="34" charset="0"/>
                          <a:cs typeface="Segoe UI Semibold" panose="020B0702040204020203" pitchFamily="34" charset="0"/>
                          <a:hlinkClick r:id="rId2"/>
                        </a:rPr>
                        <a:t>1</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3 </a:t>
                      </a:r>
                      <a:r>
                        <a:rPr lang="en-IN" sz="1200" u="none" strike="noStrike" baseline="30000">
                          <a:effectLst/>
                          <a:latin typeface="Segoe UI Semibold" panose="020B0702040204020203" pitchFamily="34" charset="0"/>
                          <a:cs typeface="Segoe UI Semibold" panose="020B0702040204020203" pitchFamily="34" charset="0"/>
                          <a:hlinkClick r:id="rId4"/>
                        </a:rPr>
                        <a:t>3</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 dedicated nodes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1 </a:t>
                      </a:r>
                      <a:r>
                        <a:rPr lang="en-IN" sz="1200" u="none" strike="noStrike" baseline="30000">
                          <a:effectLst/>
                          <a:latin typeface="Segoe UI Semibold" panose="020B0702040204020203" pitchFamily="34" charset="0"/>
                          <a:cs typeface="Segoe UI Semibold" panose="020B0702040204020203" pitchFamily="34" charset="0"/>
                          <a:hlinkClick r:id="rId5"/>
                        </a:rPr>
                        <a:t>4</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extLst>
                  <a:ext uri="{0D108BD9-81ED-4DB2-BD59-A6C34878D82A}">
                    <a16:rowId xmlns:a16="http://schemas.microsoft.com/office/drawing/2014/main" val="1863420631"/>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State management</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 or Stateful</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 or stateful</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 or Stateful</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a:t>
                      </a:r>
                    </a:p>
                  </a:txBody>
                  <a:tcPr marL="23401" marR="23401" marT="17551" marB="17551" anchor="ctr"/>
                </a:tc>
                <a:extLst>
                  <a:ext uri="{0D108BD9-81ED-4DB2-BD59-A6C34878D82A}">
                    <a16:rowId xmlns:a16="http://schemas.microsoft.com/office/drawing/2014/main" val="1959235103"/>
                  </a:ext>
                </a:extLst>
              </a:tr>
              <a:tr h="390179">
                <a:tc>
                  <a:txBody>
                    <a:bodyPr/>
                    <a:lstStyle/>
                    <a:p>
                      <a:pPr fontAlgn="t"/>
                      <a:r>
                        <a:rPr lang="en-IN" sz="1400" dirty="0">
                          <a:effectLst/>
                          <a:latin typeface="Segoe UI Semilight" panose="020B0402040204020203" pitchFamily="34" charset="0"/>
                          <a:cs typeface="Segoe UI Semilight" panose="020B0402040204020203" pitchFamily="34" charset="0"/>
                        </a:rPr>
                        <a:t>Web hosting</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Built in</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Not applicable</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a:t>
                      </a:r>
                    </a:p>
                  </a:txBody>
                  <a:tcPr marL="23401" marR="23401" marT="17551" marB="17551" anchor="ctr"/>
                </a:tc>
                <a:extLst>
                  <a:ext uri="{0D108BD9-81ED-4DB2-BD59-A6C34878D82A}">
                    <a16:rowId xmlns:a16="http://schemas.microsoft.com/office/drawing/2014/main" val="1663410031"/>
                  </a:ext>
                </a:extLst>
              </a:tr>
              <a:tr h="844613">
                <a:tc>
                  <a:txBody>
                    <a:bodyPr/>
                    <a:lstStyle/>
                    <a:p>
                      <a:pPr fontAlgn="t"/>
                      <a:r>
                        <a:rPr lang="en-US" sz="1400" dirty="0">
                          <a:effectLst/>
                          <a:latin typeface="Segoe UI Semilight" panose="020B0402040204020203" pitchFamily="34" charset="0"/>
                          <a:cs typeface="Segoe UI Semilight" panose="020B0402040204020203" pitchFamily="34" charset="0"/>
                        </a:rPr>
                        <a:t>Can be deployed to dedicated </a:t>
                      </a:r>
                      <a:r>
                        <a:rPr lang="en-US" sz="1400" dirty="0" err="1">
                          <a:effectLst/>
                          <a:latin typeface="Segoe UI Semilight" panose="020B0402040204020203" pitchFamily="34" charset="0"/>
                          <a:cs typeface="Segoe UI Semilight" panose="020B0402040204020203" pitchFamily="34" charset="0"/>
                        </a:rPr>
                        <a:t>VNet</a:t>
                      </a:r>
                      <a:r>
                        <a:rPr lang="en-US" sz="1400" dirty="0">
                          <a:effectLst/>
                          <a:latin typeface="Segoe UI Semilight" panose="020B0402040204020203" pitchFamily="34" charset="0"/>
                          <a:cs typeface="Segoe UI Semilight" panose="020B0402040204020203" pitchFamily="34" charset="0"/>
                        </a:rPr>
                        <a:t>?</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r>
                        <a:rPr lang="en-IN" sz="1200" u="none" strike="noStrike" baseline="30000">
                          <a:effectLst/>
                          <a:latin typeface="Segoe UI Semibold" panose="020B0702040204020203" pitchFamily="34" charset="0"/>
                          <a:cs typeface="Segoe UI Semibold" panose="020B0702040204020203" pitchFamily="34" charset="0"/>
                          <a:hlinkClick r:id="rId6"/>
                        </a:rPr>
                        <a:t>5</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 </a:t>
                      </a:r>
                      <a:r>
                        <a:rPr lang="en-IN" sz="1200" u="none" strike="noStrike" baseline="30000">
                          <a:effectLst/>
                          <a:latin typeface="Segoe UI Semibold" panose="020B0702040204020203" pitchFamily="34" charset="0"/>
                          <a:cs typeface="Segoe UI Semibold" panose="020B0702040204020203" pitchFamily="34" charset="0"/>
                          <a:hlinkClick r:id="rId6"/>
                        </a:rPr>
                        <a:t>5</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u="none" strike="noStrike">
                          <a:effectLst/>
                          <a:latin typeface="Segoe UI Semibold" panose="020B0702040204020203" pitchFamily="34" charset="0"/>
                          <a:cs typeface="Segoe UI Semibold" panose="020B0702040204020203" pitchFamily="34" charset="0"/>
                          <a:hlinkClick r:id="rId7"/>
                        </a:rPr>
                        <a:t>Supported</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Not 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extLst>
                  <a:ext uri="{0D108BD9-81ED-4DB2-BD59-A6C34878D82A}">
                    <a16:rowId xmlns:a16="http://schemas.microsoft.com/office/drawing/2014/main" val="1188223568"/>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Hybrid connectivity</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 </a:t>
                      </a:r>
                      <a:r>
                        <a:rPr lang="en-IN" sz="1200" u="none" strike="noStrike" baseline="30000">
                          <a:effectLst/>
                          <a:latin typeface="Segoe UI Semibold" panose="020B0702040204020203" pitchFamily="34" charset="0"/>
                          <a:cs typeface="Segoe UI Semibold" panose="020B0702040204020203" pitchFamily="34" charset="0"/>
                          <a:hlinkClick r:id="rId8"/>
                        </a:rPr>
                        <a:t>6</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Supported </a:t>
                      </a:r>
                      <a:r>
                        <a:rPr lang="en-IN" sz="1200" u="none" strike="noStrike" baseline="30000" dirty="0">
                          <a:effectLst/>
                          <a:latin typeface="Segoe UI Semibold" panose="020B0702040204020203" pitchFamily="34" charset="0"/>
                          <a:cs typeface="Segoe UI Semibold" panose="020B0702040204020203" pitchFamily="34" charset="0"/>
                          <a:hlinkClick r:id="rId9"/>
                        </a:rPr>
                        <a:t>7</a:t>
                      </a:r>
                      <a:endParaRPr lang="en-IN" sz="1200" dirty="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Not supported</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Supported</a:t>
                      </a:r>
                    </a:p>
                  </a:txBody>
                  <a:tcPr marL="23401" marR="23401" marT="17551" marB="17551" anchor="ctr"/>
                </a:tc>
                <a:extLst>
                  <a:ext uri="{0D108BD9-81ED-4DB2-BD59-A6C34878D82A}">
                    <a16:rowId xmlns:a16="http://schemas.microsoft.com/office/drawing/2014/main" val="1035645625"/>
                  </a:ext>
                </a:extLst>
              </a:tr>
            </a:tbl>
          </a:graphicData>
        </a:graphic>
      </p:graphicFrame>
      <p:sp>
        <p:nvSpPr>
          <p:cNvPr id="3" name="Rectangle 2">
            <a:extLst>
              <a:ext uri="{FF2B5EF4-FFF2-40B4-BE49-F238E27FC236}">
                <a16:creationId xmlns:a16="http://schemas.microsoft.com/office/drawing/2014/main" id="{4202A37F-C343-464A-8852-A5ABA14FF40D}"/>
              </a:ext>
            </a:extLst>
          </p:cNvPr>
          <p:cNvSpPr/>
          <p:nvPr/>
        </p:nvSpPr>
        <p:spPr>
          <a:xfrm>
            <a:off x="430443" y="6475506"/>
            <a:ext cx="8748458" cy="307777"/>
          </a:xfrm>
          <a:prstGeom prst="rect">
            <a:avLst/>
          </a:prstGeom>
        </p:spPr>
        <p:txBody>
          <a:bodyPr wrap="square">
            <a:spAutoFit/>
          </a:bodyPr>
          <a:lstStyle/>
          <a:p>
            <a:r>
              <a:rPr lang="en-IN" sz="1400" dirty="0">
                <a:latin typeface="+mj-lt"/>
                <a:hlinkClick r:id="rId10"/>
              </a:rPr>
              <a:t>https://docs.microsoft.com/en-us/azure/architecture/guide/technology-choices/compute-comparison</a:t>
            </a:r>
            <a:endParaRPr lang="en-IN" sz="1400" dirty="0">
              <a:latin typeface="+mj-lt"/>
            </a:endParaRPr>
          </a:p>
        </p:txBody>
      </p:sp>
    </p:spTree>
    <p:extLst>
      <p:ext uri="{BB962C8B-B14F-4D97-AF65-F5344CB8AC3E}">
        <p14:creationId xmlns:p14="http://schemas.microsoft.com/office/powerpoint/2010/main" val="31714252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418A-F952-4AD0-823E-9A8D10CDC43E}"/>
              </a:ext>
            </a:extLst>
          </p:cNvPr>
          <p:cNvSpPr>
            <a:spLocks noGrp="1"/>
          </p:cNvSpPr>
          <p:nvPr>
            <p:ph type="title"/>
          </p:nvPr>
        </p:nvSpPr>
        <p:spPr/>
        <p:txBody>
          <a:bodyPr/>
          <a:lstStyle/>
          <a:p>
            <a:r>
              <a:rPr lang="en-US" dirty="0"/>
              <a:t>Criteria for choosing an Azure compute service </a:t>
            </a:r>
            <a:r>
              <a:rPr lang="en-US" i="1" dirty="0"/>
              <a:t>(Scalability)</a:t>
            </a:r>
            <a:endParaRPr lang="en-IN" i="1" dirty="0"/>
          </a:p>
        </p:txBody>
      </p:sp>
      <p:graphicFrame>
        <p:nvGraphicFramePr>
          <p:cNvPr id="5" name="Table 4">
            <a:extLst>
              <a:ext uri="{FF2B5EF4-FFF2-40B4-BE49-F238E27FC236}">
                <a16:creationId xmlns:a16="http://schemas.microsoft.com/office/drawing/2014/main" id="{F776C8AA-FCC9-4065-AF84-E98935A71156}"/>
              </a:ext>
            </a:extLst>
          </p:cNvPr>
          <p:cNvGraphicFramePr>
            <a:graphicFrameLocks noGrp="1"/>
          </p:cNvGraphicFramePr>
          <p:nvPr>
            <p:extLst>
              <p:ext uri="{D42A27DB-BD31-4B8C-83A1-F6EECF244321}">
                <p14:modId xmlns:p14="http://schemas.microsoft.com/office/powerpoint/2010/main" val="515010481"/>
              </p:ext>
            </p:extLst>
          </p:nvPr>
        </p:nvGraphicFramePr>
        <p:xfrm>
          <a:off x="253218" y="1069145"/>
          <a:ext cx="11745816" cy="5410593"/>
        </p:xfrm>
        <a:graphic>
          <a:graphicData uri="http://schemas.openxmlformats.org/drawingml/2006/table">
            <a:tbl>
              <a:tblPr firstRow="1" firstCol="1">
                <a:tableStyleId>{5C22544A-7EE6-4342-B048-85BDC9FD1C3A}</a:tableStyleId>
              </a:tblPr>
              <a:tblGrid>
                <a:gridCol w="1468227">
                  <a:extLst>
                    <a:ext uri="{9D8B030D-6E8A-4147-A177-3AD203B41FA5}">
                      <a16:colId xmlns:a16="http://schemas.microsoft.com/office/drawing/2014/main" val="1518073202"/>
                    </a:ext>
                  </a:extLst>
                </a:gridCol>
                <a:gridCol w="1468227">
                  <a:extLst>
                    <a:ext uri="{9D8B030D-6E8A-4147-A177-3AD203B41FA5}">
                      <a16:colId xmlns:a16="http://schemas.microsoft.com/office/drawing/2014/main" val="3027108833"/>
                    </a:ext>
                  </a:extLst>
                </a:gridCol>
                <a:gridCol w="1468227">
                  <a:extLst>
                    <a:ext uri="{9D8B030D-6E8A-4147-A177-3AD203B41FA5}">
                      <a16:colId xmlns:a16="http://schemas.microsoft.com/office/drawing/2014/main" val="521777807"/>
                    </a:ext>
                  </a:extLst>
                </a:gridCol>
                <a:gridCol w="1468227">
                  <a:extLst>
                    <a:ext uri="{9D8B030D-6E8A-4147-A177-3AD203B41FA5}">
                      <a16:colId xmlns:a16="http://schemas.microsoft.com/office/drawing/2014/main" val="2975068558"/>
                    </a:ext>
                  </a:extLst>
                </a:gridCol>
                <a:gridCol w="1468227">
                  <a:extLst>
                    <a:ext uri="{9D8B030D-6E8A-4147-A177-3AD203B41FA5}">
                      <a16:colId xmlns:a16="http://schemas.microsoft.com/office/drawing/2014/main" val="1568841673"/>
                    </a:ext>
                  </a:extLst>
                </a:gridCol>
                <a:gridCol w="1468227">
                  <a:extLst>
                    <a:ext uri="{9D8B030D-6E8A-4147-A177-3AD203B41FA5}">
                      <a16:colId xmlns:a16="http://schemas.microsoft.com/office/drawing/2014/main" val="301963732"/>
                    </a:ext>
                  </a:extLst>
                </a:gridCol>
                <a:gridCol w="1468227">
                  <a:extLst>
                    <a:ext uri="{9D8B030D-6E8A-4147-A177-3AD203B41FA5}">
                      <a16:colId xmlns:a16="http://schemas.microsoft.com/office/drawing/2014/main" val="3619161042"/>
                    </a:ext>
                  </a:extLst>
                </a:gridCol>
                <a:gridCol w="1468227">
                  <a:extLst>
                    <a:ext uri="{9D8B030D-6E8A-4147-A177-3AD203B41FA5}">
                      <a16:colId xmlns:a16="http://schemas.microsoft.com/office/drawing/2014/main" val="3951620653"/>
                    </a:ext>
                  </a:extLst>
                </a:gridCol>
              </a:tblGrid>
              <a:tr h="947227">
                <a:tc>
                  <a:txBody>
                    <a:bodyPr/>
                    <a:lstStyle/>
                    <a:p>
                      <a:pPr algn="l" fontAlgn="b"/>
                      <a:r>
                        <a:rPr lang="en-IN" sz="1400" dirty="0">
                          <a:effectLst/>
                          <a:latin typeface="Segoe UI Semilight" panose="020B0402040204020203" pitchFamily="34" charset="0"/>
                          <a:cs typeface="Segoe UI Semilight" panose="020B0402040204020203" pitchFamily="34" charset="0"/>
                        </a:rPr>
                        <a:t>Criteria</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Virtual Machines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App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Service Fabric</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Azure Functions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Azure Kubernetes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Container Instances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Batch</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061238"/>
                  </a:ext>
                </a:extLst>
              </a:tr>
              <a:tr h="947227">
                <a:tc>
                  <a:txBody>
                    <a:bodyPr/>
                    <a:lstStyle/>
                    <a:p>
                      <a:pPr fontAlgn="t"/>
                      <a:r>
                        <a:rPr lang="en-IN" sz="1400">
                          <a:effectLst/>
                          <a:latin typeface="Segoe UI Semilight" panose="020B0402040204020203" pitchFamily="34" charset="0"/>
                          <a:cs typeface="Segoe UI Semilight" panose="020B0402040204020203" pitchFamily="34" charset="0"/>
                        </a:rPr>
                        <a:t>Autoscaling</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Virtual machine scale sets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Built-in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Virtual machine scale sets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Built-in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Not supported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Not supported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N/A</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430473"/>
                  </a:ext>
                </a:extLst>
              </a:tr>
              <a:tr h="822479">
                <a:tc>
                  <a:txBody>
                    <a:bodyPr/>
                    <a:lstStyle/>
                    <a:p>
                      <a:pPr fontAlgn="t"/>
                      <a:r>
                        <a:rPr lang="en-IN" sz="1400">
                          <a:effectLst/>
                          <a:latin typeface="Segoe UI Semilight" panose="020B0402040204020203" pitchFamily="34" charset="0"/>
                          <a:cs typeface="Segoe UI Semilight" panose="020B0402040204020203" pitchFamily="34" charset="0"/>
                        </a:rPr>
                        <a:t>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No built-in support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895544"/>
                  </a:ext>
                </a:extLst>
              </a:tr>
              <a:tr h="2693660">
                <a:tc>
                  <a:txBody>
                    <a:bodyPr/>
                    <a:lstStyle/>
                    <a:p>
                      <a:pPr fontAlgn="t"/>
                      <a:r>
                        <a:rPr lang="en-IN" sz="1400" dirty="0">
                          <a:effectLst/>
                          <a:latin typeface="Segoe UI Semilight" panose="020B0402040204020203" pitchFamily="34" charset="0"/>
                          <a:cs typeface="Segoe UI Semilight" panose="020B0402040204020203" pitchFamily="34" charset="0"/>
                        </a:rPr>
                        <a:t>Scale limit</a:t>
                      </a:r>
                      <a:r>
                        <a:rPr lang="en-IN" sz="1400" u="none" strike="noStrike" baseline="30000" dirty="0">
                          <a:effectLst/>
                          <a:latin typeface="Segoe UI Semilight" panose="020B0402040204020203" pitchFamily="34" charset="0"/>
                          <a:cs typeface="Segoe UI Semilight" panose="020B0402040204020203" pitchFamily="34" charset="0"/>
                          <a:hlinkClick r:id="rId2"/>
                        </a:rPr>
                        <a:t>1</a:t>
                      </a:r>
                      <a:endParaRPr lang="en-IN" sz="1400" dirty="0">
                        <a:effectLst/>
                        <a:latin typeface="Segoe UI Semilight" panose="020B0402040204020203" pitchFamily="34" charset="0"/>
                        <a:cs typeface="Segoe UI Semilight" panose="020B0402040204020203" pitchFamily="34" charset="0"/>
                      </a:endParaRP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200" b="0">
                          <a:effectLst/>
                          <a:latin typeface="Segoe UI Semibold" panose="020B0702040204020203" pitchFamily="34" charset="0"/>
                          <a:cs typeface="Segoe UI Semibold" panose="020B0702040204020203" pitchFamily="34" charset="0"/>
                        </a:rPr>
                        <a:t>Platform image: 1000 nodes per VMSS, Custom image: 100 nodes per VMSS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20 instances, 100 with App Service Environment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100 nodes per VMSS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200" b="0" dirty="0">
                          <a:effectLst/>
                          <a:latin typeface="Segoe UI Semibold" panose="020B0702040204020203" pitchFamily="34" charset="0"/>
                          <a:cs typeface="Segoe UI Semibold" panose="020B0702040204020203" pitchFamily="34" charset="0"/>
                        </a:rPr>
                        <a:t>200 instances per Function app</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100 nodes per cluster (default limit)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fr-FR" sz="1200" b="0" dirty="0">
                          <a:effectLst/>
                          <a:latin typeface="Segoe UI Semibold" panose="020B0702040204020203" pitchFamily="34" charset="0"/>
                          <a:cs typeface="Segoe UI Semibold" panose="020B0702040204020203" pitchFamily="34" charset="0"/>
                        </a:rPr>
                        <a:t>20 container groups per suscription (default </a:t>
                      </a:r>
                      <a:r>
                        <a:rPr lang="fr-FR" sz="1200" b="0" dirty="0" err="1">
                          <a:effectLst/>
                          <a:latin typeface="Segoe UI Semibold" panose="020B0702040204020203" pitchFamily="34" charset="0"/>
                          <a:cs typeface="Segoe UI Semibold" panose="020B0702040204020203" pitchFamily="34" charset="0"/>
                        </a:rPr>
                        <a:t>limit</a:t>
                      </a:r>
                      <a:r>
                        <a:rPr lang="fr-FR" sz="1200" b="0" dirty="0">
                          <a:effectLst/>
                          <a:latin typeface="Segoe UI Semibold" panose="020B0702040204020203" pitchFamily="34" charset="0"/>
                          <a:cs typeface="Segoe UI Semibold" panose="020B0702040204020203" pitchFamily="34" charset="0"/>
                        </a:rPr>
                        <a: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20 core limit (default limit).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207318"/>
                  </a:ext>
                </a:extLst>
              </a:tr>
            </a:tbl>
          </a:graphicData>
        </a:graphic>
      </p:graphicFrame>
    </p:spTree>
    <p:extLst>
      <p:ext uri="{BB962C8B-B14F-4D97-AF65-F5344CB8AC3E}">
        <p14:creationId xmlns:p14="http://schemas.microsoft.com/office/powerpoint/2010/main" val="2476656881"/>
      </p:ext>
    </p:extLst>
  </p:cSld>
  <p:clrMapOvr>
    <a:masterClrMapping/>
  </p:clrMapOvr>
  <p:transition>
    <p:fade/>
  </p:transition>
</p:sld>
</file>

<file path=ppt/theme/theme1.xml><?xml version="1.0" encoding="utf-8"?>
<a:theme xmlns:a="http://schemas.openxmlformats.org/drawingml/2006/main" name="1_Exchange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ppt/theme/themeOverride2.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ppt/theme/themeOverride3.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docProps/app.xml><?xml version="1.0" encoding="utf-8"?>
<Properties xmlns="http://schemas.openxmlformats.org/officeDocument/2006/extended-properties" xmlns:vt="http://schemas.openxmlformats.org/officeDocument/2006/docPropsVTypes">
  <Template/>
  <TotalTime>892</TotalTime>
  <Words>4170</Words>
  <Application>Microsoft Office PowerPoint</Application>
  <PresentationFormat>Widescreen</PresentationFormat>
  <Paragraphs>680</Paragraphs>
  <Slides>38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1_Exchange Template 2012 - White Background</vt:lpstr>
      <vt:lpstr>When to use What – Azure Services</vt:lpstr>
      <vt:lpstr>Why I created this?</vt:lpstr>
      <vt:lpstr>Update Log</vt:lpstr>
      <vt:lpstr>Update Log</vt:lpstr>
      <vt:lpstr>IaaS Decision Making Guide Compute, Network and Storage</vt:lpstr>
      <vt:lpstr>Which Compute Product To Use?</vt:lpstr>
      <vt:lpstr>Decision tree for Azure compute services Where to place your workload?</vt:lpstr>
      <vt:lpstr>Criteria For Choosing An Azure Compute Service (Hosting Model)</vt:lpstr>
      <vt:lpstr>Criteria for choosing an Azure compute service (Scalability)</vt:lpstr>
      <vt:lpstr>Criteria for choosing an Azure compute service (DevOps)</vt:lpstr>
      <vt:lpstr>Which Storage Product To Use?</vt:lpstr>
      <vt:lpstr>Azure Storage - Files vs. Blobs vs. Disks</vt:lpstr>
      <vt:lpstr>Durability Options for your Storage Needs?</vt:lpstr>
      <vt:lpstr>Which Networking Product To Use?</vt:lpstr>
      <vt:lpstr>Choose the right Virtual Networking architectures</vt:lpstr>
      <vt:lpstr>Decision Tree for Azure Networking Solutions</vt:lpstr>
      <vt:lpstr>Identify networking requirements for workloads</vt:lpstr>
      <vt:lpstr>Decision tree for load balancing in Azure</vt:lpstr>
      <vt:lpstr>Security , Identity, Governance and Management</vt:lpstr>
      <vt:lpstr>Azure Security, Management and Governance</vt:lpstr>
      <vt:lpstr>Which Security Product To Use?</vt:lpstr>
      <vt:lpstr>Management and Governance – Which Products to Use?</vt:lpstr>
      <vt:lpstr>Management and Governance – Which Products to Use?</vt:lpstr>
      <vt:lpstr>Identity and Access Management – Choosing the Right Product?</vt:lpstr>
      <vt:lpstr>PowerPoint Presentation</vt:lpstr>
      <vt:lpstr>PowerPoint Presentation</vt:lpstr>
      <vt:lpstr>Azure Data Platform</vt:lpstr>
      <vt:lpstr>Which Azure Database Product To Use?</vt:lpstr>
      <vt:lpstr>Choose the right SQL Server option in Azure</vt:lpstr>
      <vt:lpstr>Choose the right SQL Server option in Azure</vt:lpstr>
      <vt:lpstr>Choosing a Data Store</vt:lpstr>
      <vt:lpstr>Migration Tools </vt:lpstr>
      <vt:lpstr>Migration tools decision guide</vt:lpstr>
      <vt:lpstr>Choose the various Azure data transfer tools </vt:lpstr>
      <vt:lpstr>Selecting the Right Offline Data Transfer Solutions </vt:lpstr>
      <vt:lpstr>Selecting the Right Online Data Transfer Solutions</vt:lpstr>
      <vt:lpstr>Selecting the Right Tool for Database Migration to Azure</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to use What Services Compute, Storage and Networking </dc:title>
  <dc:creator>Sastry Kolachina</dc:creator>
  <cp:lastModifiedBy>Sastry Kolachina</cp:lastModifiedBy>
  <cp:revision>2</cp:revision>
  <dcterms:created xsi:type="dcterms:W3CDTF">2019-06-22T07:52:19Z</dcterms:created>
  <dcterms:modified xsi:type="dcterms:W3CDTF">2020-04-27T01:39:55Z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sastrykn@microsoft.com</vt:lpwstr>
  </property>
  <property fmtid="{D5CDD505-2E9C-101B-9397-08002B2CF9AE}" pid="5" name="MSIP_Label_f42aa342-8706-4288-bd11-ebb85995028c_SetDate">
    <vt:lpwstr>2019-06-22T07:56:06.9639474Z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c3a24d5c-f7d7-47b2-b332-b0e82772364b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