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1"/>
  </p:notesMasterIdLst>
  <p:sldIdLst>
    <p:sldId id="312" r:id="rId2"/>
    <p:sldId id="306" r:id="rId3"/>
    <p:sldId id="355" r:id="rId4"/>
    <p:sldId id="354" r:id="rId5"/>
    <p:sldId id="357" r:id="rId6"/>
    <p:sldId id="361" r:id="rId7"/>
    <p:sldId id="358" r:id="rId8"/>
    <p:sldId id="359" r:id="rId9"/>
    <p:sldId id="353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73D"/>
    <a:srgbClr val="F7BA11"/>
    <a:srgbClr val="F04507"/>
    <a:srgbClr val="F09415"/>
    <a:srgbClr val="AEFF85"/>
    <a:srgbClr val="F21111"/>
    <a:srgbClr val="4ECE5A"/>
    <a:srgbClr val="FFFB00"/>
    <a:srgbClr val="9AC0F5"/>
    <a:srgbClr val="EA5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ABE0-07A1-52AF-916E-0720D811C1DA}" v="180" dt="2023-03-16T12:01:24.018"/>
    <p1510:client id="{11AEDB27-700F-3F86-3204-E54027090BCB}" v="1004" dt="2023-07-25T03:38:31.242"/>
    <p1510:client id="{1E4E6B74-3F57-4E77-EFD5-8CA97D04EF63}" v="18" dt="2023-07-25T03:36:59.880"/>
    <p1510:client id="{2913945C-F0CB-03AA-5398-18DF0BDE0F93}" v="1662" dt="2023-03-16T15:09:40.680"/>
    <p1510:client id="{2EAA6F46-0FDB-058F-67C5-C2BA1233A36E}" v="100" dt="2023-03-16T23:07:47.547"/>
    <p1510:client id="{3BBA3892-BFCD-5664-6F93-5EA8246AFE8C}" v="4" dt="2023-07-24T22:02:10.679"/>
    <p1510:client id="{3E6A6D6E-6458-0E92-97A6-4A61F726F52E}" v="627" dt="2023-03-17T01:06:05.194"/>
    <p1510:client id="{46B800B5-AFD5-33D6-5246-29E0BE653D07}" v="1672" dt="2023-03-16T13:16:27.735"/>
    <p1510:client id="{47F70BF6-63C4-E085-4D92-61D5A5C06515}" v="104" dt="2023-07-24T23:22:47.566"/>
    <p1510:client id="{4A4AA623-9F9E-1D6D-9009-C99687599903}" v="8" dt="2023-03-16T11:47:02.218"/>
    <p1510:client id="{4E67E47B-BA50-FAB3-992B-F648F21F5185}" v="103" dt="2023-07-24T02:43:06.662"/>
    <p1510:client id="{5CAB1FEA-AB04-F5DA-A053-050B1B3B6470}" v="1" dt="2023-03-16T11:50:23.936"/>
    <p1510:client id="{65A38608-0721-4CC0-AD35-38651CECB2B9}" v="36" dt="2023-07-25T00:56:18.402"/>
    <p1510:client id="{6EFFAC0B-5531-4275-65A6-5DF0585768BD}" v="1569" dt="2023-03-16T10:19:39.259"/>
    <p1510:client id="{8866BB2E-0162-4DA8-BBDB-F20E37510896}" v="504" dt="2023-07-25T18:21:17.994"/>
    <p1510:client id="{902EDFE7-3D16-0FC9-50D9-52CD9CF9561B}" v="12" dt="2023-03-15T23:35:13.628"/>
    <p1510:client id="{93D2551A-071D-BBED-8E30-40AD550B7357}" v="78" dt="2023-03-16T12:03:07.655"/>
    <p1510:client id="{9831B805-2E5F-38A7-0180-1EBE13289576}" v="15" dt="2023-07-24T02:36:56.792"/>
    <p1510:client id="{9A33CBEE-FD3B-F5F8-D1CA-0CD96266C5A8}" v="46" dt="2023-03-15T19:54:53.003"/>
    <p1510:client id="{A0BE313E-4E5E-DDA0-3C4C-155FDD6B08B9}" v="1" dt="2023-07-25T00:56:41.062"/>
    <p1510:client id="{A6D0E958-8F28-C1A7-1DD1-D067A93957AE}" v="5" dt="2023-07-25T13:01:45.111"/>
    <p1510:client id="{B02C052C-3361-1B02-9792-23F8BE87F87F}" v="3973" dt="2023-03-16T04:55:20.807"/>
    <p1510:client id="{B129CD24-4130-7EE4-62B2-EC37662BA4D0}" v="5" dt="2023-03-16T13:19:19.767"/>
    <p1510:client id="{B6D3B797-C4D4-0CC2-68E1-1B529DA322BB}" v="59" dt="2023-03-16T09:01:00.763"/>
    <p1510:client id="{C2DC394C-3591-401E-B4C6-B01674F1F937}" v="667" dt="2023-03-16T17:53:05.240"/>
    <p1510:client id="{CE668555-D912-0E5C-BE07-75275B06483F}" v="519" dt="2023-07-24T01:58:30.056"/>
    <p1510:client id="{F1D6AE90-A0D2-67DB-016F-8D1026BE796B}" v="184" dt="2023-03-16T17:45:11.027"/>
    <p1510:client id="{F428B6A0-5FFB-F8D8-F58B-673FE211C0A4}" v="64" dt="2023-03-16T19:01:36.279"/>
    <p1510:client id="{F53FF883-C739-ABA6-9D18-BA9D22AD0D2F}" v="97" dt="2023-03-16T13:32:45.097"/>
    <p1510:client id="{F5E0B6D9-4919-4320-A602-6DB36E5BBB84}" v="1" dt="2023-03-15T19:46:22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20" y="7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a2348d943f0b7a4d411fa761fd1ae9a36ef729135e117ae163cbf94b0bb3eff5::" providerId="AD" clId="Web-{65A38608-0721-4CC0-AD35-38651CECB2B9}"/>
    <pc:docChg chg="modSld">
      <pc:chgData name="Utente guest" userId="S::urn:spo:anon#a2348d943f0b7a4d411fa761fd1ae9a36ef729135e117ae163cbf94b0bb3eff5::" providerId="AD" clId="Web-{65A38608-0721-4CC0-AD35-38651CECB2B9}" dt="2023-07-25T00:56:18.402" v="32" actId="14100"/>
      <pc:docMkLst>
        <pc:docMk/>
      </pc:docMkLst>
      <pc:sldChg chg="addSp delSp modSp">
        <pc:chgData name="Utente guest" userId="S::urn:spo:anon#a2348d943f0b7a4d411fa761fd1ae9a36ef729135e117ae163cbf94b0bb3eff5::" providerId="AD" clId="Web-{65A38608-0721-4CC0-AD35-38651CECB2B9}" dt="2023-07-25T00:56:18.402" v="32" actId="14100"/>
        <pc:sldMkLst>
          <pc:docMk/>
          <pc:sldMk cId="3796201048" sldId="312"/>
        </pc:sldMkLst>
        <pc:picChg chg="del mod">
          <ac:chgData name="Utente guest" userId="S::urn:spo:anon#a2348d943f0b7a4d411fa761fd1ae9a36ef729135e117ae163cbf94b0bb3eff5::" providerId="AD" clId="Web-{65A38608-0721-4CC0-AD35-38651CECB2B9}" dt="2023-07-25T00:53:25.817" v="19"/>
          <ac:picMkLst>
            <pc:docMk/>
            <pc:sldMk cId="3796201048" sldId="312"/>
            <ac:picMk id="2" creationId="{B08C89C6-8626-4113-4280-0F34705EC2D2}"/>
          </ac:picMkLst>
        </pc:picChg>
        <pc:picChg chg="add del mod">
          <ac:chgData name="Utente guest" userId="S::urn:spo:anon#a2348d943f0b7a4d411fa761fd1ae9a36ef729135e117ae163cbf94b0bb3eff5::" providerId="AD" clId="Web-{65A38608-0721-4CC0-AD35-38651CECB2B9}" dt="2023-07-25T00:50:21.184" v="4"/>
          <ac:picMkLst>
            <pc:docMk/>
            <pc:sldMk cId="3796201048" sldId="312"/>
            <ac:picMk id="3" creationId="{859B8917-1CE6-ACAE-0212-4E98F1A5B44C}"/>
          </ac:picMkLst>
        </pc:picChg>
        <pc:picChg chg="add mod modCrop">
          <ac:chgData name="Utente guest" userId="S::urn:spo:anon#a2348d943f0b7a4d411fa761fd1ae9a36ef729135e117ae163cbf94b0bb3eff5::" providerId="AD" clId="Web-{65A38608-0721-4CC0-AD35-38651CECB2B9}" dt="2023-07-25T00:53:29.270" v="20" actId="1076"/>
          <ac:picMkLst>
            <pc:docMk/>
            <pc:sldMk cId="3796201048" sldId="312"/>
            <ac:picMk id="4" creationId="{B305241F-769A-845B-FBA7-80FC5ADE721E}"/>
          </ac:picMkLst>
        </pc:picChg>
        <pc:picChg chg="add mod modCrop">
          <ac:chgData name="Utente guest" userId="S::urn:spo:anon#a2348d943f0b7a4d411fa761fd1ae9a36ef729135e117ae163cbf94b0bb3eff5::" providerId="AD" clId="Web-{65A38608-0721-4CC0-AD35-38651CECB2B9}" dt="2023-07-25T00:56:18.402" v="32" actId="14100"/>
          <ac:picMkLst>
            <pc:docMk/>
            <pc:sldMk cId="3796201048" sldId="312"/>
            <ac:picMk id="5" creationId="{23043DDB-8163-7250-4EB3-D34A065D4D07}"/>
          </ac:picMkLst>
        </pc:picChg>
      </pc:sldChg>
    </pc:docChg>
  </pc:docChgLst>
  <pc:docChgLst>
    <pc:chgData name="SAMUELE TOSCANI" userId="S::271968@unimore.it::a8089736-90d3-4dcc-aef3-2d722c699ad9" providerId="AD" clId="Web-{4E67E47B-BA50-FAB3-992B-F648F21F5185}"/>
    <pc:docChg chg="addSld delSld modSld">
      <pc:chgData name="SAMUELE TOSCANI" userId="S::271968@unimore.it::a8089736-90d3-4dcc-aef3-2d722c699ad9" providerId="AD" clId="Web-{4E67E47B-BA50-FAB3-992B-F648F21F5185}" dt="2023-07-24T02:43:06.662" v="102" actId="20577"/>
      <pc:docMkLst>
        <pc:docMk/>
      </pc:docMkLst>
      <pc:sldChg chg="del">
        <pc:chgData name="SAMUELE TOSCANI" userId="S::271968@unimore.it::a8089736-90d3-4dcc-aef3-2d722c699ad9" providerId="AD" clId="Web-{4E67E47B-BA50-FAB3-992B-F648F21F5185}" dt="2023-07-24T02:40:37.158" v="1"/>
        <pc:sldMkLst>
          <pc:docMk/>
          <pc:sldMk cId="228484796" sldId="305"/>
        </pc:sldMkLst>
      </pc:sldChg>
      <pc:sldChg chg="delSp modSp">
        <pc:chgData name="SAMUELE TOSCANI" userId="S::271968@unimore.it::a8089736-90d3-4dcc-aef3-2d722c699ad9" providerId="AD" clId="Web-{4E67E47B-BA50-FAB3-992B-F648F21F5185}" dt="2023-07-24T02:42:23.817" v="49" actId="20577"/>
        <pc:sldMkLst>
          <pc:docMk/>
          <pc:sldMk cId="4244562873" sldId="354"/>
        </pc:sldMkLst>
        <pc:spChg chg="mod">
          <ac:chgData name="SAMUELE TOSCANI" userId="S::271968@unimore.it::a8089736-90d3-4dcc-aef3-2d722c699ad9" providerId="AD" clId="Web-{4E67E47B-BA50-FAB3-992B-F648F21F5185}" dt="2023-07-24T02:42:23.817" v="49" actId="20577"/>
          <ac:spMkLst>
            <pc:docMk/>
            <pc:sldMk cId="4244562873" sldId="354"/>
            <ac:spMk id="6" creationId="{4C5884CF-E93D-4D1F-86A7-B00698544D95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25" v="15"/>
          <ac:spMkLst>
            <pc:docMk/>
            <pc:sldMk cId="4244562873" sldId="354"/>
            <ac:spMk id="2542" creationId="{814BFFBC-6B32-9A3E-888A-86F1C57DF7BC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25" v="14"/>
          <ac:spMkLst>
            <pc:docMk/>
            <pc:sldMk cId="4244562873" sldId="354"/>
            <ac:spMk id="2543" creationId="{626C86B4-83BA-2D92-1C3E-61B8C757FCE6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10" v="4"/>
          <ac:spMkLst>
            <pc:docMk/>
            <pc:sldMk cId="4244562873" sldId="354"/>
            <ac:spMk id="2546" creationId="{FAD9475A-EAAB-41CB-26B6-C0D5DB1860AF}"/>
          </ac:spMkLst>
        </pc:spChg>
        <pc:spChg chg="del">
          <ac:chgData name="SAMUELE TOSCANI" userId="S::271968@unimore.it::a8089736-90d3-4dcc-aef3-2d722c699ad9" providerId="AD" clId="Web-{4E67E47B-BA50-FAB3-992B-F648F21F5185}" dt="2023-07-24T02:41:37.910" v="5"/>
          <ac:spMkLst>
            <pc:docMk/>
            <pc:sldMk cId="4244562873" sldId="354"/>
            <ac:spMk id="2574" creationId="{EA55E8B5-35ED-56B0-1129-B79885806E46}"/>
          </ac:spMkLst>
        </pc:spChg>
        <pc:grpChg chg="del">
          <ac:chgData name="SAMUELE TOSCANI" userId="S::271968@unimore.it::a8089736-90d3-4dcc-aef3-2d722c699ad9" providerId="AD" clId="Web-{4E67E47B-BA50-FAB3-992B-F648F21F5185}" dt="2023-07-24T02:41:37.925" v="13"/>
          <ac:grpSpMkLst>
            <pc:docMk/>
            <pc:sldMk cId="4244562873" sldId="354"/>
            <ac:grpSpMk id="2451" creationId="{68D01369-CBFB-1DF0-92FD-4A214CF1CFEA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12"/>
          <ac:grpSpMkLst>
            <pc:docMk/>
            <pc:sldMk cId="4244562873" sldId="354"/>
            <ac:grpSpMk id="2548" creationId="{AC3760D6-E146-F92C-44F0-2E0335A6D06A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10"/>
          <ac:grpSpMkLst>
            <pc:docMk/>
            <pc:sldMk cId="4244562873" sldId="354"/>
            <ac:grpSpMk id="2558" creationId="{81C83AC7-D3D7-A8AD-E703-A8A8A336FAA3}"/>
          </ac:grpSpMkLst>
        </pc:grpChg>
        <pc:grpChg chg="del">
          <ac:chgData name="SAMUELE TOSCANI" userId="S::271968@unimore.it::a8089736-90d3-4dcc-aef3-2d722c699ad9" providerId="AD" clId="Web-{4E67E47B-BA50-FAB3-992B-F648F21F5185}" dt="2023-07-24T02:41:37.910" v="8"/>
          <ac:grpSpMkLst>
            <pc:docMk/>
            <pc:sldMk cId="4244562873" sldId="354"/>
            <ac:grpSpMk id="2562" creationId="{91181CAB-C8F7-BC50-4451-6FDA8699EFD9}"/>
          </ac:grpSpMkLst>
        </pc:grpChg>
        <pc:picChg chg="del">
          <ac:chgData name="SAMUELE TOSCANI" userId="S::271968@unimore.it::a8089736-90d3-4dcc-aef3-2d722c699ad9" providerId="AD" clId="Web-{4E67E47B-BA50-FAB3-992B-F648F21F5185}" dt="2023-07-24T02:41:37.910" v="11"/>
          <ac:picMkLst>
            <pc:docMk/>
            <pc:sldMk cId="4244562873" sldId="354"/>
            <ac:picMk id="2556" creationId="{FA1BB3FA-373F-6616-5E27-A3F308777C63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9"/>
          <ac:picMkLst>
            <pc:docMk/>
            <pc:sldMk cId="4244562873" sldId="354"/>
            <ac:picMk id="2557" creationId="{C008E9F6-C655-26F7-9023-99189A3AFFB0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7"/>
          <ac:picMkLst>
            <pc:docMk/>
            <pc:sldMk cId="4244562873" sldId="354"/>
            <ac:picMk id="2561" creationId="{95152D93-8DD2-3E75-ED4D-F77B3E24C9E7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4.035" v="18"/>
          <ac:picMkLst>
            <pc:docMk/>
            <pc:sldMk cId="4244562873" sldId="354"/>
            <ac:picMk id="2568" creationId="{3DE1150A-03E4-A3FC-3705-F80F12B6012D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6"/>
          <ac:picMkLst>
            <pc:docMk/>
            <pc:sldMk cId="4244562873" sldId="354"/>
            <ac:picMk id="2570" creationId="{7265388B-B7D3-8B43-16F5-1F46F98906CD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2.707" v="16"/>
          <ac:picMkLst>
            <pc:docMk/>
            <pc:sldMk cId="4244562873" sldId="354"/>
            <ac:picMk id="2571" creationId="{FC065F4A-2191-E970-403D-49A1C8367D4B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37.910" v="3"/>
          <ac:picMkLst>
            <pc:docMk/>
            <pc:sldMk cId="4244562873" sldId="354"/>
            <ac:picMk id="2572" creationId="{44F5AA0D-BBC3-B0BE-28D0-5B9416F49B2A}"/>
          </ac:picMkLst>
        </pc:picChg>
        <pc:picChg chg="del">
          <ac:chgData name="SAMUELE TOSCANI" userId="S::271968@unimore.it::a8089736-90d3-4dcc-aef3-2d722c699ad9" providerId="AD" clId="Web-{4E67E47B-BA50-FAB3-992B-F648F21F5185}" dt="2023-07-24T02:41:43.347" v="17"/>
          <ac:picMkLst>
            <pc:docMk/>
            <pc:sldMk cId="4244562873" sldId="354"/>
            <ac:picMk id="2576" creationId="{8532B788-63B9-F432-1AE6-83E3AD904E84}"/>
          </ac:picMkLst>
        </pc:picChg>
      </pc:sldChg>
      <pc:sldChg chg="modSp add">
        <pc:chgData name="SAMUELE TOSCANI" userId="S::271968@unimore.it::a8089736-90d3-4dcc-aef3-2d722c699ad9" providerId="AD" clId="Web-{4E67E47B-BA50-FAB3-992B-F648F21F5185}" dt="2023-07-24T02:42:12.551" v="24" actId="20577"/>
        <pc:sldMkLst>
          <pc:docMk/>
          <pc:sldMk cId="3452498618" sldId="355"/>
        </pc:sldMkLst>
        <pc:spChg chg="mod">
          <ac:chgData name="SAMUELE TOSCANI" userId="S::271968@unimore.it::a8089736-90d3-4dcc-aef3-2d722c699ad9" providerId="AD" clId="Web-{4E67E47B-BA50-FAB3-992B-F648F21F5185}" dt="2023-07-24T02:42:12.551" v="24" actId="20577"/>
          <ac:spMkLst>
            <pc:docMk/>
            <pc:sldMk cId="3452498618" sldId="355"/>
            <ac:spMk id="6" creationId="{4C5884CF-E93D-4D1F-86A7-B00698544D95}"/>
          </ac:spMkLst>
        </pc:spChg>
      </pc:sldChg>
      <pc:sldChg chg="add replId">
        <pc:chgData name="SAMUELE TOSCANI" userId="S::271968@unimore.it::a8089736-90d3-4dcc-aef3-2d722c699ad9" providerId="AD" clId="Web-{4E67E47B-BA50-FAB3-992B-F648F21F5185}" dt="2023-07-24T02:41:22.425" v="2"/>
        <pc:sldMkLst>
          <pc:docMk/>
          <pc:sldMk cId="2022935026" sldId="356"/>
        </pc:sldMkLst>
      </pc:sldChg>
      <pc:sldChg chg="modSp add replId">
        <pc:chgData name="SAMUELE TOSCANI" userId="S::271968@unimore.it::a8089736-90d3-4dcc-aef3-2d722c699ad9" providerId="AD" clId="Web-{4E67E47B-BA50-FAB3-992B-F648F21F5185}" dt="2023-07-24T02:42:43.052" v="82" actId="20577"/>
        <pc:sldMkLst>
          <pc:docMk/>
          <pc:sldMk cId="1947503260" sldId="357"/>
        </pc:sldMkLst>
        <pc:spChg chg="mod">
          <ac:chgData name="SAMUELE TOSCANI" userId="S::271968@unimore.it::a8089736-90d3-4dcc-aef3-2d722c699ad9" providerId="AD" clId="Web-{4E67E47B-BA50-FAB3-992B-F648F21F5185}" dt="2023-07-24T02:42:43.052" v="82" actId="20577"/>
          <ac:spMkLst>
            <pc:docMk/>
            <pc:sldMk cId="1947503260" sldId="357"/>
            <ac:spMk id="6" creationId="{4C5884CF-E93D-4D1F-86A7-B00698544D95}"/>
          </ac:spMkLst>
        </pc:spChg>
      </pc:sldChg>
      <pc:sldChg chg="modSp add replId">
        <pc:chgData name="SAMUELE TOSCANI" userId="S::271968@unimore.it::a8089736-90d3-4dcc-aef3-2d722c699ad9" providerId="AD" clId="Web-{4E67E47B-BA50-FAB3-992B-F648F21F5185}" dt="2023-07-24T02:42:54.865" v="88" actId="20577"/>
        <pc:sldMkLst>
          <pc:docMk/>
          <pc:sldMk cId="3083106229" sldId="358"/>
        </pc:sldMkLst>
        <pc:spChg chg="mod">
          <ac:chgData name="SAMUELE TOSCANI" userId="S::271968@unimore.it::a8089736-90d3-4dcc-aef3-2d722c699ad9" providerId="AD" clId="Web-{4E67E47B-BA50-FAB3-992B-F648F21F5185}" dt="2023-07-24T02:42:54.865" v="88" actId="20577"/>
          <ac:spMkLst>
            <pc:docMk/>
            <pc:sldMk cId="3083106229" sldId="358"/>
            <ac:spMk id="6" creationId="{4C5884CF-E93D-4D1F-86A7-B00698544D95}"/>
          </ac:spMkLst>
        </pc:spChg>
      </pc:sldChg>
      <pc:sldChg chg="modSp add replId">
        <pc:chgData name="SAMUELE TOSCANI" userId="S::271968@unimore.it::a8089736-90d3-4dcc-aef3-2d722c699ad9" providerId="AD" clId="Web-{4E67E47B-BA50-FAB3-992B-F648F21F5185}" dt="2023-07-24T02:43:06.662" v="102" actId="20577"/>
        <pc:sldMkLst>
          <pc:docMk/>
          <pc:sldMk cId="2613890244" sldId="359"/>
        </pc:sldMkLst>
        <pc:spChg chg="mod">
          <ac:chgData name="SAMUELE TOSCANI" userId="S::271968@unimore.it::a8089736-90d3-4dcc-aef3-2d722c699ad9" providerId="AD" clId="Web-{4E67E47B-BA50-FAB3-992B-F648F21F5185}" dt="2023-07-24T02:43:06.662" v="102" actId="20577"/>
          <ac:spMkLst>
            <pc:docMk/>
            <pc:sldMk cId="2613890244" sldId="359"/>
            <ac:spMk id="6" creationId="{4C5884CF-E93D-4D1F-86A7-B00698544D95}"/>
          </ac:spMkLst>
        </pc:spChg>
      </pc:sldChg>
      <pc:sldChg chg="add replId">
        <pc:chgData name="SAMUELE TOSCANI" userId="S::271968@unimore.it::a8089736-90d3-4dcc-aef3-2d722c699ad9" providerId="AD" clId="Web-{4E67E47B-BA50-FAB3-992B-F648F21F5185}" dt="2023-07-24T02:41:51.957" v="22"/>
        <pc:sldMkLst>
          <pc:docMk/>
          <pc:sldMk cId="3907991847" sldId="360"/>
        </pc:sldMkLst>
      </pc:sldChg>
    </pc:docChg>
  </pc:docChgLst>
  <pc:docChgLst>
    <pc:chgData clId="Web-{CE668555-D912-0E5C-BE07-75275B06483F}"/>
    <pc:docChg chg="addSld delSld modSld">
      <pc:chgData name="" userId="" providerId="" clId="Web-{CE668555-D912-0E5C-BE07-75275B06483F}" dt="2023-07-24T01:58:30.056" v="368" actId="1076"/>
      <pc:docMkLst>
        <pc:docMk/>
      </pc:docMkLst>
      <pc:sldChg chg="addSp delSp modSp">
        <pc:chgData name="" userId="" providerId="" clId="Web-{CE668555-D912-0E5C-BE07-75275B06483F}" dt="2023-07-24T01:58:30.056" v="368" actId="1076"/>
        <pc:sldMkLst>
          <pc:docMk/>
          <pc:sldMk cId="228484796" sldId="305"/>
        </pc:sldMkLst>
        <pc:spChg chg="mod">
          <ac:chgData name="" userId="" providerId="" clId="Web-{CE668555-D912-0E5C-BE07-75275B06483F}" dt="2023-07-24T01:40:06.887" v="300" actId="20577"/>
          <ac:spMkLst>
            <pc:docMk/>
            <pc:sldMk cId="228484796" sldId="305"/>
            <ac:spMk id="6" creationId="{4C5884CF-E93D-4D1F-86A7-B00698544D95}"/>
          </ac:spMkLst>
        </pc:spChg>
        <pc:spChg chg="mod">
          <ac:chgData name="" userId="" providerId="" clId="Web-{CE668555-D912-0E5C-BE07-75275B06483F}" dt="2023-07-24T01:47:21.482" v="321" actId="1076"/>
          <ac:spMkLst>
            <pc:docMk/>
            <pc:sldMk cId="228484796" sldId="305"/>
            <ac:spMk id="10" creationId="{B13007E0-8ACD-0CEF-1439-10C94F967F04}"/>
          </ac:spMkLst>
        </pc:spChg>
        <pc:spChg chg="add mod">
          <ac:chgData name="" userId="" providerId="" clId="Web-{CE668555-D912-0E5C-BE07-75275B06483F}" dt="2023-07-24T01:58:23.649" v="366" actId="1076"/>
          <ac:spMkLst>
            <pc:docMk/>
            <pc:sldMk cId="228484796" sldId="305"/>
            <ac:spMk id="14" creationId="{DFBB32FA-51DD-4FB5-26F4-9D2B5D3C27DA}"/>
          </ac:spMkLst>
        </pc:spChg>
        <pc:spChg chg="add del mod">
          <ac:chgData name="" userId="" providerId="" clId="Web-{CE668555-D912-0E5C-BE07-75275B06483F}" dt="2023-07-24T01:49:25.284" v="341"/>
          <ac:spMkLst>
            <pc:docMk/>
            <pc:sldMk cId="228484796" sldId="305"/>
            <ac:spMk id="15" creationId="{50BC7B75-640F-5860-3956-13F690E7CE12}"/>
          </ac:spMkLst>
        </pc:spChg>
        <pc:spChg chg="add mod">
          <ac:chgData name="" userId="" providerId="" clId="Web-{CE668555-D912-0E5C-BE07-75275B06483F}" dt="2023-07-24T01:58:23.665" v="367" actId="1076"/>
          <ac:spMkLst>
            <pc:docMk/>
            <pc:sldMk cId="228484796" sldId="305"/>
            <ac:spMk id="17" creationId="{BFF0B727-689B-6E36-450F-1C8139DBBA93}"/>
          </ac:spMkLst>
        </pc:spChg>
        <pc:grpChg chg="add del mod">
          <ac:chgData name="" userId="" providerId="" clId="Web-{CE668555-D912-0E5C-BE07-75275B06483F}" dt="2023-07-24T01:58:12.852" v="361"/>
          <ac:grpSpMkLst>
            <pc:docMk/>
            <pc:sldMk cId="228484796" sldId="305"/>
            <ac:grpSpMk id="12" creationId="{5C2AE231-684A-A65A-6ECC-22EEF0997603}"/>
          </ac:grpSpMkLst>
        </pc:grpChg>
        <pc:grpChg chg="del">
          <ac:chgData name="" userId="" providerId="" clId="Web-{CE668555-D912-0E5C-BE07-75275B06483F}" dt="2023-07-24T01:39:41.651" v="278"/>
          <ac:grpSpMkLst>
            <pc:docMk/>
            <pc:sldMk cId="228484796" sldId="305"/>
            <ac:grpSpMk id="2547" creationId="{5FC37694-A35C-F0B5-A54C-349FA1CCE4F4}"/>
          </ac:grpSpMkLst>
        </pc:grpChg>
        <pc:grpChg chg="add del">
          <ac:chgData name="" userId="" providerId="" clId="Web-{CE668555-D912-0E5C-BE07-75275B06483F}" dt="2023-07-24T01:39:42.104" v="279"/>
          <ac:grpSpMkLst>
            <pc:docMk/>
            <pc:sldMk cId="228484796" sldId="305"/>
            <ac:grpSpMk id="2565" creationId="{16710316-3D5C-9E2B-CBC6-F517984F09DC}"/>
          </ac:grpSpMkLst>
        </pc:grpChg>
        <pc:grpChg chg="del">
          <ac:chgData name="" userId="" providerId="" clId="Web-{CE668555-D912-0E5C-BE07-75275B06483F}" dt="2023-07-24T01:39:42.683" v="280"/>
          <ac:grpSpMkLst>
            <pc:docMk/>
            <pc:sldMk cId="228484796" sldId="305"/>
            <ac:grpSpMk id="2566" creationId="{76BA2BFB-50A3-7DEA-143E-C4546C3437A0}"/>
          </ac:grpSpMkLst>
        </pc:grpChg>
        <pc:grpChg chg="del">
          <ac:chgData name="" userId="" providerId="" clId="Web-{CE668555-D912-0E5C-BE07-75275B06483F}" dt="2023-07-24T01:39:45.105" v="284"/>
          <ac:grpSpMkLst>
            <pc:docMk/>
            <pc:sldMk cId="228484796" sldId="305"/>
            <ac:grpSpMk id="2567" creationId="{247BE985-BFA4-553F-86DD-D8A939560E79}"/>
          </ac:grpSpMkLst>
        </pc:grpChg>
        <pc:grpChg chg="del">
          <ac:chgData name="" userId="" providerId="" clId="Web-{CE668555-D912-0E5C-BE07-75275B06483F}" dt="2023-07-24T01:39:45.558" v="285"/>
          <ac:grpSpMkLst>
            <pc:docMk/>
            <pc:sldMk cId="228484796" sldId="305"/>
            <ac:grpSpMk id="2575" creationId="{8FC81BD3-910E-F698-EA83-AA5D95FD9D1A}"/>
          </ac:grpSpMkLst>
        </pc:grpChg>
        <pc:picChg chg="add del mod">
          <ac:chgData name="" userId="" providerId="" clId="Web-{CE668555-D912-0E5C-BE07-75275B06483F}" dt="2023-07-24T01:45:52.807" v="310"/>
          <ac:picMkLst>
            <pc:docMk/>
            <pc:sldMk cId="228484796" sldId="305"/>
            <ac:picMk id="5" creationId="{28B54A41-C3D8-FA61-B092-DB1F566B1C48}"/>
          </ac:picMkLst>
        </pc:picChg>
        <pc:picChg chg="add mod">
          <ac:chgData name="" userId="" providerId="" clId="Web-{CE668555-D912-0E5C-BE07-75275B06483F}" dt="2023-07-24T01:58:30.056" v="368" actId="1076"/>
          <ac:picMkLst>
            <pc:docMk/>
            <pc:sldMk cId="228484796" sldId="305"/>
            <ac:picMk id="19" creationId="{3EEB4665-F49B-6047-8C01-C066C7835912}"/>
          </ac:picMkLst>
        </pc:picChg>
        <pc:picChg chg="del">
          <ac:chgData name="" userId="" providerId="" clId="Web-{CE668555-D912-0E5C-BE07-75275B06483F}" dt="2023-07-24T01:39:43.605" v="281"/>
          <ac:picMkLst>
            <pc:docMk/>
            <pc:sldMk cId="228484796" sldId="305"/>
            <ac:picMk id="2568" creationId="{3DE1150A-03E4-A3FC-3705-F80F12B6012D}"/>
          </ac:picMkLst>
        </pc:picChg>
        <pc:picChg chg="del">
          <ac:chgData name="" userId="" providerId="" clId="Web-{CE668555-D912-0E5C-BE07-75275B06483F}" dt="2023-07-24T01:39:44.714" v="283"/>
          <ac:picMkLst>
            <pc:docMk/>
            <pc:sldMk cId="228484796" sldId="305"/>
            <ac:picMk id="2570" creationId="{7265388B-B7D3-8B43-16F5-1F46F98906CD}"/>
          </ac:picMkLst>
        </pc:picChg>
        <pc:picChg chg="del">
          <ac:chgData name="" userId="" providerId="" clId="Web-{CE668555-D912-0E5C-BE07-75275B06483F}" dt="2023-07-24T01:39:46.402" v="286"/>
          <ac:picMkLst>
            <pc:docMk/>
            <pc:sldMk cId="228484796" sldId="305"/>
            <ac:picMk id="2571" creationId="{FC065F4A-2191-E970-403D-49A1C8367D4B}"/>
          </ac:picMkLst>
        </pc:picChg>
        <pc:picChg chg="del">
          <ac:chgData name="" userId="" providerId="" clId="Web-{CE668555-D912-0E5C-BE07-75275B06483F}" dt="2023-07-24T01:39:44.261" v="282"/>
          <ac:picMkLst>
            <pc:docMk/>
            <pc:sldMk cId="228484796" sldId="305"/>
            <ac:picMk id="2576" creationId="{8532B788-63B9-F432-1AE6-83E3AD904E84}"/>
          </ac:picMkLst>
        </pc:picChg>
        <pc:cxnChg chg="add mod">
          <ac:chgData name="" userId="" providerId="" clId="Web-{CE668555-D912-0E5C-BE07-75275B06483F}" dt="2023-07-24T01:58:23.649" v="365" actId="1076"/>
          <ac:cxnSpMkLst>
            <pc:docMk/>
            <pc:sldMk cId="228484796" sldId="305"/>
            <ac:cxnSpMk id="4" creationId="{2922600D-5549-E4EE-46BA-862BF80EE9EF}"/>
          </ac:cxnSpMkLst>
        </pc:cxnChg>
      </pc:sldChg>
      <pc:sldChg chg="addSp delSp modSp">
        <pc:chgData name="" userId="" providerId="" clId="Web-{CE668555-D912-0E5C-BE07-75275B06483F}" dt="2023-07-24T01:39:01.040" v="274" actId="20577"/>
        <pc:sldMkLst>
          <pc:docMk/>
          <pc:sldMk cId="1295335759" sldId="306"/>
        </pc:sldMkLst>
        <pc:spChg chg="mod">
          <ac:chgData name="" userId="" providerId="" clId="Web-{CE668555-D912-0E5C-BE07-75275B06483F}" dt="2023-07-24T01:39:01.040" v="274" actId="20577"/>
          <ac:spMkLst>
            <pc:docMk/>
            <pc:sldMk cId="1295335759" sldId="306"/>
            <ac:spMk id="3" creationId="{608EB13B-E5F4-50EA-E416-C0AC2CC6F7EB}"/>
          </ac:spMkLst>
        </pc:spChg>
        <pc:spChg chg="mod">
          <ac:chgData name="" userId="" providerId="" clId="Web-{CE668555-D912-0E5C-BE07-75275B06483F}" dt="2023-07-24T01:33:22.152" v="110" actId="20577"/>
          <ac:spMkLst>
            <pc:docMk/>
            <pc:sldMk cId="1295335759" sldId="306"/>
            <ac:spMk id="6" creationId="{4C5884CF-E93D-4D1F-86A7-B00698544D95}"/>
          </ac:spMkLst>
        </pc:spChg>
        <pc:spChg chg="topLvl">
          <ac:chgData name="" userId="" providerId="" clId="Web-{CE668555-D912-0E5C-BE07-75275B06483F}" dt="2023-07-24T01:26:42.058" v="49"/>
          <ac:spMkLst>
            <pc:docMk/>
            <pc:sldMk cId="1295335759" sldId="306"/>
            <ac:spMk id="95" creationId="{00000000-0000-0000-0000-000000000000}"/>
          </ac:spMkLst>
        </pc:spChg>
        <pc:spChg chg="topLvl">
          <ac:chgData name="" userId="" providerId="" clId="Web-{CE668555-D912-0E5C-BE07-75275B06483F}" dt="2023-07-24T01:26:42.058" v="49"/>
          <ac:spMkLst>
            <pc:docMk/>
            <pc:sldMk cId="1295335759" sldId="306"/>
            <ac:spMk id="96" creationId="{00000000-0000-0000-0000-000000000000}"/>
          </ac:spMkLst>
        </pc:spChg>
        <pc:grpChg chg="del">
          <ac:chgData name="" userId="" providerId="" clId="Web-{CE668555-D912-0E5C-BE07-75275B06483F}" dt="2023-07-24T01:26:42.058" v="49"/>
          <ac:grpSpMkLst>
            <pc:docMk/>
            <pc:sldMk cId="1295335759" sldId="306"/>
            <ac:grpSpMk id="2" creationId="{61A82FD1-87B1-B2AA-D2C2-AA6D6C93D6C5}"/>
          </ac:grpSpMkLst>
        </pc:grpChg>
        <pc:grpChg chg="del mod topLvl">
          <ac:chgData name="" userId="" providerId="" clId="Web-{CE668555-D912-0E5C-BE07-75275B06483F}" dt="2023-07-24T01:27:40.591" v="64"/>
          <ac:grpSpMkLst>
            <pc:docMk/>
            <pc:sldMk cId="1295335759" sldId="306"/>
            <ac:grpSpMk id="55" creationId="{00000000-0000-0000-0000-000000000000}"/>
          </ac:grpSpMkLst>
        </pc:grpChg>
        <pc:grpChg chg="del mod topLvl">
          <ac:chgData name="" userId="" providerId="" clId="Web-{CE668555-D912-0E5C-BE07-75275B06483F}" dt="2023-07-24T01:27:39.591" v="63"/>
          <ac:grpSpMkLst>
            <pc:docMk/>
            <pc:sldMk cId="1295335759" sldId="306"/>
            <ac:grpSpMk id="59" creationId="{00000000-0000-0000-0000-000000000000}"/>
          </ac:grpSpMkLst>
        </pc:grpChg>
        <pc:grpChg chg="del mod topLvl">
          <ac:chgData name="" userId="" providerId="" clId="Web-{CE668555-D912-0E5C-BE07-75275B06483F}" dt="2023-07-24T01:27:37.841" v="62"/>
          <ac:grpSpMkLst>
            <pc:docMk/>
            <pc:sldMk cId="1295335759" sldId="306"/>
            <ac:grpSpMk id="65" creationId="{00000000-0000-0000-0000-000000000000}"/>
          </ac:grpSpMkLst>
        </pc:grpChg>
        <pc:grpChg chg="topLvl">
          <ac:chgData name="" userId="" providerId="" clId="Web-{CE668555-D912-0E5C-BE07-75275B06483F}" dt="2023-07-24T01:26:42.058" v="49"/>
          <ac:grpSpMkLst>
            <pc:docMk/>
            <pc:sldMk cId="1295335759" sldId="306"/>
            <ac:grpSpMk id="76" creationId="{00000000-0000-0000-0000-000000000000}"/>
          </ac:grpSpMkLst>
        </pc:grpChg>
        <pc:picChg chg="add del mod">
          <ac:chgData name="" userId="" providerId="" clId="Web-{CE668555-D912-0E5C-BE07-75275B06483F}" dt="2023-07-24T01:26:07.088" v="46"/>
          <ac:picMkLst>
            <pc:docMk/>
            <pc:sldMk cId="1295335759" sldId="306"/>
            <ac:picMk id="4" creationId="{8F0A2789-FEB3-4F2F-92B4-B8331B30A1CC}"/>
          </ac:picMkLst>
        </pc:picChg>
        <pc:picChg chg="add mod">
          <ac:chgData name="" userId="" providerId="" clId="Web-{CE668555-D912-0E5C-BE07-75275B06483F}" dt="2023-07-24T01:27:15.840" v="58" actId="1076"/>
          <ac:picMkLst>
            <pc:docMk/>
            <pc:sldMk cId="1295335759" sldId="306"/>
            <ac:picMk id="5" creationId="{D3BC82ED-F898-4624-CF93-8A40BA1865C0}"/>
          </ac:picMkLst>
        </pc:picChg>
        <pc:picChg chg="add del mod">
          <ac:chgData name="" userId="" providerId="" clId="Web-{CE668555-D912-0E5C-BE07-75275B06483F}" dt="2023-07-24T01:31:17.241" v="71"/>
          <ac:picMkLst>
            <pc:docMk/>
            <pc:sldMk cId="1295335759" sldId="306"/>
            <ac:picMk id="7" creationId="{97925A7E-0B7E-5BA0-4E33-DA9F0B5E932E}"/>
          </ac:picMkLst>
        </pc:picChg>
        <pc:picChg chg="add del mod">
          <ac:chgData name="" userId="" providerId="" clId="Web-{CE668555-D912-0E5C-BE07-75275B06483F}" dt="2023-07-24T01:31:52.008" v="76"/>
          <ac:picMkLst>
            <pc:docMk/>
            <pc:sldMk cId="1295335759" sldId="306"/>
            <ac:picMk id="8" creationId="{47B47FB4-D76A-18FB-B949-2CA6E22A3A46}"/>
          </ac:picMkLst>
        </pc:picChg>
        <pc:picChg chg="add mod">
          <ac:chgData name="" userId="" providerId="" clId="Web-{CE668555-D912-0E5C-BE07-75275B06483F}" dt="2023-07-24T01:31:49.804" v="75" actId="1076"/>
          <ac:picMkLst>
            <pc:docMk/>
            <pc:sldMk cId="1295335759" sldId="306"/>
            <ac:picMk id="9" creationId="{27008045-BC29-DD5F-BA19-8BBCCA4A9DA4}"/>
          </ac:picMkLst>
        </pc:picChg>
        <pc:picChg chg="del topLvl">
          <ac:chgData name="" userId="" providerId="" clId="Web-{CE668555-D912-0E5C-BE07-75275B06483F}" dt="2023-07-24T01:30:36.114" v="67"/>
          <ac:picMkLst>
            <pc:docMk/>
            <pc:sldMk cId="1295335759" sldId="306"/>
            <ac:picMk id="54" creationId="{00000000-0000-0000-0000-000000000000}"/>
          </ac:picMkLst>
        </pc:picChg>
        <pc:cxnChg chg="mod topLvl">
          <ac:chgData name="" userId="" providerId="" clId="Web-{CE668555-D912-0E5C-BE07-75275B06483F}" dt="2023-07-24T01:27:30.247" v="61" actId="14100"/>
          <ac:cxnSpMkLst>
            <pc:docMk/>
            <pc:sldMk cId="1295335759" sldId="306"/>
            <ac:cxnSpMk id="87" creationId="{00000000-0000-0000-0000-000000000000}"/>
          </ac:cxnSpMkLst>
        </pc:cxnChg>
        <pc:cxnChg chg="mod topLvl">
          <ac:chgData name="" userId="" providerId="" clId="Web-{CE668555-D912-0E5C-BE07-75275B06483F}" dt="2023-07-24T01:27:27.481" v="60" actId="14100"/>
          <ac:cxnSpMkLst>
            <pc:docMk/>
            <pc:sldMk cId="1295335759" sldId="306"/>
            <ac:cxnSpMk id="88" creationId="{00000000-0000-0000-0000-000000000000}"/>
          </ac:cxnSpMkLst>
        </pc:cxnChg>
        <pc:cxnChg chg="mod topLvl">
          <ac:chgData name="" userId="" providerId="" clId="Web-{CE668555-D912-0E5C-BE07-75275B06483F}" dt="2023-07-24T01:27:23.388" v="59" actId="14100"/>
          <ac:cxnSpMkLst>
            <pc:docMk/>
            <pc:sldMk cId="1295335759" sldId="306"/>
            <ac:cxnSpMk id="89" creationId="{00000000-0000-0000-0000-000000000000}"/>
          </ac:cxnSpMkLst>
        </pc:cxnChg>
        <pc:cxnChg chg="topLvl">
          <ac:chgData name="" userId="" providerId="" clId="Web-{CE668555-D912-0E5C-BE07-75275B06483F}" dt="2023-07-24T01:26:42.058" v="49"/>
          <ac:cxnSpMkLst>
            <pc:docMk/>
            <pc:sldMk cId="1295335759" sldId="306"/>
            <ac:cxnSpMk id="91" creationId="{00000000-0000-0000-0000-000000000000}"/>
          </ac:cxnSpMkLst>
        </pc:cxnChg>
      </pc:sldChg>
      <pc:sldChg chg="del">
        <pc:chgData name="" userId="" providerId="" clId="Web-{CE668555-D912-0E5C-BE07-75275B06483F}" dt="2023-07-24T00:54:12.933" v="14"/>
        <pc:sldMkLst>
          <pc:docMk/>
          <pc:sldMk cId="1190295968" sldId="307"/>
        </pc:sldMkLst>
      </pc:sldChg>
      <pc:sldChg chg="del">
        <pc:chgData name="" userId="" providerId="" clId="Web-{CE668555-D912-0E5C-BE07-75275B06483F}" dt="2023-07-24T00:54:11.824" v="13"/>
        <pc:sldMkLst>
          <pc:docMk/>
          <pc:sldMk cId="302455641" sldId="308"/>
        </pc:sldMkLst>
      </pc:sldChg>
      <pc:sldChg chg="del">
        <pc:chgData name="" userId="" providerId="" clId="Web-{CE668555-D912-0E5C-BE07-75275B06483F}" dt="2023-07-24T00:54:10.089" v="12"/>
        <pc:sldMkLst>
          <pc:docMk/>
          <pc:sldMk cId="2477994640" sldId="310"/>
        </pc:sldMkLst>
      </pc:sldChg>
      <pc:sldChg chg="del">
        <pc:chgData name="" userId="" providerId="" clId="Web-{CE668555-D912-0E5C-BE07-75275B06483F}" dt="2023-07-24T00:54:08.308" v="11"/>
        <pc:sldMkLst>
          <pc:docMk/>
          <pc:sldMk cId="710582408" sldId="311"/>
        </pc:sldMkLst>
      </pc:sldChg>
      <pc:sldChg chg="modSp">
        <pc:chgData name="" userId="" providerId="" clId="Web-{CE668555-D912-0E5C-BE07-75275B06483F}" dt="2023-07-24T01:32:50.916" v="104" actId="20577"/>
        <pc:sldMkLst>
          <pc:docMk/>
          <pc:sldMk cId="3796201048" sldId="312"/>
        </pc:sldMkLst>
        <pc:spChg chg="mod">
          <ac:chgData name="" userId="" providerId="" clId="Web-{CE668555-D912-0E5C-BE07-75275B06483F}" dt="2023-07-24T01:32:50.916" v="104" actId="20577"/>
          <ac:spMkLst>
            <pc:docMk/>
            <pc:sldMk cId="3796201048" sldId="312"/>
            <ac:spMk id="16" creationId="{4C5884CF-E93D-4D1F-86A7-B00698544D95}"/>
          </ac:spMkLst>
        </pc:spChg>
        <pc:spChg chg="mod">
          <ac:chgData name="" userId="" providerId="" clId="Web-{CE668555-D912-0E5C-BE07-75275B06483F}" dt="2023-07-24T01:14:07.887" v="43" actId="20577"/>
          <ac:spMkLst>
            <pc:docMk/>
            <pc:sldMk cId="3796201048" sldId="312"/>
            <ac:spMk id="17" creationId="{4DCADE78-C78C-44BD-98B5-B093B2DCAB97}"/>
          </ac:spMkLst>
        </pc:spChg>
      </pc:sldChg>
      <pc:sldChg chg="del">
        <pc:chgData name="" userId="" providerId="" clId="Web-{CE668555-D912-0E5C-BE07-75275B06483F}" dt="2023-07-24T00:54:06.136" v="10"/>
        <pc:sldMkLst>
          <pc:docMk/>
          <pc:sldMk cId="1937941044" sldId="314"/>
        </pc:sldMkLst>
      </pc:sldChg>
      <pc:sldChg chg="del">
        <pc:chgData name="" userId="" providerId="" clId="Web-{CE668555-D912-0E5C-BE07-75275B06483F}" dt="2023-07-24T00:54:14.011" v="17"/>
        <pc:sldMkLst>
          <pc:docMk/>
          <pc:sldMk cId="1854261856" sldId="315"/>
        </pc:sldMkLst>
      </pc:sldChg>
      <pc:sldChg chg="del">
        <pc:chgData name="" userId="" providerId="" clId="Web-{CE668555-D912-0E5C-BE07-75275B06483F}" dt="2023-07-24T00:54:13.902" v="16"/>
        <pc:sldMkLst>
          <pc:docMk/>
          <pc:sldMk cId="486494953" sldId="316"/>
        </pc:sldMkLst>
      </pc:sldChg>
      <pc:sldChg chg="del">
        <pc:chgData name="" userId="" providerId="" clId="Web-{CE668555-D912-0E5C-BE07-75275B06483F}" dt="2023-07-24T00:54:13.808" v="15"/>
        <pc:sldMkLst>
          <pc:docMk/>
          <pc:sldMk cId="544953502" sldId="317"/>
        </pc:sldMkLst>
      </pc:sldChg>
      <pc:sldChg chg="del">
        <pc:chgData name="" userId="" providerId="" clId="Web-{CE668555-D912-0E5C-BE07-75275B06483F}" dt="2023-07-24T00:54:50.029" v="24"/>
        <pc:sldMkLst>
          <pc:docMk/>
          <pc:sldMk cId="409170144" sldId="318"/>
        </pc:sldMkLst>
      </pc:sldChg>
      <pc:sldChg chg="del">
        <pc:chgData name="" userId="" providerId="" clId="Web-{CE668555-D912-0E5C-BE07-75275B06483F}" dt="2023-07-24T00:55:34.530" v="25"/>
        <pc:sldMkLst>
          <pc:docMk/>
          <pc:sldMk cId="403112882" sldId="320"/>
        </pc:sldMkLst>
      </pc:sldChg>
      <pc:sldChg chg="del">
        <pc:chgData name="" userId="" providerId="" clId="Web-{CE668555-D912-0E5C-BE07-75275B06483F}" dt="2023-07-24T00:54:27.278" v="20"/>
        <pc:sldMkLst>
          <pc:docMk/>
          <pc:sldMk cId="2758291656" sldId="323"/>
        </pc:sldMkLst>
      </pc:sldChg>
      <pc:sldChg chg="del">
        <pc:chgData name="" userId="" providerId="" clId="Web-{CE668555-D912-0E5C-BE07-75275B06483F}" dt="2023-07-24T00:54:16.824" v="18"/>
        <pc:sldMkLst>
          <pc:docMk/>
          <pc:sldMk cId="3030519280" sldId="326"/>
        </pc:sldMkLst>
      </pc:sldChg>
      <pc:sldChg chg="del">
        <pc:chgData name="" userId="" providerId="" clId="Web-{CE668555-D912-0E5C-BE07-75275B06483F}" dt="2023-07-24T00:54:23.465" v="19"/>
        <pc:sldMkLst>
          <pc:docMk/>
          <pc:sldMk cId="1918174837" sldId="328"/>
        </pc:sldMkLst>
      </pc:sldChg>
      <pc:sldChg chg="del">
        <pc:chgData name="" userId="" providerId="" clId="Web-{CE668555-D912-0E5C-BE07-75275B06483F}" dt="2023-07-24T00:53:49.948" v="0"/>
        <pc:sldMkLst>
          <pc:docMk/>
          <pc:sldMk cId="798809198" sldId="330"/>
        </pc:sldMkLst>
      </pc:sldChg>
      <pc:sldChg chg="del">
        <pc:chgData name="" userId="" providerId="" clId="Web-{CE668555-D912-0E5C-BE07-75275B06483F}" dt="2023-07-24T00:53:51.854" v="1"/>
        <pc:sldMkLst>
          <pc:docMk/>
          <pc:sldMk cId="1575182679" sldId="331"/>
        </pc:sldMkLst>
      </pc:sldChg>
      <pc:sldChg chg="del">
        <pc:chgData name="" userId="" providerId="" clId="Web-{CE668555-D912-0E5C-BE07-75275B06483F}" dt="2023-07-24T00:53:53.636" v="2"/>
        <pc:sldMkLst>
          <pc:docMk/>
          <pc:sldMk cId="2702718819" sldId="332"/>
        </pc:sldMkLst>
      </pc:sldChg>
      <pc:sldChg chg="del">
        <pc:chgData name="" userId="" providerId="" clId="Web-{CE668555-D912-0E5C-BE07-75275B06483F}" dt="2023-07-24T00:53:55.401" v="3"/>
        <pc:sldMkLst>
          <pc:docMk/>
          <pc:sldMk cId="1786330676" sldId="333"/>
        </pc:sldMkLst>
      </pc:sldChg>
      <pc:sldChg chg="del">
        <pc:chgData name="" userId="" providerId="" clId="Web-{CE668555-D912-0E5C-BE07-75275B06483F}" dt="2023-07-24T00:53:56.292" v="4"/>
        <pc:sldMkLst>
          <pc:docMk/>
          <pc:sldMk cId="645213912" sldId="334"/>
        </pc:sldMkLst>
      </pc:sldChg>
      <pc:sldChg chg="del">
        <pc:chgData name="" userId="" providerId="" clId="Web-{CE668555-D912-0E5C-BE07-75275B06483F}" dt="2023-07-24T00:53:57.136" v="5"/>
        <pc:sldMkLst>
          <pc:docMk/>
          <pc:sldMk cId="1455591068" sldId="335"/>
        </pc:sldMkLst>
      </pc:sldChg>
      <pc:sldChg chg="del">
        <pc:chgData name="" userId="" providerId="" clId="Web-{CE668555-D912-0E5C-BE07-75275B06483F}" dt="2023-07-24T00:53:58.605" v="6"/>
        <pc:sldMkLst>
          <pc:docMk/>
          <pc:sldMk cId="2176176565" sldId="336"/>
        </pc:sldMkLst>
      </pc:sldChg>
      <pc:sldChg chg="del">
        <pc:chgData name="" userId="" providerId="" clId="Web-{CE668555-D912-0E5C-BE07-75275B06483F}" dt="2023-07-24T00:53:59.886" v="7"/>
        <pc:sldMkLst>
          <pc:docMk/>
          <pc:sldMk cId="373858857" sldId="337"/>
        </pc:sldMkLst>
      </pc:sldChg>
      <pc:sldChg chg="del">
        <pc:chgData name="" userId="" providerId="" clId="Web-{CE668555-D912-0E5C-BE07-75275B06483F}" dt="2023-07-24T00:54:02.902" v="9"/>
        <pc:sldMkLst>
          <pc:docMk/>
          <pc:sldMk cId="1122326210" sldId="338"/>
        </pc:sldMkLst>
      </pc:sldChg>
      <pc:sldChg chg="del">
        <pc:chgData name="" userId="" providerId="" clId="Web-{CE668555-D912-0E5C-BE07-75275B06483F}" dt="2023-07-24T00:54:43.247" v="22"/>
        <pc:sldMkLst>
          <pc:docMk/>
          <pc:sldMk cId="1490288128" sldId="346"/>
        </pc:sldMkLst>
      </pc:sldChg>
      <pc:sldChg chg="del">
        <pc:chgData name="" userId="" providerId="" clId="Web-{CE668555-D912-0E5C-BE07-75275B06483F}" dt="2023-07-24T00:54:46.560" v="23"/>
        <pc:sldMkLst>
          <pc:docMk/>
          <pc:sldMk cId="94764403" sldId="347"/>
        </pc:sldMkLst>
      </pc:sldChg>
      <pc:sldChg chg="del">
        <pc:chgData name="" userId="" providerId="" clId="Web-{CE668555-D912-0E5C-BE07-75275B06483F}" dt="2023-07-24T00:54:32.872" v="21"/>
        <pc:sldMkLst>
          <pc:docMk/>
          <pc:sldMk cId="3185173138" sldId="348"/>
        </pc:sldMkLst>
      </pc:sldChg>
      <pc:sldChg chg="del">
        <pc:chgData name="" userId="" providerId="" clId="Web-{CE668555-D912-0E5C-BE07-75275B06483F}" dt="2023-07-24T00:54:02.745" v="8"/>
        <pc:sldMkLst>
          <pc:docMk/>
          <pc:sldMk cId="2360526770" sldId="349"/>
        </pc:sldMkLst>
      </pc:sldChg>
      <pc:sldChg chg="del">
        <pc:chgData name="" userId="" providerId="" clId="Web-{CE668555-D912-0E5C-BE07-75275B06483F}" dt="2023-07-24T00:55:37.187" v="26"/>
        <pc:sldMkLst>
          <pc:docMk/>
          <pc:sldMk cId="2245958658" sldId="351"/>
        </pc:sldMkLst>
      </pc:sldChg>
      <pc:sldChg chg="delSp modSp add replId">
        <pc:chgData name="" userId="" providerId="" clId="Web-{CE668555-D912-0E5C-BE07-75275B06483F}" dt="2023-07-24T01:46:42.731" v="316" actId="1076"/>
        <pc:sldMkLst>
          <pc:docMk/>
          <pc:sldMk cId="4244562873" sldId="354"/>
        </pc:sldMkLst>
        <pc:spChg chg="topLvl">
          <ac:chgData name="" userId="" providerId="" clId="Web-{CE668555-D912-0E5C-BE07-75275B06483F}" dt="2023-07-24T01:46:16.511" v="311"/>
          <ac:spMkLst>
            <pc:docMk/>
            <pc:sldMk cId="4244562873" sldId="354"/>
            <ac:spMk id="2542" creationId="{814BFFBC-6B32-9A3E-888A-86F1C57DF7BC}"/>
          </ac:spMkLst>
        </pc:spChg>
        <pc:spChg chg="topLvl">
          <ac:chgData name="" userId="" providerId="" clId="Web-{CE668555-D912-0E5C-BE07-75275B06483F}" dt="2023-07-24T01:46:16.511" v="311"/>
          <ac:spMkLst>
            <pc:docMk/>
            <pc:sldMk cId="4244562873" sldId="354"/>
            <ac:spMk id="2543" creationId="{626C86B4-83BA-2D92-1C3E-61B8C757FCE6}"/>
          </ac:spMkLst>
        </pc:spChg>
        <pc:spChg chg="topLvl">
          <ac:chgData name="" userId="" providerId="" clId="Web-{CE668555-D912-0E5C-BE07-75275B06483F}" dt="2023-07-24T01:46:25.496" v="313"/>
          <ac:spMkLst>
            <pc:docMk/>
            <pc:sldMk cId="4244562873" sldId="354"/>
            <ac:spMk id="2546" creationId="{FAD9475A-EAAB-41CB-26B6-C0D5DB1860AF}"/>
          </ac:spMkLst>
        </pc:spChg>
        <pc:spChg chg="topLvl">
          <ac:chgData name="" userId="" providerId="" clId="Web-{CE668555-D912-0E5C-BE07-75275B06483F}" dt="2023-07-24T01:46:25.496" v="313"/>
          <ac:spMkLst>
            <pc:docMk/>
            <pc:sldMk cId="4244562873" sldId="354"/>
            <ac:spMk id="2574" creationId="{EA55E8B5-35ED-56B0-1129-B79885806E46}"/>
          </ac:spMkLst>
        </pc:spChg>
        <pc:grpChg chg="topLvl">
          <ac:chgData name="" userId="" providerId="" clId="Web-{CE668555-D912-0E5C-BE07-75275B06483F}" dt="2023-07-24T01:46:16.511" v="311"/>
          <ac:grpSpMkLst>
            <pc:docMk/>
            <pc:sldMk cId="4244562873" sldId="354"/>
            <ac:grpSpMk id="2451" creationId="{68D01369-CBFB-1DF0-92FD-4A214CF1CFEA}"/>
          </ac:grpSpMkLst>
        </pc:grpChg>
        <pc:grpChg chg="del">
          <ac:chgData name="" userId="" providerId="" clId="Web-{CE668555-D912-0E5C-BE07-75275B06483F}" dt="2023-07-24T01:46:16.511" v="311"/>
          <ac:grpSpMkLst>
            <pc:docMk/>
            <pc:sldMk cId="4244562873" sldId="354"/>
            <ac:grpSpMk id="2547" creationId="{5FC37694-A35C-F0B5-A54C-349FA1CCE4F4}"/>
          </ac:grpSpMkLst>
        </pc:grpChg>
        <pc:grpChg chg="topLvl">
          <ac:chgData name="" userId="" providerId="" clId="Web-{CE668555-D912-0E5C-BE07-75275B06483F}" dt="2023-07-24T01:46:33.293" v="315"/>
          <ac:grpSpMkLst>
            <pc:docMk/>
            <pc:sldMk cId="4244562873" sldId="354"/>
            <ac:grpSpMk id="2548" creationId="{AC3760D6-E146-F92C-44F0-2E0335A6D06A}"/>
          </ac:grpSpMkLst>
        </pc:grpChg>
        <pc:grpChg chg="mod topLvl">
          <ac:chgData name="" userId="" providerId="" clId="Web-{CE668555-D912-0E5C-BE07-75275B06483F}" dt="2023-07-24T01:46:42.731" v="316" actId="1076"/>
          <ac:grpSpMkLst>
            <pc:docMk/>
            <pc:sldMk cId="4244562873" sldId="354"/>
            <ac:grpSpMk id="2558" creationId="{81C83AC7-D3D7-A8AD-E703-A8A8A336FAA3}"/>
          </ac:grpSpMkLst>
        </pc:grpChg>
        <pc:grpChg chg="topLvl">
          <ac:chgData name="" userId="" providerId="" clId="Web-{CE668555-D912-0E5C-BE07-75275B06483F}" dt="2023-07-24T01:46:29.355" v="314"/>
          <ac:grpSpMkLst>
            <pc:docMk/>
            <pc:sldMk cId="4244562873" sldId="354"/>
            <ac:grpSpMk id="2562" creationId="{91181CAB-C8F7-BC50-4451-6FDA8699EFD9}"/>
          </ac:grpSpMkLst>
        </pc:grpChg>
        <pc:grpChg chg="del">
          <ac:chgData name="" userId="" providerId="" clId="Web-{CE668555-D912-0E5C-BE07-75275B06483F}" dt="2023-07-24T01:46:20.527" v="312"/>
          <ac:grpSpMkLst>
            <pc:docMk/>
            <pc:sldMk cId="4244562873" sldId="354"/>
            <ac:grpSpMk id="2565" creationId="{16710316-3D5C-9E2B-CBC6-F517984F09DC}"/>
          </ac:grpSpMkLst>
        </pc:grpChg>
        <pc:grpChg chg="del">
          <ac:chgData name="" userId="" providerId="" clId="Web-{CE668555-D912-0E5C-BE07-75275B06483F}" dt="2023-07-24T01:46:33.293" v="315"/>
          <ac:grpSpMkLst>
            <pc:docMk/>
            <pc:sldMk cId="4244562873" sldId="354"/>
            <ac:grpSpMk id="2566" creationId="{76BA2BFB-50A3-7DEA-143E-C4546C3437A0}"/>
          </ac:grpSpMkLst>
        </pc:grpChg>
        <pc:grpChg chg="del">
          <ac:chgData name="" userId="" providerId="" clId="Web-{CE668555-D912-0E5C-BE07-75275B06483F}" dt="2023-07-24T01:46:29.355" v="314"/>
          <ac:grpSpMkLst>
            <pc:docMk/>
            <pc:sldMk cId="4244562873" sldId="354"/>
            <ac:grpSpMk id="2567" creationId="{247BE985-BFA4-553F-86DD-D8A939560E79}"/>
          </ac:grpSpMkLst>
        </pc:grpChg>
        <pc:grpChg chg="del">
          <ac:chgData name="" userId="" providerId="" clId="Web-{CE668555-D912-0E5C-BE07-75275B06483F}" dt="2023-07-24T01:46:25.496" v="313"/>
          <ac:grpSpMkLst>
            <pc:docMk/>
            <pc:sldMk cId="4244562873" sldId="354"/>
            <ac:grpSpMk id="2575" creationId="{8FC81BD3-910E-F698-EA83-AA5D95FD9D1A}"/>
          </ac:grpSpMkLst>
        </pc:grpChg>
        <pc:picChg chg="topLvl">
          <ac:chgData name="" userId="" providerId="" clId="Web-{CE668555-D912-0E5C-BE07-75275B06483F}" dt="2023-07-24T01:46:33.293" v="315"/>
          <ac:picMkLst>
            <pc:docMk/>
            <pc:sldMk cId="4244562873" sldId="354"/>
            <ac:picMk id="2556" creationId="{FA1BB3FA-373F-6616-5E27-A3F308777C63}"/>
          </ac:picMkLst>
        </pc:picChg>
        <pc:picChg chg="topLvl">
          <ac:chgData name="" userId="" providerId="" clId="Web-{CE668555-D912-0E5C-BE07-75275B06483F}" dt="2023-07-24T01:46:20.527" v="312"/>
          <ac:picMkLst>
            <pc:docMk/>
            <pc:sldMk cId="4244562873" sldId="354"/>
            <ac:picMk id="2557" creationId="{C008E9F6-C655-26F7-9023-99189A3AFFB0}"/>
          </ac:picMkLst>
        </pc:picChg>
        <pc:picChg chg="topLvl">
          <ac:chgData name="" userId="" providerId="" clId="Web-{CE668555-D912-0E5C-BE07-75275B06483F}" dt="2023-07-24T01:46:29.355" v="314"/>
          <ac:picMkLst>
            <pc:docMk/>
            <pc:sldMk cId="4244562873" sldId="354"/>
            <ac:picMk id="2561" creationId="{95152D93-8DD2-3E75-ED4D-F77B3E24C9E7}"/>
          </ac:picMkLst>
        </pc:picChg>
        <pc:picChg chg="topLvl">
          <ac:chgData name="" userId="" providerId="" clId="Web-{CE668555-D912-0E5C-BE07-75275B06483F}" dt="2023-07-24T01:46:25.496" v="313"/>
          <ac:picMkLst>
            <pc:docMk/>
            <pc:sldMk cId="4244562873" sldId="354"/>
            <ac:picMk id="2572" creationId="{44F5AA0D-BBC3-B0BE-28D0-5B9416F49B2A}"/>
          </ac:picMkLst>
        </pc:picChg>
      </pc:sldChg>
    </pc:docChg>
  </pc:docChgLst>
  <pc:docChgLst>
    <pc:chgData name="SAMUELE TOSCANI" userId="S::271968@unimore.it::a8089736-90d3-4dcc-aef3-2d722c699ad9" providerId="AD" clId="Web-{A6D0E958-8F28-C1A7-1DD1-D067A93957AE}"/>
    <pc:docChg chg="modSld">
      <pc:chgData name="SAMUELE TOSCANI" userId="S::271968@unimore.it::a8089736-90d3-4dcc-aef3-2d722c699ad9" providerId="AD" clId="Web-{A6D0E958-8F28-C1A7-1DD1-D067A93957AE}" dt="2023-07-25T13:01:45.111" v="4" actId="1076"/>
      <pc:docMkLst>
        <pc:docMk/>
      </pc:docMkLst>
      <pc:sldChg chg="modSp">
        <pc:chgData name="SAMUELE TOSCANI" userId="S::271968@unimore.it::a8089736-90d3-4dcc-aef3-2d722c699ad9" providerId="AD" clId="Web-{A6D0E958-8F28-C1A7-1DD1-D067A93957AE}" dt="2023-07-25T13:01:45.111" v="4" actId="1076"/>
        <pc:sldMkLst>
          <pc:docMk/>
          <pc:sldMk cId="3796201048" sldId="312"/>
        </pc:sldMkLst>
        <pc:picChg chg="mod">
          <ac:chgData name="SAMUELE TOSCANI" userId="S::271968@unimore.it::a8089736-90d3-4dcc-aef3-2d722c699ad9" providerId="AD" clId="Web-{A6D0E958-8F28-C1A7-1DD1-D067A93957AE}" dt="2023-07-25T13:01:45.111" v="4" actId="1076"/>
          <ac:picMkLst>
            <pc:docMk/>
            <pc:sldMk cId="3796201048" sldId="312"/>
            <ac:picMk id="2" creationId="{834AA7B5-78CB-5C8F-E1CF-6ECE83649B8F}"/>
          </ac:picMkLst>
        </pc:picChg>
      </pc:sldChg>
    </pc:docChg>
  </pc:docChgLst>
  <pc:docChgLst>
    <pc:chgData name="Utente guest" userId="S::urn:spo:anon#a2348d943f0b7a4d411fa761fd1ae9a36ef729135e117ae163cbf94b0bb3eff5::" providerId="AD" clId="Web-{8866BB2E-0162-4DA8-BBDB-F20E37510896}"/>
    <pc:docChg chg="delSld modSld">
      <pc:chgData name="Utente guest" userId="S::urn:spo:anon#a2348d943f0b7a4d411fa761fd1ae9a36ef729135e117ae163cbf94b0bb3eff5::" providerId="AD" clId="Web-{8866BB2E-0162-4DA8-BBDB-F20E37510896}" dt="2023-07-25T18:21:17.994" v="292" actId="1076"/>
      <pc:docMkLst>
        <pc:docMk/>
      </pc:docMkLst>
      <pc:sldChg chg="modSp">
        <pc:chgData name="Utente guest" userId="S::urn:spo:anon#a2348d943f0b7a4d411fa761fd1ae9a36ef729135e117ae163cbf94b0bb3eff5::" providerId="AD" clId="Web-{8866BB2E-0162-4DA8-BBDB-F20E37510896}" dt="2023-07-25T17:44:53.514" v="3" actId="20577"/>
        <pc:sldMkLst>
          <pc:docMk/>
          <pc:sldMk cId="4244562873" sldId="354"/>
        </pc:sldMkLst>
        <pc:spChg chg="mod">
          <ac:chgData name="Utente guest" userId="S::urn:spo:anon#a2348d943f0b7a4d411fa761fd1ae9a36ef729135e117ae163cbf94b0bb3eff5::" providerId="AD" clId="Web-{8866BB2E-0162-4DA8-BBDB-F20E37510896}" dt="2023-07-25T17:44:53.514" v="3" actId="20577"/>
          <ac:spMkLst>
            <pc:docMk/>
            <pc:sldMk cId="4244562873" sldId="354"/>
            <ac:spMk id="7" creationId="{0DEE11EC-C921-3FBF-C602-F72960FDD06E}"/>
          </ac:spMkLst>
        </pc:spChg>
      </pc:sldChg>
      <pc:sldChg chg="addSp delSp modSp">
        <pc:chgData name="Utente guest" userId="S::urn:spo:anon#a2348d943f0b7a4d411fa761fd1ae9a36ef729135e117ae163cbf94b0bb3eff5::" providerId="AD" clId="Web-{8866BB2E-0162-4DA8-BBDB-F20E37510896}" dt="2023-07-25T18:21:17.994" v="292" actId="1076"/>
        <pc:sldMkLst>
          <pc:docMk/>
          <pc:sldMk cId="2613890244" sldId="359"/>
        </pc:sldMkLst>
        <pc:spChg chg="mod">
          <ac:chgData name="Utente guest" userId="S::urn:spo:anon#a2348d943f0b7a4d411fa761fd1ae9a36ef729135e117ae163cbf94b0bb3eff5::" providerId="AD" clId="Web-{8866BB2E-0162-4DA8-BBDB-F20E37510896}" dt="2023-07-25T18:21:17.994" v="292" actId="1076"/>
          <ac:spMkLst>
            <pc:docMk/>
            <pc:sldMk cId="2613890244" sldId="359"/>
            <ac:spMk id="3" creationId="{79B9A1E6-41F6-0773-D8CA-B07EA9A43C21}"/>
          </ac:spMkLst>
        </pc:spChg>
        <pc:picChg chg="add del mod">
          <ac:chgData name="Utente guest" userId="S::urn:spo:anon#a2348d943f0b7a4d411fa761fd1ae9a36ef729135e117ae163cbf94b0bb3eff5::" providerId="AD" clId="Web-{8866BB2E-0162-4DA8-BBDB-F20E37510896}" dt="2023-07-25T17:47:38.049" v="7"/>
          <ac:picMkLst>
            <pc:docMk/>
            <pc:sldMk cId="2613890244" sldId="359"/>
            <ac:picMk id="2" creationId="{034F6B09-4735-AAF4-D146-CE62B736D72B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7:48.379" v="197" actId="1076"/>
          <ac:picMkLst>
            <pc:docMk/>
            <pc:sldMk cId="2613890244" sldId="359"/>
            <ac:picMk id="4" creationId="{F4138E42-BC8D-F433-9927-018C1ABC876D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7:48.473" v="198" actId="1076"/>
          <ac:picMkLst>
            <pc:docMk/>
            <pc:sldMk cId="2613890244" sldId="359"/>
            <ac:picMk id="5" creationId="{7B264A89-51BB-59B0-16D6-B7D8AAB4C301}"/>
          </ac:picMkLst>
        </pc:picChg>
        <pc:picChg chg="add mod">
          <ac:chgData name="Utente guest" userId="S::urn:spo:anon#a2348d943f0b7a4d411fa761fd1ae9a36ef729135e117ae163cbf94b0bb3eff5::" providerId="AD" clId="Web-{8866BB2E-0162-4DA8-BBDB-F20E37510896}" dt="2023-07-25T18:18:22.505" v="208" actId="1076"/>
          <ac:picMkLst>
            <pc:docMk/>
            <pc:sldMk cId="2613890244" sldId="359"/>
            <ac:picMk id="7" creationId="{BC1544F3-311D-367C-3358-6DB3112E3963}"/>
          </ac:picMkLst>
        </pc:picChg>
        <pc:picChg chg="del">
          <ac:chgData name="Utente guest" userId="S::urn:spo:anon#a2348d943f0b7a4d411fa761fd1ae9a36ef729135e117ae163cbf94b0bb3eff5::" providerId="AD" clId="Web-{8866BB2E-0162-4DA8-BBDB-F20E37510896}" dt="2023-07-25T17:52:10.119" v="111"/>
          <ac:picMkLst>
            <pc:docMk/>
            <pc:sldMk cId="2613890244" sldId="359"/>
            <ac:picMk id="8" creationId="{5E97C6C6-DD1A-1BB0-C498-5E67B379D096}"/>
          </ac:picMkLst>
        </pc:picChg>
        <pc:picChg chg="add mod ord">
          <ac:chgData name="Utente guest" userId="S::urn:spo:anon#a2348d943f0b7a4d411fa761fd1ae9a36ef729135e117ae163cbf94b0bb3eff5::" providerId="AD" clId="Web-{8866BB2E-0162-4DA8-BBDB-F20E37510896}" dt="2023-07-25T18:18:27.849" v="209" actId="1076"/>
          <ac:picMkLst>
            <pc:docMk/>
            <pc:sldMk cId="2613890244" sldId="359"/>
            <ac:picMk id="9" creationId="{B6CD8516-9AEF-EC0A-EDB4-EC6669C4267F}"/>
          </ac:picMkLst>
        </pc:picChg>
        <pc:picChg chg="del">
          <ac:chgData name="Utente guest" userId="S::urn:spo:anon#a2348d943f0b7a4d411fa761fd1ae9a36ef729135e117ae163cbf94b0bb3eff5::" providerId="AD" clId="Web-{8866BB2E-0162-4DA8-BBDB-F20E37510896}" dt="2023-07-25T17:52:08.400" v="110"/>
          <ac:picMkLst>
            <pc:docMk/>
            <pc:sldMk cId="2613890244" sldId="359"/>
            <ac:picMk id="10" creationId="{FA57D164-01E1-CBC4-E3EB-80E12C9CD7E6}"/>
          </ac:picMkLst>
        </pc:picChg>
      </pc:sldChg>
      <pc:sldChg chg="del">
        <pc:chgData name="Utente guest" userId="S::urn:spo:anon#a2348d943f0b7a4d411fa761fd1ae9a36ef729135e117ae163cbf94b0bb3eff5::" providerId="AD" clId="Web-{8866BB2E-0162-4DA8-BBDB-F20E37510896}" dt="2023-07-25T18:21:09.181" v="291"/>
        <pc:sldMkLst>
          <pc:docMk/>
          <pc:sldMk cId="2987101719" sldId="361"/>
        </pc:sldMkLst>
      </pc:sldChg>
    </pc:docChg>
  </pc:docChgLst>
  <pc:docChgLst>
    <pc:chgData name="Utente guest" userId="S::urn:spo:anon#a2348d943f0b7a4d411fa761fd1ae9a36ef729135e117ae163cbf94b0bb3eff5::" providerId="AD" clId="Web-{A0BE313E-4E5E-DDA0-3C4C-155FDD6B08B9}"/>
    <pc:docChg chg="modSld">
      <pc:chgData name="Utente guest" userId="S::urn:spo:anon#a2348d943f0b7a4d411fa761fd1ae9a36ef729135e117ae163cbf94b0bb3eff5::" providerId="AD" clId="Web-{A0BE313E-4E5E-DDA0-3C4C-155FDD6B08B9}" dt="2023-07-25T00:56:41.062" v="0" actId="1076"/>
      <pc:docMkLst>
        <pc:docMk/>
      </pc:docMkLst>
      <pc:sldChg chg="modSp">
        <pc:chgData name="Utente guest" userId="S::urn:spo:anon#a2348d943f0b7a4d411fa761fd1ae9a36ef729135e117ae163cbf94b0bb3eff5::" providerId="AD" clId="Web-{A0BE313E-4E5E-DDA0-3C4C-155FDD6B08B9}" dt="2023-07-25T00:56:41.062" v="0" actId="1076"/>
        <pc:sldMkLst>
          <pc:docMk/>
          <pc:sldMk cId="3796201048" sldId="312"/>
        </pc:sldMkLst>
        <pc:picChg chg="mod">
          <ac:chgData name="Utente guest" userId="S::urn:spo:anon#a2348d943f0b7a4d411fa761fd1ae9a36ef729135e117ae163cbf94b0bb3eff5::" providerId="AD" clId="Web-{A0BE313E-4E5E-DDA0-3C4C-155FDD6B08B9}" dt="2023-07-25T00:56:41.062" v="0" actId="1076"/>
          <ac:picMkLst>
            <pc:docMk/>
            <pc:sldMk cId="3796201048" sldId="312"/>
            <ac:picMk id="5" creationId="{23043DDB-8163-7250-4EB3-D34A065D4D07}"/>
          </ac:picMkLst>
        </pc:picChg>
      </pc:sldChg>
    </pc:docChg>
  </pc:docChgLst>
  <pc:docChgLst>
    <pc:chgData name="Utente guest" userId="S::urn:spo:anon#a2348d943f0b7a4d411fa761fd1ae9a36ef729135e117ae163cbf94b0bb3eff5::" providerId="AD" clId="Web-{11AEDB27-700F-3F86-3204-E54027090BCB}"/>
    <pc:docChg chg="addSld modSld">
      <pc:chgData name="Utente guest" userId="S::urn:spo:anon#a2348d943f0b7a4d411fa761fd1ae9a36ef729135e117ae163cbf94b0bb3eff5::" providerId="AD" clId="Web-{11AEDB27-700F-3F86-3204-E54027090BCB}" dt="2023-07-25T03:38:31.242" v="604"/>
      <pc:docMkLst>
        <pc:docMk/>
      </pc:docMkLst>
      <pc:sldChg chg="addSp delSp modSp">
        <pc:chgData name="Utente guest" userId="S::urn:spo:anon#a2348d943f0b7a4d411fa761fd1ae9a36ef729135e117ae163cbf94b0bb3eff5::" providerId="AD" clId="Web-{11AEDB27-700F-3F86-3204-E54027090BCB}" dt="2023-07-25T02:42:07.263" v="233"/>
        <pc:sldMkLst>
          <pc:docMk/>
          <pc:sldMk cId="3796201048" sldId="312"/>
        </pc:sldMkLst>
        <pc:picChg chg="add mod ord modCrop">
          <ac:chgData name="Utente guest" userId="S::urn:spo:anon#a2348d943f0b7a4d411fa761fd1ae9a36ef729135e117ae163cbf94b0bb3eff5::" providerId="AD" clId="Web-{11AEDB27-700F-3F86-3204-E54027090BCB}" dt="2023-07-25T02:42:07.263" v="233"/>
          <ac:picMkLst>
            <pc:docMk/>
            <pc:sldMk cId="3796201048" sldId="312"/>
            <ac:picMk id="2" creationId="{834AA7B5-78CB-5C8F-E1CF-6ECE83649B8F}"/>
          </ac:picMkLst>
        </pc:picChg>
        <pc:picChg chg="mod modCrop">
          <ac:chgData name="Utente guest" userId="S::urn:spo:anon#a2348d943f0b7a4d411fa761fd1ae9a36ef729135e117ae163cbf94b0bb3eff5::" providerId="AD" clId="Web-{11AEDB27-700F-3F86-3204-E54027090BCB}" dt="2023-07-25T01:20:06.420" v="34" actId="1076"/>
          <ac:picMkLst>
            <pc:docMk/>
            <pc:sldMk cId="3796201048" sldId="312"/>
            <ac:picMk id="4" creationId="{B305241F-769A-845B-FBA7-80FC5ADE721E}"/>
          </ac:picMkLst>
        </pc:picChg>
        <pc:picChg chg="del mod">
          <ac:chgData name="Utente guest" userId="S::urn:spo:anon#a2348d943f0b7a4d411fa761fd1ae9a36ef729135e117ae163cbf94b0bb3eff5::" providerId="AD" clId="Web-{11AEDB27-700F-3F86-3204-E54027090BCB}" dt="2023-07-25T00:57:15.738" v="1"/>
          <ac:picMkLst>
            <pc:docMk/>
            <pc:sldMk cId="3796201048" sldId="312"/>
            <ac:picMk id="5" creationId="{23043DDB-8163-7250-4EB3-D34A065D4D07}"/>
          </ac:picMkLst>
        </pc:picChg>
      </pc:sldChg>
      <pc:sldChg chg="addSp delSp modSp">
        <pc:chgData name="Utente guest" userId="S::urn:spo:anon#a2348d943f0b7a4d411fa761fd1ae9a36ef729135e117ae163cbf94b0bb3eff5::" providerId="AD" clId="Web-{11AEDB27-700F-3F86-3204-E54027090BCB}" dt="2023-07-25T03:04:54.043" v="406"/>
        <pc:sldMkLst>
          <pc:docMk/>
          <pc:sldMk cId="4244562873" sldId="354"/>
        </pc:sldMkLst>
        <pc:spChg chg="add del mod">
          <ac:chgData name="Utente guest" userId="S::urn:spo:anon#a2348d943f0b7a4d411fa761fd1ae9a36ef729135e117ae163cbf94b0bb3eff5::" providerId="AD" clId="Web-{11AEDB27-700F-3F86-3204-E54027090BCB}" dt="2023-07-25T03:04:54.043" v="406"/>
          <ac:spMkLst>
            <pc:docMk/>
            <pc:sldMk cId="4244562873" sldId="354"/>
            <ac:spMk id="4" creationId="{40221AEA-BFBA-3A12-E50B-2C7F30600C04}"/>
          </ac:spMkLst>
        </pc:spChg>
        <pc:spChg chg="add mod">
          <ac:chgData name="Utente guest" userId="S::urn:spo:anon#a2348d943f0b7a4d411fa761fd1ae9a36ef729135e117ae163cbf94b0bb3eff5::" providerId="AD" clId="Web-{11AEDB27-700F-3F86-3204-E54027090BCB}" dt="2023-07-25T03:04:46.777" v="405" actId="20577"/>
          <ac:spMkLst>
            <pc:docMk/>
            <pc:sldMk cId="4244562873" sldId="354"/>
            <ac:spMk id="7" creationId="{0DEE11EC-C921-3FBF-C602-F72960FDD06E}"/>
          </ac:spMkLst>
        </pc:spChg>
        <pc:picChg chg="add mod">
          <ac:chgData name="Utente guest" userId="S::urn:spo:anon#a2348d943f0b7a4d411fa761fd1ae9a36ef729135e117ae163cbf94b0bb3eff5::" providerId="AD" clId="Web-{11AEDB27-700F-3F86-3204-E54027090BCB}" dt="2023-07-25T02:38:12.928" v="185" actId="1076"/>
          <ac:picMkLst>
            <pc:docMk/>
            <pc:sldMk cId="4244562873" sldId="354"/>
            <ac:picMk id="2" creationId="{7221ED63-26D0-657D-8097-E9E5468F268D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1:38:28.328" v="45"/>
          <ac:picMkLst>
            <pc:docMk/>
            <pc:sldMk cId="4244562873" sldId="354"/>
            <ac:picMk id="5" creationId="{3D7BF66D-D2C9-F8AE-4E00-A400076AC270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1:39:44.614" v="51"/>
          <ac:picMkLst>
            <pc:docMk/>
            <pc:sldMk cId="4244562873" sldId="354"/>
            <ac:picMk id="7" creationId="{E9B288AD-DDB9-E10E-11A9-E73ACEE3E071}"/>
          </ac:picMkLst>
        </pc:picChg>
        <pc:picChg chg="add mod ord modCrop">
          <ac:chgData name="Utente guest" userId="S::urn:spo:anon#a2348d943f0b7a4d411fa761fd1ae9a36ef729135e117ae163cbf94b0bb3eff5::" providerId="AD" clId="Web-{11AEDB27-700F-3F86-3204-E54027090BCB}" dt="2023-07-25T02:40:11.431" v="230" actId="1076"/>
          <ac:picMkLst>
            <pc:docMk/>
            <pc:sldMk cId="4244562873" sldId="354"/>
            <ac:picMk id="8" creationId="{C6F90171-FBE6-710C-745A-46B7F8FBCA8D}"/>
          </ac:picMkLst>
        </pc:picChg>
      </pc:sldChg>
      <pc:sldChg chg="addSp delSp modSp">
        <pc:chgData name="Utente guest" userId="S::urn:spo:anon#a2348d943f0b7a4d411fa761fd1ae9a36ef729135e117ae163cbf94b0bb3eff5::" providerId="AD" clId="Web-{11AEDB27-700F-3F86-3204-E54027090BCB}" dt="2023-07-25T03:38:31.242" v="604"/>
        <pc:sldMkLst>
          <pc:docMk/>
          <pc:sldMk cId="2613890244" sldId="359"/>
        </pc:sldMkLst>
        <pc:spChg chg="add mod">
          <ac:chgData name="Utente guest" userId="S::urn:spo:anon#a2348d943f0b7a4d411fa761fd1ae9a36ef729135e117ae163cbf94b0bb3eff5::" providerId="AD" clId="Web-{11AEDB27-700F-3F86-3204-E54027090BCB}" dt="2023-07-25T03:26:02.720" v="570" actId="20577"/>
          <ac:spMkLst>
            <pc:docMk/>
            <pc:sldMk cId="2613890244" sldId="359"/>
            <ac:spMk id="3" creationId="{79B9A1E6-41F6-0773-D8CA-B07EA9A43C21}"/>
          </ac:spMkLst>
        </pc:spChg>
        <pc:spChg chg="add del mod">
          <ac:chgData name="Utente guest" userId="S::urn:spo:anon#a2348d943f0b7a4d411fa761fd1ae9a36ef729135e117ae163cbf94b0bb3eff5::" providerId="AD" clId="Web-{11AEDB27-700F-3F86-3204-E54027090BCB}" dt="2023-07-25T03:26:36.378" v="575"/>
          <ac:spMkLst>
            <pc:docMk/>
            <pc:sldMk cId="2613890244" sldId="359"/>
            <ac:spMk id="4" creationId="{798FE19F-CBFA-7950-7F93-2D2B11A32927}"/>
          </ac:spMkLst>
        </pc:spChg>
        <pc:spChg chg="add del">
          <ac:chgData name="Utente guest" userId="S::urn:spo:anon#a2348d943f0b7a4d411fa761fd1ae9a36ef729135e117ae163cbf94b0bb3eff5::" providerId="AD" clId="Web-{11AEDB27-700F-3F86-3204-E54027090BCB}" dt="2023-07-25T03:26:09.424" v="572"/>
          <ac:spMkLst>
            <pc:docMk/>
            <pc:sldMk cId="2613890244" sldId="359"/>
            <ac:spMk id="5" creationId="{8DF99E27-0C65-0C21-ED64-B9E67A82B804}"/>
          </ac:spMkLst>
        </pc:spChg>
        <pc:picChg chg="add del mod">
          <ac:chgData name="Utente guest" userId="S::urn:spo:anon#a2348d943f0b7a4d411fa761fd1ae9a36ef729135e117ae163cbf94b0bb3eff5::" providerId="AD" clId="Web-{11AEDB27-700F-3F86-3204-E54027090BCB}" dt="2023-07-25T03:36:18.723" v="578"/>
          <ac:picMkLst>
            <pc:docMk/>
            <pc:sldMk cId="2613890244" sldId="359"/>
            <ac:picMk id="7" creationId="{253CA398-7E44-ED05-8BA7-93C97EBB09D2}"/>
          </ac:picMkLst>
        </pc:picChg>
        <pc:picChg chg="add mod">
          <ac:chgData name="Utente guest" userId="S::urn:spo:anon#a2348d943f0b7a4d411fa761fd1ae9a36ef729135e117ae163cbf94b0bb3eff5::" providerId="AD" clId="Web-{11AEDB27-700F-3F86-3204-E54027090BCB}" dt="2023-07-25T03:36:47.161" v="590" actId="1076"/>
          <ac:picMkLst>
            <pc:docMk/>
            <pc:sldMk cId="2613890244" sldId="359"/>
            <ac:picMk id="8" creationId="{5E97C6C6-DD1A-1BB0-C498-5E67B379D096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3:37:11.506" v="592"/>
          <ac:picMkLst>
            <pc:docMk/>
            <pc:sldMk cId="2613890244" sldId="359"/>
            <ac:picMk id="9" creationId="{238E83E5-1D0F-CCA3-D87F-DC66F3663489}"/>
          </ac:picMkLst>
        </pc:picChg>
        <pc:picChg chg="add mod">
          <ac:chgData name="Utente guest" userId="S::urn:spo:anon#a2348d943f0b7a4d411fa761fd1ae9a36ef729135e117ae163cbf94b0bb3eff5::" providerId="AD" clId="Web-{11AEDB27-700F-3F86-3204-E54027090BCB}" dt="2023-07-25T03:37:44.679" v="602" actId="1076"/>
          <ac:picMkLst>
            <pc:docMk/>
            <pc:sldMk cId="2613890244" sldId="359"/>
            <ac:picMk id="10" creationId="{FA57D164-01E1-CBC4-E3EB-80E12C9CD7E6}"/>
          </ac:picMkLst>
        </pc:picChg>
        <pc:picChg chg="add del mod">
          <ac:chgData name="Utente guest" userId="S::urn:spo:anon#a2348d943f0b7a4d411fa761fd1ae9a36ef729135e117ae163cbf94b0bb3eff5::" providerId="AD" clId="Web-{11AEDB27-700F-3F86-3204-E54027090BCB}" dt="2023-07-25T03:38:31.242" v="604"/>
          <ac:picMkLst>
            <pc:docMk/>
            <pc:sldMk cId="2613890244" sldId="359"/>
            <ac:picMk id="11" creationId="{8CC37C80-74A0-0232-C611-9A6671E4763A}"/>
          </ac:picMkLst>
        </pc:picChg>
      </pc:sldChg>
      <pc:sldChg chg="add replId">
        <pc:chgData name="Utente guest" userId="S::urn:spo:anon#a2348d943f0b7a4d411fa761fd1ae9a36ef729135e117ae163cbf94b0bb3eff5::" providerId="AD" clId="Web-{11AEDB27-700F-3F86-3204-E54027090BCB}" dt="2023-07-25T03:26:14.050" v="573"/>
        <pc:sldMkLst>
          <pc:docMk/>
          <pc:sldMk cId="2987101719" sldId="361"/>
        </pc:sldMkLst>
      </pc:sldChg>
    </pc:docChg>
  </pc:docChgLst>
  <pc:docChgLst>
    <pc:chgData name="SAMUELE TOSCANI" userId="S::271968@unimore.it::a8089736-90d3-4dcc-aef3-2d722c699ad9" providerId="AD" clId="Web-{9831B805-2E5F-38A7-0180-1EBE13289576}"/>
    <pc:docChg chg="modSld">
      <pc:chgData name="SAMUELE TOSCANI" userId="S::271968@unimore.it::a8089736-90d3-4dcc-aef3-2d722c699ad9" providerId="AD" clId="Web-{9831B805-2E5F-38A7-0180-1EBE13289576}" dt="2023-07-24T02:36:56.792" v="12"/>
      <pc:docMkLst>
        <pc:docMk/>
      </pc:docMkLst>
      <pc:sldChg chg="addSp delSp modSp">
        <pc:chgData name="SAMUELE TOSCANI" userId="S::271968@unimore.it::a8089736-90d3-4dcc-aef3-2d722c699ad9" providerId="AD" clId="Web-{9831B805-2E5F-38A7-0180-1EBE13289576}" dt="2023-07-24T02:36:56.792" v="12"/>
        <pc:sldMkLst>
          <pc:docMk/>
          <pc:sldMk cId="228484796" sldId="305"/>
        </pc:sldMkLst>
        <pc:spChg chg="del">
          <ac:chgData name="SAMUELE TOSCANI" userId="S::271968@unimore.it::a8089736-90d3-4dcc-aef3-2d722c699ad9" providerId="AD" clId="Web-{9831B805-2E5F-38A7-0180-1EBE13289576}" dt="2023-07-24T02:36:51.135" v="9"/>
          <ac:spMkLst>
            <pc:docMk/>
            <pc:sldMk cId="228484796" sldId="305"/>
            <ac:spMk id="14" creationId="{DFBB32FA-51DD-4FB5-26F4-9D2B5D3C27DA}"/>
          </ac:spMkLst>
        </pc:spChg>
        <pc:spChg chg="del">
          <ac:chgData name="SAMUELE TOSCANI" userId="S::271968@unimore.it::a8089736-90d3-4dcc-aef3-2d722c699ad9" providerId="AD" clId="Web-{9831B805-2E5F-38A7-0180-1EBE13289576}" dt="2023-07-24T02:36:51.135" v="8"/>
          <ac:spMkLst>
            <pc:docMk/>
            <pc:sldMk cId="228484796" sldId="305"/>
            <ac:spMk id="17" creationId="{BFF0B727-689B-6E36-450F-1C8139DBBA93}"/>
          </ac:spMkLst>
        </pc:spChg>
        <pc:picChg chg="add del mod">
          <ac:chgData name="SAMUELE TOSCANI" userId="S::271968@unimore.it::a8089736-90d3-4dcc-aef3-2d722c699ad9" providerId="AD" clId="Web-{9831B805-2E5F-38A7-0180-1EBE13289576}" dt="2023-07-24T02:36:51.135" v="6"/>
          <ac:picMkLst>
            <pc:docMk/>
            <pc:sldMk cId="228484796" sldId="305"/>
            <ac:picMk id="2" creationId="{35A1D235-BA3B-DE38-630F-5CC751CC6E91}"/>
          </ac:picMkLst>
        </pc:picChg>
        <pc:picChg chg="add del mod">
          <ac:chgData name="SAMUELE TOSCANI" userId="S::271968@unimore.it::a8089736-90d3-4dcc-aef3-2d722c699ad9" providerId="AD" clId="Web-{9831B805-2E5F-38A7-0180-1EBE13289576}" dt="2023-07-24T02:36:56.792" v="12"/>
          <ac:picMkLst>
            <pc:docMk/>
            <pc:sldMk cId="228484796" sldId="305"/>
            <ac:picMk id="3" creationId="{C9AAB160-7362-4696-ED1A-BE4B4AEA090F}"/>
          </ac:picMkLst>
        </pc:picChg>
        <pc:picChg chg="del mod">
          <ac:chgData name="SAMUELE TOSCANI" userId="S::271968@unimore.it::a8089736-90d3-4dcc-aef3-2d722c699ad9" providerId="AD" clId="Web-{9831B805-2E5F-38A7-0180-1EBE13289576}" dt="2023-07-24T02:36:51.135" v="7"/>
          <ac:picMkLst>
            <pc:docMk/>
            <pc:sldMk cId="228484796" sldId="305"/>
            <ac:picMk id="19" creationId="{3EEB4665-F49B-6047-8C01-C066C7835912}"/>
          </ac:picMkLst>
        </pc:picChg>
        <pc:cxnChg chg="del">
          <ac:chgData name="SAMUELE TOSCANI" userId="S::271968@unimore.it::a8089736-90d3-4dcc-aef3-2d722c699ad9" providerId="AD" clId="Web-{9831B805-2E5F-38A7-0180-1EBE13289576}" dt="2023-07-24T02:36:51.135" v="10"/>
          <ac:cxnSpMkLst>
            <pc:docMk/>
            <pc:sldMk cId="228484796" sldId="305"/>
            <ac:cxnSpMk id="4" creationId="{2922600D-5549-E4EE-46BA-862BF80EE9EF}"/>
          </ac:cxnSpMkLst>
        </pc:cxnChg>
      </pc:sldChg>
    </pc:docChg>
  </pc:docChgLst>
  <pc:docChgLst>
    <pc:chgData name="Utente guest" userId="S::urn:spo:anon#a2348d943f0b7a4d411fa761fd1ae9a36ef729135e117ae163cbf94b0bb3eff5::" providerId="AD" clId="Web-{47F70BF6-63C4-E085-4D92-61D5A5C06515}"/>
    <pc:docChg chg="addSld delSld modSld">
      <pc:chgData name="Utente guest" userId="S::urn:spo:anon#a2348d943f0b7a4d411fa761fd1ae9a36ef729135e117ae163cbf94b0bb3eff5::" providerId="AD" clId="Web-{47F70BF6-63C4-E085-4D92-61D5A5C06515}" dt="2023-07-24T23:22:47.566" v="92" actId="1076"/>
      <pc:docMkLst>
        <pc:docMk/>
      </pc:docMkLst>
      <pc:sldChg chg="addSp modSp">
        <pc:chgData name="Utente guest" userId="S::urn:spo:anon#a2348d943f0b7a4d411fa761fd1ae9a36ef729135e117ae163cbf94b0bb3eff5::" providerId="AD" clId="Web-{47F70BF6-63C4-E085-4D92-61D5A5C06515}" dt="2023-07-24T23:22:47.566" v="92" actId="1076"/>
        <pc:sldMkLst>
          <pc:docMk/>
          <pc:sldMk cId="3796201048" sldId="312"/>
        </pc:sldMkLst>
        <pc:picChg chg="add mod">
          <ac:chgData name="Utente guest" userId="S::urn:spo:anon#a2348d943f0b7a4d411fa761fd1ae9a36ef729135e117ae163cbf94b0bb3eff5::" providerId="AD" clId="Web-{47F70BF6-63C4-E085-4D92-61D5A5C06515}" dt="2023-07-24T23:22:47.566" v="92" actId="1076"/>
          <ac:picMkLst>
            <pc:docMk/>
            <pc:sldMk cId="3796201048" sldId="312"/>
            <ac:picMk id="2" creationId="{B08C89C6-8626-4113-4280-0F34705EC2D2}"/>
          </ac:picMkLst>
        </pc:picChg>
      </pc:sldChg>
      <pc:sldChg chg="addSp delSp modSp">
        <pc:chgData name="Utente guest" userId="S::urn:spo:anon#a2348d943f0b7a4d411fa761fd1ae9a36ef729135e117ae163cbf94b0bb3eff5::" providerId="AD" clId="Web-{47F70BF6-63C4-E085-4D92-61D5A5C06515}" dt="2023-07-24T22:06:40.831" v="85" actId="1076"/>
        <pc:sldMkLst>
          <pc:docMk/>
          <pc:sldMk cId="1947503260" sldId="357"/>
        </pc:sldMkLst>
        <pc:picChg chg="add del mod">
          <ac:chgData name="Utente guest" userId="S::urn:spo:anon#a2348d943f0b7a4d411fa761fd1ae9a36ef729135e117ae163cbf94b0bb3eff5::" providerId="AD" clId="Web-{47F70BF6-63C4-E085-4D92-61D5A5C06515}" dt="2023-07-24T21:37:44.781" v="13"/>
          <ac:picMkLst>
            <pc:docMk/>
            <pc:sldMk cId="1947503260" sldId="357"/>
            <ac:picMk id="2" creationId="{10A2A9D6-E539-4451-7829-3CBDF379483D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6:40.831" v="85" actId="1076"/>
          <ac:picMkLst>
            <pc:docMk/>
            <pc:sldMk cId="1947503260" sldId="357"/>
            <ac:picMk id="3" creationId="{06CA8741-6C59-1A85-650B-F19C2426DE36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59:58.664" v="53"/>
          <ac:picMkLst>
            <pc:docMk/>
            <pc:sldMk cId="1947503260" sldId="357"/>
            <ac:picMk id="5" creationId="{C178AA86-75A6-487F-060F-D4151436949B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59:55.382" v="52"/>
          <ac:picMkLst>
            <pc:docMk/>
            <pc:sldMk cId="1947503260" sldId="357"/>
            <ac:picMk id="8" creationId="{A01F3FBA-6D6C-0700-6CD0-5FD5D0202086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6:25.690" v="84" actId="1076"/>
          <ac:picMkLst>
            <pc:docMk/>
            <pc:sldMk cId="1947503260" sldId="357"/>
            <ac:picMk id="9" creationId="{C770C8EB-D7D9-1BB7-AAA8-9E607F546A59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2:00:04.898" v="55"/>
          <ac:picMkLst>
            <pc:docMk/>
            <pc:sldMk cId="1947503260" sldId="357"/>
            <ac:picMk id="10" creationId="{139D034E-3BD0-5654-4C00-D7B2721B5295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1:39:03.205" v="28"/>
          <ac:picMkLst>
            <pc:docMk/>
            <pc:sldMk cId="1947503260" sldId="357"/>
            <ac:picMk id="11" creationId="{7B6DA4C4-EAAE-4F47-5E46-FDD0B9A59348}"/>
          </ac:picMkLst>
        </pc:picChg>
        <pc:picChg chg="add del mod">
          <ac:chgData name="Utente guest" userId="S::urn:spo:anon#a2348d943f0b7a4d411fa761fd1ae9a36ef729135e117ae163cbf94b0bb3eff5::" providerId="AD" clId="Web-{47F70BF6-63C4-E085-4D92-61D5A5C06515}" dt="2023-07-24T22:00:07.133" v="56"/>
          <ac:picMkLst>
            <pc:docMk/>
            <pc:sldMk cId="1947503260" sldId="357"/>
            <ac:picMk id="12" creationId="{B748A1E1-09FD-C4A1-67EC-614D5D884F7D}"/>
          </ac:picMkLst>
        </pc:picChg>
        <pc:picChg chg="add del mod ord">
          <ac:chgData name="Utente guest" userId="S::urn:spo:anon#a2348d943f0b7a4d411fa761fd1ae9a36ef729135e117ae163cbf94b0bb3eff5::" providerId="AD" clId="Web-{47F70BF6-63C4-E085-4D92-61D5A5C06515}" dt="2023-07-24T22:00:09.227" v="57"/>
          <ac:picMkLst>
            <pc:docMk/>
            <pc:sldMk cId="1947503260" sldId="357"/>
            <ac:picMk id="13" creationId="{6861AA4A-035B-9564-EFED-BEEAFB47AB9D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5:27.110" v="79" actId="1076"/>
          <ac:picMkLst>
            <pc:docMk/>
            <pc:sldMk cId="1947503260" sldId="357"/>
            <ac:picMk id="14" creationId="{8B557438-3F5C-F426-64E4-83BB75BA8DD8}"/>
          </ac:picMkLst>
        </pc:picChg>
        <pc:picChg chg="add mod">
          <ac:chgData name="Utente guest" userId="S::urn:spo:anon#a2348d943f0b7a4d411fa761fd1ae9a36ef729135e117ae163cbf94b0bb3eff5::" providerId="AD" clId="Web-{47F70BF6-63C4-E085-4D92-61D5A5C06515}" dt="2023-07-24T22:05:31.376" v="80" actId="1076"/>
          <ac:picMkLst>
            <pc:docMk/>
            <pc:sldMk cId="1947503260" sldId="357"/>
            <ac:picMk id="15" creationId="{9585CBFC-B1F9-A685-F065-558D2E01CDF0}"/>
          </ac:picMkLst>
        </pc:picChg>
      </pc:sldChg>
      <pc:sldChg chg="addSp delSp modSp">
        <pc:chgData name="Utente guest" userId="S::urn:spo:anon#a2348d943f0b7a4d411fa761fd1ae9a36ef729135e117ae163cbf94b0bb3eff5::" providerId="AD" clId="Web-{47F70BF6-63C4-E085-4D92-61D5A5C06515}" dt="2023-07-24T23:22:38.363" v="90"/>
        <pc:sldMkLst>
          <pc:docMk/>
          <pc:sldMk cId="2613890244" sldId="359"/>
        </pc:sldMkLst>
        <pc:picChg chg="add del mod">
          <ac:chgData name="Utente guest" userId="S::urn:spo:anon#a2348d943f0b7a4d411fa761fd1ae9a36ef729135e117ae163cbf94b0bb3eff5::" providerId="AD" clId="Web-{47F70BF6-63C4-E085-4D92-61D5A5C06515}" dt="2023-07-24T23:22:38.363" v="90"/>
          <ac:picMkLst>
            <pc:docMk/>
            <pc:sldMk cId="2613890244" sldId="359"/>
            <ac:picMk id="2" creationId="{8A909CF2-AE6B-1FD6-CC1F-BD2F4AD19024}"/>
          </ac:picMkLst>
        </pc:picChg>
      </pc:sldChg>
      <pc:sldChg chg="add del replId">
        <pc:chgData name="Utente guest" userId="S::urn:spo:anon#a2348d943f0b7a4d411fa761fd1ae9a36ef729135e117ae163cbf94b0bb3eff5::" providerId="AD" clId="Web-{47F70BF6-63C4-E085-4D92-61D5A5C06515}" dt="2023-07-24T22:49:37.900" v="87"/>
        <pc:sldMkLst>
          <pc:docMk/>
          <pc:sldMk cId="4247892535" sldId="361"/>
        </pc:sldMkLst>
      </pc:sldChg>
    </pc:docChg>
  </pc:docChgLst>
  <pc:docChgLst>
    <pc:chgData name="SAMUELE TOSCANI" userId="S::271968@unimore.it::a8089736-90d3-4dcc-aef3-2d722c699ad9" providerId="AD" clId="Web-{1E4E6B74-3F57-4E77-EFD5-8CA97D04EF63}"/>
    <pc:docChg chg="modSld">
      <pc:chgData name="SAMUELE TOSCANI" userId="S::271968@unimore.it::a8089736-90d3-4dcc-aef3-2d722c699ad9" providerId="AD" clId="Web-{1E4E6B74-3F57-4E77-EFD5-8CA97D04EF63}" dt="2023-07-25T03:36:59.880" v="17" actId="1076"/>
      <pc:docMkLst>
        <pc:docMk/>
      </pc:docMkLst>
      <pc:sldChg chg="modSp">
        <pc:chgData name="SAMUELE TOSCANI" userId="S::271968@unimore.it::a8089736-90d3-4dcc-aef3-2d722c699ad9" providerId="AD" clId="Web-{1E4E6B74-3F57-4E77-EFD5-8CA97D04EF63}" dt="2023-07-25T01:26:48.974" v="3" actId="1076"/>
        <pc:sldMkLst>
          <pc:docMk/>
          <pc:sldMk cId="3796201048" sldId="312"/>
        </pc:sldMkLst>
        <pc:picChg chg="mod">
          <ac:chgData name="SAMUELE TOSCANI" userId="S::271968@unimore.it::a8089736-90d3-4dcc-aef3-2d722c699ad9" providerId="AD" clId="Web-{1E4E6B74-3F57-4E77-EFD5-8CA97D04EF63}" dt="2023-07-25T01:26:48.974" v="3" actId="1076"/>
          <ac:picMkLst>
            <pc:docMk/>
            <pc:sldMk cId="3796201048" sldId="312"/>
            <ac:picMk id="4" creationId="{B305241F-769A-845B-FBA7-80FC5ADE721E}"/>
          </ac:picMkLst>
        </pc:picChg>
      </pc:sldChg>
      <pc:sldChg chg="addSp delSp">
        <pc:chgData name="SAMUELE TOSCANI" userId="S::271968@unimore.it::a8089736-90d3-4dcc-aef3-2d722c699ad9" providerId="AD" clId="Web-{1E4E6B74-3F57-4E77-EFD5-8CA97D04EF63}" dt="2023-07-25T02:44:35.754" v="5"/>
        <pc:sldMkLst>
          <pc:docMk/>
          <pc:sldMk cId="4244562873" sldId="354"/>
        </pc:sldMkLst>
        <pc:spChg chg="add del">
          <ac:chgData name="SAMUELE TOSCANI" userId="S::271968@unimore.it::a8089736-90d3-4dcc-aef3-2d722c699ad9" providerId="AD" clId="Web-{1E4E6B74-3F57-4E77-EFD5-8CA97D04EF63}" dt="2023-07-25T02:44:35.754" v="5"/>
          <ac:spMkLst>
            <pc:docMk/>
            <pc:sldMk cId="4244562873" sldId="354"/>
            <ac:spMk id="5" creationId="{77ED4B92-1408-6BBA-E768-C16705861819}"/>
          </ac:spMkLst>
        </pc:spChg>
      </pc:sldChg>
      <pc:sldChg chg="modSp">
        <pc:chgData name="SAMUELE TOSCANI" userId="S::271968@unimore.it::a8089736-90d3-4dcc-aef3-2d722c699ad9" providerId="AD" clId="Web-{1E4E6B74-3F57-4E77-EFD5-8CA97D04EF63}" dt="2023-07-25T03:36:59.880" v="17" actId="1076"/>
        <pc:sldMkLst>
          <pc:docMk/>
          <pc:sldMk cId="1947503260" sldId="357"/>
        </pc:sldMkLst>
        <pc:picChg chg="mod">
          <ac:chgData name="SAMUELE TOSCANI" userId="S::271968@unimore.it::a8089736-90d3-4dcc-aef3-2d722c699ad9" providerId="AD" clId="Web-{1E4E6B74-3F57-4E77-EFD5-8CA97D04EF63}" dt="2023-07-25T03:36:52.912" v="15" actId="1076"/>
          <ac:picMkLst>
            <pc:docMk/>
            <pc:sldMk cId="1947503260" sldId="357"/>
            <ac:picMk id="3" creationId="{06CA8741-6C59-1A85-650B-F19C2426DE36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43.833" v="12" actId="1076"/>
          <ac:picMkLst>
            <pc:docMk/>
            <pc:sldMk cId="1947503260" sldId="357"/>
            <ac:picMk id="9" creationId="{C770C8EB-D7D9-1BB7-AAA8-9E607F546A59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58.380" v="16" actId="1076"/>
          <ac:picMkLst>
            <pc:docMk/>
            <pc:sldMk cId="1947503260" sldId="357"/>
            <ac:picMk id="14" creationId="{8B557438-3F5C-F426-64E4-83BB75BA8DD8}"/>
          </ac:picMkLst>
        </pc:picChg>
        <pc:picChg chg="mod">
          <ac:chgData name="SAMUELE TOSCANI" userId="S::271968@unimore.it::a8089736-90d3-4dcc-aef3-2d722c699ad9" providerId="AD" clId="Web-{1E4E6B74-3F57-4E77-EFD5-8CA97D04EF63}" dt="2023-07-25T03:36:59.880" v="17" actId="1076"/>
          <ac:picMkLst>
            <pc:docMk/>
            <pc:sldMk cId="1947503260" sldId="357"/>
            <ac:picMk id="15" creationId="{9585CBFC-B1F9-A685-F065-558D2E01CDF0}"/>
          </ac:picMkLst>
        </pc:picChg>
      </pc:sldChg>
    </pc:docChg>
  </pc:docChgLst>
  <pc:docChgLst>
    <pc:chgData name="SAMUELE TOSCANI" userId="S::271968@unimore.it::a8089736-90d3-4dcc-aef3-2d722c699ad9" providerId="AD" clId="Web-{3BBA3892-BFCD-5664-6F93-5EA8246AFE8C}"/>
    <pc:docChg chg="modSld">
      <pc:chgData name="SAMUELE TOSCANI" userId="S::271968@unimore.it::a8089736-90d3-4dcc-aef3-2d722c699ad9" providerId="AD" clId="Web-{3BBA3892-BFCD-5664-6F93-5EA8246AFE8C}" dt="2023-07-24T22:02:10.679" v="3"/>
      <pc:docMkLst>
        <pc:docMk/>
      </pc:docMkLst>
      <pc:sldChg chg="addSp delSp modSp">
        <pc:chgData name="SAMUELE TOSCANI" userId="S::271968@unimore.it::a8089736-90d3-4dcc-aef3-2d722c699ad9" providerId="AD" clId="Web-{3BBA3892-BFCD-5664-6F93-5EA8246AFE8C}" dt="2023-07-24T22:02:10.679" v="3"/>
        <pc:sldMkLst>
          <pc:docMk/>
          <pc:sldMk cId="1947503260" sldId="357"/>
        </pc:sldMkLst>
        <pc:picChg chg="add del mod">
          <ac:chgData name="SAMUELE TOSCANI" userId="S::271968@unimore.it::a8089736-90d3-4dcc-aef3-2d722c699ad9" providerId="AD" clId="Web-{3BBA3892-BFCD-5664-6F93-5EA8246AFE8C}" dt="2023-07-24T22:02:10.679" v="3"/>
          <ac:picMkLst>
            <pc:docMk/>
            <pc:sldMk cId="1947503260" sldId="357"/>
            <ac:picMk id="2" creationId="{3F1DA840-146A-FC72-F033-28B93B193A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2FA79D-8AE1-4621-820F-2A072225CBA5}" type="datetimeFigureOut">
              <a:rPr lang="it-IT" smtClean="0"/>
              <a:pPr/>
              <a:t>21/11/2023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5E8FFE5-4654-4EB1-98AC-844F8B4CE76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5116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23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75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41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368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94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94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8FFE5-4654-4EB1-98AC-844F8B4CE76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1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88B4-7517-4113-80CD-8A5512E95C7C}" type="datetime1">
              <a:rPr lang="en-US" smtClean="0"/>
              <a:pPr/>
              <a:t>11/21/2023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4DC0-E433-490E-8191-9DA14A1EB354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3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B4D0-16BD-4B37-B522-C51497F3B6AB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9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CDC88-23DA-4EB0-8691-4093BF5855BE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747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41D2-05E2-4B76-A8A8-D89540A3A497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493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7C81-EAFA-49E4-B495-F9C4661D4231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2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6D91-8954-47D4-9804-4A30F2E2D7F3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40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11D2-24E7-402D-9855-ADF8C8CDD91F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56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9100392-828A-48F3-B241-1A79A6BC472A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2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85200" cy="154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3888339"/>
            <a:ext cx="5685200" cy="10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336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3BB17-ADFC-4681-B4C9-64FABA1B51A0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61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1657-17F9-4B89-922A-65ED1D766FEF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57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05BF-C05C-43D8-8514-E4E91BED49A4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4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1E00E-A87D-43B9-8E78-E2CDC1C32C86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87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7FE3-AF4A-4398-B537-6DC35A0DF888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348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320B-8A2B-4881-BDF9-8D50DCD75FEC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48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B8EA0-984F-43FA-94E5-15A4CB8A854A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9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A344-CC8B-4933-8ED2-509F9E9291A9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7575-4D2F-40F5-BA77-9CB27679772F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FB44C-37E3-4F91-BD10-04A969AED8E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077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43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2" name="Picture 45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3" name="Rectangle 47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5" name="Rectangle 51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76" name="Rectangle 53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bg1">
              <a:lumMod val="85000"/>
              <a:lumOff val="1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 txBox="1">
            <a:spLocks/>
          </p:cNvSpPr>
          <p:nvPr/>
        </p:nvSpPr>
        <p:spPr>
          <a:xfrm>
            <a:off x="104735" y="2583156"/>
            <a:ext cx="8757106" cy="1549786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algn="ctr" defTabSz="914400">
              <a:lnSpc>
                <a:spcPct val="90000"/>
              </a:lnSpc>
              <a:buSzPts val="3600"/>
            </a:pPr>
            <a:r>
              <a:rPr lang="en-US" sz="5000" b="1" dirty="0">
                <a:solidFill>
                  <a:schemeClr val="tx1">
                    <a:lumMod val="95000"/>
                  </a:schemeClr>
                </a:solidFill>
              </a:rPr>
              <a:t>Supervisor Node for </a:t>
            </a:r>
          </a:p>
          <a:p>
            <a:pPr algn="ctr" defTabSz="914400">
              <a:lnSpc>
                <a:spcPct val="90000"/>
              </a:lnSpc>
              <a:buSzPts val="3600"/>
            </a:pPr>
            <a:r>
              <a:rPr lang="en-US" sz="5000" b="1" dirty="0">
                <a:solidFill>
                  <a:schemeClr val="tx1">
                    <a:lumMod val="95000"/>
                  </a:schemeClr>
                </a:solidFill>
              </a:rPr>
              <a:t>Vehicle Control</a:t>
            </a:r>
            <a:endParaRPr lang="it-IT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DCADE78-C78C-44BD-98B5-B093B2DCAB97}"/>
              </a:ext>
            </a:extLst>
          </p:cNvPr>
          <p:cNvSpPr txBox="1">
            <a:spLocks/>
          </p:cNvSpPr>
          <p:nvPr/>
        </p:nvSpPr>
        <p:spPr>
          <a:xfrm>
            <a:off x="334369" y="4287665"/>
            <a:ext cx="8297839" cy="156267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ts val="180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endParaRPr lang="en-US" sz="1600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SzPts val="1800"/>
              <a:buFont typeface="Arial" panose="020B0604020202020204" pitchFamily="34" charset="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By:</a:t>
            </a: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tx1">
                    <a:lumMod val="85000"/>
                  </a:schemeClr>
                </a:solidFill>
              </a:rPr>
              <a:t>Luca Inghilterra</a:t>
            </a:r>
            <a:endParaRPr lang="en-US" b="1" dirty="0">
              <a:solidFill>
                <a:schemeClr val="tx1">
                  <a:lumMod val="85000"/>
                </a:schemeClr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SzPts val="1800"/>
              <a:defRPr/>
            </a:pP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November 27, 2023</a:t>
            </a:r>
            <a:endParaRPr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12" name="Picture 48" descr="Logo&#10;&#10;Description automatically generated">
            <a:extLst>
              <a:ext uri="{FF2B5EF4-FFF2-40B4-BE49-F238E27FC236}">
                <a16:creationId xmlns:a16="http://schemas.microsoft.com/office/drawing/2014/main" id="{00EB21B6-99ED-46B4-BD66-15BE2AF0E4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38" y="3174569"/>
            <a:ext cx="3070370" cy="2305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magine 2" descr="Immagine che contiene persona, vestiti, Viso umano, aria aperta&#10;&#10;Descrizione generata automaticamente">
            <a:extLst>
              <a:ext uri="{FF2B5EF4-FFF2-40B4-BE49-F238E27FC236}">
                <a16:creationId xmlns:a16="http://schemas.microsoft.com/office/drawing/2014/main" id="{834AA7B5-78CB-5C8F-E1CF-6ECE83649B8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8333" t="2714" r="10684" b="43714"/>
          <a:stretch/>
        </p:blipFill>
        <p:spPr>
          <a:xfrm>
            <a:off x="852303" y="4418832"/>
            <a:ext cx="791883" cy="7657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962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noProof="1">
                <a:solidFill>
                  <a:schemeClr val="accent1"/>
                </a:solidFill>
              </a:rPr>
              <a:t>MAIN IDEA</a:t>
            </a:r>
            <a:endParaRPr lang="it-IT" sz="4000" b="1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2</a:t>
            </a:fld>
            <a:endParaRPr lang="it-IT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08EB13B-E5F4-50EA-E416-C0AC2CC6F7EB}"/>
              </a:ext>
            </a:extLst>
          </p:cNvPr>
          <p:cNvSpPr txBox="1"/>
          <p:nvPr/>
        </p:nvSpPr>
        <p:spPr>
          <a:xfrm>
            <a:off x="400691" y="2157045"/>
            <a:ext cx="11309528" cy="218220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</a:rPr>
              <a:t>Supervisor Node</a:t>
            </a:r>
            <a:r>
              <a:rPr lang="en-US" sz="2000" b="0" i="0" u="none" strike="noStrike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stores the overall health state of the vehicle;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structured as</a:t>
            </a: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a finite state machine;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implemented using </a:t>
            </a:r>
            <a:r>
              <a:rPr lang="en-US" sz="2000" b="0" i="0" u="none" strike="noStrike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YASMIN</a:t>
            </a:r>
            <a:r>
              <a:rPr lang="en-US" sz="20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 library in ROS2 Foxy.</a:t>
            </a: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948D3B45-E727-4A71-B1F1-131743C318F1}"/>
              </a:ext>
            </a:extLst>
          </p:cNvPr>
          <p:cNvGrpSpPr/>
          <p:nvPr/>
        </p:nvGrpSpPr>
        <p:grpSpPr>
          <a:xfrm>
            <a:off x="5476567" y="3357283"/>
            <a:ext cx="6715433" cy="3500717"/>
            <a:chOff x="6096000" y="4173361"/>
            <a:chExt cx="5164375" cy="2692474"/>
          </a:xfrm>
        </p:grpSpPr>
        <p:pic>
          <p:nvPicPr>
            <p:cNvPr id="8" name="Immagine 7" descr="Immagine che contiene Corridoio di trasporto, linea, schermata, curva&#10;&#10;Descrizione generata automaticamente">
              <a:extLst>
                <a:ext uri="{FF2B5EF4-FFF2-40B4-BE49-F238E27FC236}">
                  <a16:creationId xmlns:a16="http://schemas.microsoft.com/office/drawing/2014/main" id="{4647A4B2-FC72-86D1-D15F-A2EE76F0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834" b="2563"/>
            <a:stretch/>
          </p:blipFill>
          <p:spPr>
            <a:xfrm>
              <a:off x="6096000" y="4173361"/>
              <a:ext cx="5164375" cy="2692474"/>
            </a:xfrm>
            <a:prstGeom prst="rect">
              <a:avLst/>
            </a:prstGeom>
            <a:effectLst/>
          </p:spPr>
        </p:pic>
        <p:pic>
          <p:nvPicPr>
            <p:cNvPr id="4" name="Immagine 3" descr="Immagine che contiene ruota, pneumatico, Ricambio auto, Giocattolo radiocomandato">
              <a:extLst>
                <a:ext uri="{FF2B5EF4-FFF2-40B4-BE49-F238E27FC236}">
                  <a16:creationId xmlns:a16="http://schemas.microsoft.com/office/drawing/2014/main" id="{14C308B8-FFDB-4D7F-02B9-CEAAB2DC0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75602">
              <a:off x="8524979" y="4486877"/>
              <a:ext cx="2006610" cy="197895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9533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OVER-VIEW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3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FE9C550-4766-953F-8A97-E1F49F50C95D}"/>
              </a:ext>
            </a:extLst>
          </p:cNvPr>
          <p:cNvSpPr txBox="1"/>
          <p:nvPr/>
        </p:nvSpPr>
        <p:spPr>
          <a:xfrm>
            <a:off x="400691" y="2157045"/>
            <a:ext cx="2880990" cy="264386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States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Idle (I)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Manual (M)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Active (A)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Emergency Takeover (ET)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GB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Emergency Stop (ES)</a:t>
            </a: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F0781CF-0CDB-AA93-A5E7-225B562FA36F}"/>
              </a:ext>
            </a:extLst>
          </p:cNvPr>
          <p:cNvSpPr txBox="1"/>
          <p:nvPr/>
        </p:nvSpPr>
        <p:spPr>
          <a:xfrm>
            <a:off x="7722457" y="2150010"/>
            <a:ext cx="4435469" cy="38134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Transitions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(I) ←→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(M) ←→ (A)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(A) → (ET)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a common fault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(ET) → (A)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common fault is resolved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(ET) 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service callable from the outside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(A, M, ET) → (ES)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a severe fault occurs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(ES) → (ET)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severe fault is resolved, and</a:t>
            </a:r>
          </a:p>
          <a:p>
            <a:pPr algn="l"/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the node entered ES state from A or ET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(ES) → (M)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: the severe fault is resolved, and </a:t>
            </a:r>
          </a:p>
          <a:p>
            <a:pPr algn="l"/>
            <a:r>
              <a:rPr lang="en-US" sz="1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US" sz="14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node entered ES state from M</a:t>
            </a:r>
          </a:p>
          <a:p>
            <a:pPr defTabSz="252000">
              <a:lnSpc>
                <a:spcPct val="125000"/>
              </a:lnSpc>
            </a:pPr>
            <a:endParaRPr lang="en-GB" sz="1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2C11052B-BC76-A5B0-A0C0-8A1C0396286C}"/>
              </a:ext>
            </a:extLst>
          </p:cNvPr>
          <p:cNvGrpSpPr/>
          <p:nvPr/>
        </p:nvGrpSpPr>
        <p:grpSpPr>
          <a:xfrm>
            <a:off x="2997460" y="2286907"/>
            <a:ext cx="4818378" cy="4311293"/>
            <a:chOff x="3139700" y="2276747"/>
            <a:chExt cx="4818378" cy="4311293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54C5382E-4040-EF61-98A8-2900169CAE59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8" name="Freccia circolare in su 77">
                <a:extLst>
                  <a:ext uri="{FF2B5EF4-FFF2-40B4-BE49-F238E27FC236}">
                    <a16:creationId xmlns:a16="http://schemas.microsoft.com/office/drawing/2014/main" id="{2AA1749E-386D-288F-1F2C-51D5459185DA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5" name="Freccia circolare in su 74">
                <a:extLst>
                  <a:ext uri="{FF2B5EF4-FFF2-40B4-BE49-F238E27FC236}">
                    <a16:creationId xmlns:a16="http://schemas.microsoft.com/office/drawing/2014/main" id="{7A0F8987-0AFE-4D85-F967-7F6FC3543068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Freccia circolare in su 73">
                <a:extLst>
                  <a:ext uri="{FF2B5EF4-FFF2-40B4-BE49-F238E27FC236}">
                    <a16:creationId xmlns:a16="http://schemas.microsoft.com/office/drawing/2014/main" id="{D3DEACF5-B0CF-E26F-804B-B52890D60727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ccia circolare in su 70">
                <a:extLst>
                  <a:ext uri="{FF2B5EF4-FFF2-40B4-BE49-F238E27FC236}">
                    <a16:creationId xmlns:a16="http://schemas.microsoft.com/office/drawing/2014/main" id="{3137C872-7D92-D6F6-A7A5-2E4A45A76E7E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9DA23E1D-7CE9-1C6E-7C7E-AF24C6A788FC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64" name="Freccia circolare in su 63">
                <a:extLst>
                  <a:ext uri="{FF2B5EF4-FFF2-40B4-BE49-F238E27FC236}">
                    <a16:creationId xmlns:a16="http://schemas.microsoft.com/office/drawing/2014/main" id="{DB201BCD-C573-2523-62D1-B672510489E9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FDD2BB10-89BB-4B2E-BDD9-E04AEF72B8BA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65" name="Freccia circolare in su 64">
                <a:extLst>
                  <a:ext uri="{FF2B5EF4-FFF2-40B4-BE49-F238E27FC236}">
                    <a16:creationId xmlns:a16="http://schemas.microsoft.com/office/drawing/2014/main" id="{A9D502B0-FFA4-910F-A29C-C59AADEFF45B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ccia circolare in su 66">
                <a:extLst>
                  <a:ext uri="{FF2B5EF4-FFF2-40B4-BE49-F238E27FC236}">
                    <a16:creationId xmlns:a16="http://schemas.microsoft.com/office/drawing/2014/main" id="{0518C583-7C86-3A8F-766A-3FF6F88C418B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E43E69C9-AE1D-5C5E-229B-A64DEF9C1CC9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68" name="Freccia circolare in su 67">
                <a:extLst>
                  <a:ext uri="{FF2B5EF4-FFF2-40B4-BE49-F238E27FC236}">
                    <a16:creationId xmlns:a16="http://schemas.microsoft.com/office/drawing/2014/main" id="{62313BEC-156E-3967-6412-D7A3C6187821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69" name="Freccia circolare in su 68">
                <a:extLst>
                  <a:ext uri="{FF2B5EF4-FFF2-40B4-BE49-F238E27FC236}">
                    <a16:creationId xmlns:a16="http://schemas.microsoft.com/office/drawing/2014/main" id="{FBDE5929-23EB-332F-5A90-3739F9D1F2F6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0" name="Freccia circolare in su 69">
                <a:extLst>
                  <a:ext uri="{FF2B5EF4-FFF2-40B4-BE49-F238E27FC236}">
                    <a16:creationId xmlns:a16="http://schemas.microsoft.com/office/drawing/2014/main" id="{2914498E-8ABE-66C1-B587-35D8239C4C76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34A76BC-A39E-AA79-83CE-87618D218AD7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76" name="Freccia circolare in su 75">
                <a:extLst>
                  <a:ext uri="{FF2B5EF4-FFF2-40B4-BE49-F238E27FC236}">
                    <a16:creationId xmlns:a16="http://schemas.microsoft.com/office/drawing/2014/main" id="{3BD92BD9-45F8-9EA2-1EE6-3371E16B2FB1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77" name="Freccia circolare in su 76">
                <a:extLst>
                  <a:ext uri="{FF2B5EF4-FFF2-40B4-BE49-F238E27FC236}">
                    <a16:creationId xmlns:a16="http://schemas.microsoft.com/office/drawing/2014/main" id="{14FD11CD-289A-422F-A6C1-829B315F54B5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E77543BE-2D5A-4069-968C-D83963E891B3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79" name="Freccia circolare in su 78">
                <a:extLst>
                  <a:ext uri="{FF2B5EF4-FFF2-40B4-BE49-F238E27FC236}">
                    <a16:creationId xmlns:a16="http://schemas.microsoft.com/office/drawing/2014/main" id="{C154CE1B-3AB2-D500-D8B6-19A98A9241A6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701B6352-14F8-F999-E601-FAB5E195907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DF3910BA-DE00-01C7-D788-6C70A2D874FC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82" name="CasellaDiTesto 81">
              <a:extLst>
                <a:ext uri="{FF2B5EF4-FFF2-40B4-BE49-F238E27FC236}">
                  <a16:creationId xmlns:a16="http://schemas.microsoft.com/office/drawing/2014/main" id="{545B8580-C67A-64E3-0EFE-2E399DF51073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9C7AA6E0-28A7-1261-8AD8-E0770BBD7FC2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84" name="CasellaDiTesto 83">
              <a:extLst>
                <a:ext uri="{FF2B5EF4-FFF2-40B4-BE49-F238E27FC236}">
                  <a16:creationId xmlns:a16="http://schemas.microsoft.com/office/drawing/2014/main" id="{EF7FC839-054B-73D5-F721-879D0ECF12AB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035BF7C0-8C39-5F1C-1269-4FBDEF629BCA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B755A11F-E6EB-0494-300D-E95FDD58B60D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461D2D75-41EA-2FF5-914D-31C8A32B3D0B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88" name="CasellaDiTesto 87">
              <a:extLst>
                <a:ext uri="{FF2B5EF4-FFF2-40B4-BE49-F238E27FC236}">
                  <a16:creationId xmlns:a16="http://schemas.microsoft.com/office/drawing/2014/main" id="{00D4B265-424A-A0C1-5AB9-4B1D96FF6E3E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89" name="CasellaDiTesto 88">
              <a:extLst>
                <a:ext uri="{FF2B5EF4-FFF2-40B4-BE49-F238E27FC236}">
                  <a16:creationId xmlns:a16="http://schemas.microsoft.com/office/drawing/2014/main" id="{DC8E469C-07E7-FA2E-52CE-E9FCCCF45EB5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90BC8BA0-BC7D-C426-D97F-DE53C71CD814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4B8A68DC-4E71-79D4-BEF4-232A669BC448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F89638D0-651B-1547-167B-6706B2B86A5A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2A7C4DCE-D9B6-C452-B5D0-953367B4C1EA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4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IDLE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4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35C6EC4D-63A0-0B08-4AB2-A5716870E006}"/>
              </a:ext>
            </a:extLst>
          </p:cNvPr>
          <p:cNvSpPr txBox="1"/>
          <p:nvPr/>
        </p:nvSpPr>
        <p:spPr>
          <a:xfrm>
            <a:off x="400691" y="2157045"/>
            <a:ext cx="6595314" cy="258532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node is active and awaits signals from the outside.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or to END is awaited with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    subscription on 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published on 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endParaRPr lang="it-IT" sz="13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2CF767A-6F73-5074-F29F-D31BBC52D375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82AB1EB-AD8C-05EE-2E34-A0CFF051289B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Freccia circolare in su 21">
                <a:extLst>
                  <a:ext uri="{FF2B5EF4-FFF2-40B4-BE49-F238E27FC236}">
                    <a16:creationId xmlns:a16="http://schemas.microsoft.com/office/drawing/2014/main" id="{C285EA58-4B33-58F3-25BA-90395CBF717F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23" name="Freccia circolare in su 22">
                <a:extLst>
                  <a:ext uri="{FF2B5EF4-FFF2-40B4-BE49-F238E27FC236}">
                    <a16:creationId xmlns:a16="http://schemas.microsoft.com/office/drawing/2014/main" id="{BA858E7E-0D56-F8B6-4816-BBBAFCC3E198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ccia circolare in su 23">
                <a:extLst>
                  <a:ext uri="{FF2B5EF4-FFF2-40B4-BE49-F238E27FC236}">
                    <a16:creationId xmlns:a16="http://schemas.microsoft.com/office/drawing/2014/main" id="{4076E220-B7E9-888E-D614-5BC60499039D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ccia circolare in su 24">
                <a:extLst>
                  <a:ext uri="{FF2B5EF4-FFF2-40B4-BE49-F238E27FC236}">
                    <a16:creationId xmlns:a16="http://schemas.microsoft.com/office/drawing/2014/main" id="{945ABDF1-884D-8140-A74F-F588F5E83B3F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8230A022-BB03-E7C8-2982-0A88EBA7BDC7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27" name="Freccia circolare in su 26">
                <a:extLst>
                  <a:ext uri="{FF2B5EF4-FFF2-40B4-BE49-F238E27FC236}">
                    <a16:creationId xmlns:a16="http://schemas.microsoft.com/office/drawing/2014/main" id="{EC1B77E7-E620-85C3-8BA0-E0575469A789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B10C5929-547A-2E98-48EF-D320000697C6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29" name="Freccia circolare in su 28">
                <a:extLst>
                  <a:ext uri="{FF2B5EF4-FFF2-40B4-BE49-F238E27FC236}">
                    <a16:creationId xmlns:a16="http://schemas.microsoft.com/office/drawing/2014/main" id="{30187804-4DF0-846A-A0BB-506934973325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937E24BF-6DF7-738B-C76C-DDF6363CDF65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5C8C8499-F291-177F-E48C-DE45A94D825A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20918165-D16B-70AE-D70A-94273D071CA3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E03A0FA1-704B-F70A-B812-C9C49EA19DA2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CD1D2AF7-354B-96E4-505B-1C953EC13960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71253321-7718-71E2-8A84-C0CAA8A2DAA0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36" name="Freccia circolare in su 35">
                <a:extLst>
                  <a:ext uri="{FF2B5EF4-FFF2-40B4-BE49-F238E27FC236}">
                    <a16:creationId xmlns:a16="http://schemas.microsoft.com/office/drawing/2014/main" id="{2D61D736-98B8-3E78-89A5-97BB636B3D4D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A6718F7-776F-ED24-8BA0-FC2F2E550937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5E86F986-9B68-4326-C213-835285117B0E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40154CC6-1FFD-73A5-9722-566F50381F5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Ovale 39">
                <a:extLst>
                  <a:ext uri="{FF2B5EF4-FFF2-40B4-BE49-F238E27FC236}">
                    <a16:creationId xmlns:a16="http://schemas.microsoft.com/office/drawing/2014/main" id="{A1ACA7F4-4E03-1E91-61B1-302023E8791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1396C403-2BAC-F2F1-C4DE-80B20414EFC0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5BA1198-8B40-552E-1711-EE585F1BA07D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42A9D40-5C1C-C03A-40D7-856AFB46DBB1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3DBC2C5-CE2E-7183-6A6C-8FB91F0766DB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89EECEE-2102-68B7-98A8-DC2F89E0F06D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B7DA0B3-1122-3AEA-1CEB-19D78D7E9FE1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5E6D0CD2-0085-0289-01BB-6700624B1876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E045BBE-3440-1B63-8364-B5B013E1524D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06951EC0-27D4-F08F-DF34-A9E557EF509F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9228633-0DA2-2914-B012-5FA4AA12C798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25F8F02A-79CF-FDF6-5A65-A91D2A047A3C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CCFA25F-E3F1-1A2F-94E0-579083AA9EA7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CBE24A8-C15E-4BA7-AF8C-4CFF5335D08D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5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MANUAL</a:t>
            </a: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5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729D4454-3243-3953-8189-685689A17B17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44129C34-95E1-920E-8C86-C3B092DB8C0E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AC4DC9D3-1928-A1DD-B3F1-1B16629FDB11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B138EC47-CA9A-470E-1F14-346219413CC9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327C9F9B-1948-BA43-AE00-B8A546260309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reccia circolare in su 34">
                <a:extLst>
                  <a:ext uri="{FF2B5EF4-FFF2-40B4-BE49-F238E27FC236}">
                    <a16:creationId xmlns:a16="http://schemas.microsoft.com/office/drawing/2014/main" id="{CD54664A-FD06-A828-3184-DFB2C637DA2D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C338378D-4002-C569-DEAE-5D030423A739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FE7845BF-F513-AA40-652C-E7888D4D6FCA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A9254C54-8AB9-E21E-12ED-544478EBDCBD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85B50A8B-B921-1376-14DC-1C2E7FE679CB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5F7CE398-6E5A-0C8B-A0FA-AFCC788AB486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5FEAB3F5-9629-58C4-DD7C-5BF20A9E7EF3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42" name="Freccia circolare in su 41">
                <a:extLst>
                  <a:ext uri="{FF2B5EF4-FFF2-40B4-BE49-F238E27FC236}">
                    <a16:creationId xmlns:a16="http://schemas.microsoft.com/office/drawing/2014/main" id="{0B16A048-81E7-3D42-99AE-EC195E3CAAF4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3" name="Freccia circolare in su 42">
                <a:extLst>
                  <a:ext uri="{FF2B5EF4-FFF2-40B4-BE49-F238E27FC236}">
                    <a16:creationId xmlns:a16="http://schemas.microsoft.com/office/drawing/2014/main" id="{891C96D6-3785-0A6D-7EA5-453689B922C0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9DAB25E1-13CB-2CF5-4A3B-90064EBDF18C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D593480D-434C-A123-4EC5-3AEE6167532A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46" name="Freccia circolare in su 45">
                <a:extLst>
                  <a:ext uri="{FF2B5EF4-FFF2-40B4-BE49-F238E27FC236}">
                    <a16:creationId xmlns:a16="http://schemas.microsoft.com/office/drawing/2014/main" id="{B2D79BBB-2F5A-88E8-A91E-41D060DD7A67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7" name="Freccia circolare in su 46">
                <a:extLst>
                  <a:ext uri="{FF2B5EF4-FFF2-40B4-BE49-F238E27FC236}">
                    <a16:creationId xmlns:a16="http://schemas.microsoft.com/office/drawing/2014/main" id="{ADE32472-9A67-6593-CCDC-9F20421FCE6B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3D24E934-0FAF-55E8-E3FE-74AA95328FBF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9" name="Freccia circolare in su 48">
                <a:extLst>
                  <a:ext uri="{FF2B5EF4-FFF2-40B4-BE49-F238E27FC236}">
                    <a16:creationId xmlns:a16="http://schemas.microsoft.com/office/drawing/2014/main" id="{C34EAA4C-DD68-A849-C77A-237D0A338B6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8B676391-140C-E2D5-0F6F-9F04B1D810F9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5C67FBD6-3348-280C-7575-0F7CEE179EA2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EEC0FAC-26E3-1DC1-CCF7-DDA2DDCE094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43372D01-55F2-B749-5BF9-4289FC9CDF3E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76B1FDB-2687-0162-41AC-529863BE5C29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3D409EB-1CF0-3F2C-E619-758E2842A0D9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091BA30-A808-0AA0-0F58-0D83B463B99C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00166C64-408A-ED4F-BB2D-9CB70B9B2A9E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68834C69-25FF-1B49-86F5-24720659606C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F61F221-C739-1443-048A-296AA6C0AEF2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4BACA8D1-F87C-2FC9-114B-DB81B6B5B479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485D09E9-09C6-B537-3ECC-E6F9453A65FB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821AECB9-4C58-CC2D-93F0-A50F8A8F3A81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0749BE77-32EE-D6F7-0355-6888361D5989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51" name="TextBox 6">
            <a:extLst>
              <a:ext uri="{FF2B5EF4-FFF2-40B4-BE49-F238E27FC236}">
                <a16:creationId xmlns:a16="http://schemas.microsoft.com/office/drawing/2014/main" id="{CD48A6C6-DEBA-530A-DFCC-05191DD22D55}"/>
              </a:ext>
            </a:extLst>
          </p:cNvPr>
          <p:cNvSpPr txBox="1"/>
          <p:nvPr/>
        </p:nvSpPr>
        <p:spPr>
          <a:xfrm>
            <a:off x="400691" y="2157045"/>
            <a:ext cx="6595314" cy="40857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/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vehicle is in manual driving mode: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 fault checks are performed in this state;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all driving commands from the primary and secondary stacks are ignored.</a:t>
            </a:r>
          </a:p>
          <a:p>
            <a:pPr>
              <a:lnSpc>
                <a:spcPct val="150000"/>
              </a:lnSpc>
            </a:pPr>
            <a:endParaRPr lang="en-GB" sz="16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ACTIVE or to IDLE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manual  commands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sent  to  the  system  are  notified  to the node with the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manual_command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general_driver_response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(RELIABLE, CHECK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LIVELINESS);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 published 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5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ACTIVE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363355E-C165-92A7-70EC-E95E1AE58B79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EFE122B-8144-3BC5-B12B-8460579FDCD9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0EE68839-8ABE-AE45-7899-03C8F37D3818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Freccia circolare in su 37">
                <a:extLst>
                  <a:ext uri="{FF2B5EF4-FFF2-40B4-BE49-F238E27FC236}">
                    <a16:creationId xmlns:a16="http://schemas.microsoft.com/office/drawing/2014/main" id="{E031C416-140D-3C84-47BE-56124EF864B0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5EA7F2A2-4853-4259-0B65-E33B16BB08D1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E85DD4D9-54B4-2173-957A-D742C2121A23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ttangolo con angoli arrotondati 40">
                <a:extLst>
                  <a:ext uri="{FF2B5EF4-FFF2-40B4-BE49-F238E27FC236}">
                    <a16:creationId xmlns:a16="http://schemas.microsoft.com/office/drawing/2014/main" id="{0F99950E-1490-BD71-D3C2-FD8205861612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42" name="Freccia circolare in su 41">
                <a:extLst>
                  <a:ext uri="{FF2B5EF4-FFF2-40B4-BE49-F238E27FC236}">
                    <a16:creationId xmlns:a16="http://schemas.microsoft.com/office/drawing/2014/main" id="{2D752216-4957-3677-171C-73AE5D63DB3F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F498C43D-3654-2A83-4BF7-427236D51CAD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BB04493B-44AE-31CE-F0D3-584ECBF7F20F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reccia circolare in su 44">
                <a:extLst>
                  <a:ext uri="{FF2B5EF4-FFF2-40B4-BE49-F238E27FC236}">
                    <a16:creationId xmlns:a16="http://schemas.microsoft.com/office/drawing/2014/main" id="{59705535-BD2D-10F0-27A8-A9876334BE7D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F8B09C08-1025-9431-DD49-1268AF9F821E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47" name="Freccia circolare in su 46">
                <a:extLst>
                  <a:ext uri="{FF2B5EF4-FFF2-40B4-BE49-F238E27FC236}">
                    <a16:creationId xmlns:a16="http://schemas.microsoft.com/office/drawing/2014/main" id="{A65E94B0-526B-5D29-5F39-033C002AEF01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8" name="Freccia circolare in su 47">
                <a:extLst>
                  <a:ext uri="{FF2B5EF4-FFF2-40B4-BE49-F238E27FC236}">
                    <a16:creationId xmlns:a16="http://schemas.microsoft.com/office/drawing/2014/main" id="{FADC3BC2-0F40-7B83-5198-1F8ABAFBD251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9" name="Freccia circolare in su 48">
                <a:extLst>
                  <a:ext uri="{FF2B5EF4-FFF2-40B4-BE49-F238E27FC236}">
                    <a16:creationId xmlns:a16="http://schemas.microsoft.com/office/drawing/2014/main" id="{344E5AAC-6CA1-B50D-C56D-70B75CB28AA5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Ovale 49">
                <a:extLst>
                  <a:ext uri="{FF2B5EF4-FFF2-40B4-BE49-F238E27FC236}">
                    <a16:creationId xmlns:a16="http://schemas.microsoft.com/office/drawing/2014/main" id="{CA898C8C-09C1-235D-F997-6EB57B0903BC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51" name="Freccia circolare in su 50">
                <a:extLst>
                  <a:ext uri="{FF2B5EF4-FFF2-40B4-BE49-F238E27FC236}">
                    <a16:creationId xmlns:a16="http://schemas.microsoft.com/office/drawing/2014/main" id="{EBEFA23E-C65F-F46E-9334-49EAEBEE742A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52" name="Freccia circolare in su 51">
                <a:extLst>
                  <a:ext uri="{FF2B5EF4-FFF2-40B4-BE49-F238E27FC236}">
                    <a16:creationId xmlns:a16="http://schemas.microsoft.com/office/drawing/2014/main" id="{04992148-7407-01CA-EAF4-B0285CB41232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7AF19411-3201-E04D-B346-6C7C4B4B81AD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54" name="Freccia circolare in su 53">
                <a:extLst>
                  <a:ext uri="{FF2B5EF4-FFF2-40B4-BE49-F238E27FC236}">
                    <a16:creationId xmlns:a16="http://schemas.microsoft.com/office/drawing/2014/main" id="{19EB0F20-D743-A3E4-F6F9-E83E4226F2D7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e 54">
                <a:extLst>
                  <a:ext uri="{FF2B5EF4-FFF2-40B4-BE49-F238E27FC236}">
                    <a16:creationId xmlns:a16="http://schemas.microsoft.com/office/drawing/2014/main" id="{456BF665-2586-DC05-4C4E-239209BBA440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ADBDA94F-5869-B0E5-AE7F-020482C7EC72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C9BC36D8-DD59-6FBC-9315-CF6D2393BB8A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19048DA-37C1-F957-FB24-CEE34D0CE253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04E6FCA-111F-BB34-70C2-7C1A4363BA7C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A49E65C-16C4-BB65-285F-97E7BA9C5B8E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B17B346-53DA-6E7B-07A9-1D69F29B7FFA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6FD8498B-2D9E-8A04-CA4A-2D27A510B6E2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750C60F-1164-CE68-3DA1-4D43615429B6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8E3676BB-6FB2-27D5-44DA-64827D9FFA08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4E5A8A01-0306-784C-C282-8802901EE336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2ECA4DBE-F876-68C4-546F-89DEE07CF027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36D0F1F-CF8A-2A34-250D-ECAAA4B21411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2BDA4503-878E-215C-885E-C3B999794403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59" name="TextBox 6">
            <a:extLst>
              <a:ext uri="{FF2B5EF4-FFF2-40B4-BE49-F238E27FC236}">
                <a16:creationId xmlns:a16="http://schemas.microsoft.com/office/drawing/2014/main" id="{5998F8C9-D9C9-1170-2FF4-A3F51D8ED2BF}"/>
              </a:ext>
            </a:extLst>
          </p:cNvPr>
          <p:cNvSpPr txBox="1"/>
          <p:nvPr/>
        </p:nvSpPr>
        <p:spPr>
          <a:xfrm>
            <a:off x="400691" y="2157045"/>
            <a:ext cx="6595314" cy="461664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The vehicle is in autonomous driving mode: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fault checks are performed in this state;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primary driving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control by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primary drivin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  stack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is  simulated  sending  notifications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 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node  with  the   subscription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primary_driving_stack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</a:t>
            </a:r>
          </a:p>
          <a:p>
            <a:pPr algn="just"/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(RELIABLE, DEADLINES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 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general_sensor_or_actuator_driver_response</a:t>
            </a:r>
          </a:p>
          <a:p>
            <a:pPr algn="just"/>
            <a:r>
              <a:rPr lang="en-US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  (RELIABLE, LIVELINESS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any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common fault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 this state  is </a:t>
            </a:r>
            <a:r>
              <a:rPr lang="it-IT" sz="13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simulated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with  the  subscription  on the  topic </a:t>
            </a:r>
          </a:p>
          <a:p>
            <a:pPr algn="just"/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common_fault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(RELIABLE);</a:t>
            </a:r>
            <a:endParaRPr lang="en-GB" sz="1300" b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EMERGENCY TAKEOVER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078F6330-1FCB-E608-1873-1227B57B831F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6D252CCE-961B-7FAA-73E6-0BA01DF74B3F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Freccia circolare in su 28">
                <a:extLst>
                  <a:ext uri="{FF2B5EF4-FFF2-40B4-BE49-F238E27FC236}">
                    <a16:creationId xmlns:a16="http://schemas.microsoft.com/office/drawing/2014/main" id="{955DB594-3EC7-B0C0-FABE-DC623DA05080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96B99632-F379-7B02-2AE2-1CC18DE3F5E5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ccia circolare in su 30">
                <a:extLst>
                  <a:ext uri="{FF2B5EF4-FFF2-40B4-BE49-F238E27FC236}">
                    <a16:creationId xmlns:a16="http://schemas.microsoft.com/office/drawing/2014/main" id="{D2A47DEF-6BC0-CBF1-165B-3B98F1F76E49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reccia circolare in su 31">
                <a:extLst>
                  <a:ext uri="{FF2B5EF4-FFF2-40B4-BE49-F238E27FC236}">
                    <a16:creationId xmlns:a16="http://schemas.microsoft.com/office/drawing/2014/main" id="{17724C12-5F50-5B7C-15DB-6F181326E4A3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223A69C1-C44E-2A37-953C-CEF11C367866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FD51C9E2-10F7-F7CD-599D-AFDCF5B8B865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e 34">
                <a:extLst>
                  <a:ext uri="{FF2B5EF4-FFF2-40B4-BE49-F238E27FC236}">
                    <a16:creationId xmlns:a16="http://schemas.microsoft.com/office/drawing/2014/main" id="{8574AFE4-7BF1-2B0E-27B9-0BE0844902F6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6" name="Freccia circolare in su 35">
                <a:extLst>
                  <a:ext uri="{FF2B5EF4-FFF2-40B4-BE49-F238E27FC236}">
                    <a16:creationId xmlns:a16="http://schemas.microsoft.com/office/drawing/2014/main" id="{4C9715DB-1EA4-C859-7939-9F89A73606FA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18E08F9-44FA-CE56-7717-2327B0493DD9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Ovale 37">
                <a:extLst>
                  <a:ext uri="{FF2B5EF4-FFF2-40B4-BE49-F238E27FC236}">
                    <a16:creationId xmlns:a16="http://schemas.microsoft.com/office/drawing/2014/main" id="{022F0695-72BB-F7C8-9431-EE1FE307E11D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9" name="Freccia circolare in su 38">
                <a:extLst>
                  <a:ext uri="{FF2B5EF4-FFF2-40B4-BE49-F238E27FC236}">
                    <a16:creationId xmlns:a16="http://schemas.microsoft.com/office/drawing/2014/main" id="{32DA7D5B-4D48-1DD7-E23D-7393762E5169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12939CD1-3D35-8DCA-E32D-9AA685772C14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1" name="Freccia circolare in su 40">
                <a:extLst>
                  <a:ext uri="{FF2B5EF4-FFF2-40B4-BE49-F238E27FC236}">
                    <a16:creationId xmlns:a16="http://schemas.microsoft.com/office/drawing/2014/main" id="{4E12075D-D573-1BEB-CD67-24DF8A159050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49C836B0-2AAB-8576-3237-EC77829BE060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43" name="Freccia circolare in su 42">
                <a:extLst>
                  <a:ext uri="{FF2B5EF4-FFF2-40B4-BE49-F238E27FC236}">
                    <a16:creationId xmlns:a16="http://schemas.microsoft.com/office/drawing/2014/main" id="{FDB8E695-1D54-3E72-25BD-7ED71DC4DC2B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4" name="Freccia circolare in su 43">
                <a:extLst>
                  <a:ext uri="{FF2B5EF4-FFF2-40B4-BE49-F238E27FC236}">
                    <a16:creationId xmlns:a16="http://schemas.microsoft.com/office/drawing/2014/main" id="{0D1814B5-096D-1249-D973-382B7A655F2B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E046F970-DF3E-A786-7F49-6EF302A3A7D5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6" name="Freccia circolare in su 45">
                <a:extLst>
                  <a:ext uri="{FF2B5EF4-FFF2-40B4-BE49-F238E27FC236}">
                    <a16:creationId xmlns:a16="http://schemas.microsoft.com/office/drawing/2014/main" id="{14EA3379-F226-F9E6-A427-FB7D597930E3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0E2D54F9-D882-0365-2BFE-46452649430D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172C853-360F-2BD5-C57D-5909D9A66C3C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D4DE8B-AC4B-BAE3-A39E-4E7DA1A63DB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15F4588-E495-2D2B-2FA3-FBC994C96CA4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3016006-CE03-E5C8-5188-5D17E0FB15F7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75D4422-C060-F065-325C-DFEF8943D1E5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069607F-8093-972F-39BA-DF1BA5CF0911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8D1F434-3207-F3C7-6179-7DA4EF3B3EB7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609E3A9D-4B0F-0388-4867-0FC3602926EE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FB657EA1-8A2C-68BC-6396-A36098973C5A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8A9C806-52D5-E911-74F3-1B48C6D6DA05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A71F73E-664F-7503-18B9-7DB769B21A0E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7402ADE-E115-5416-FD64-CA07A736CCAE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FA5E64D-C99B-2514-2B15-0A6095CD5135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49" name="TextBox 6">
            <a:extLst>
              <a:ext uri="{FF2B5EF4-FFF2-40B4-BE49-F238E27FC236}">
                <a16:creationId xmlns:a16="http://schemas.microsoft.com/office/drawing/2014/main" id="{117CEF95-3778-C735-59BB-BAD83DB43018}"/>
              </a:ext>
            </a:extLst>
          </p:cNvPr>
          <p:cNvSpPr txBox="1"/>
          <p:nvPr/>
        </p:nvSpPr>
        <p:spPr>
          <a:xfrm>
            <a:off x="400691" y="2157045"/>
            <a:ext cx="6595314" cy="39164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vehicle is in a risky state: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secondary driving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transition selection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to MANUAL is awaited with the subscription on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state_selection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(RELIABLE);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control by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secondary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drivin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  stack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is  simulated sending notifications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  the</a:t>
            </a:r>
          </a:p>
          <a:p>
            <a:pPr algn="just"/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en-GB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node  with  the  subscription  on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secondary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_driving_stack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</a:t>
            </a:r>
          </a:p>
          <a:p>
            <a:pPr algn="just"/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    (RELIABLE, DEADLINES CHECK);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it-IT" sz="1300" b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drivers   responses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from   sensors   or   actuators   are   collected  with  the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subscription    on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general_sensor_or_actuator_driver_response</a:t>
            </a:r>
          </a:p>
          <a:p>
            <a:pPr algn="just"/>
            <a:r>
              <a:rPr lang="en-US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  <a:r>
              <a:rPr lang="en-US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it-IT" sz="1300" b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topic   (RELIABLE, LIVELINESS CHECK);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310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79000">
              <a:schemeClr val="tx1">
                <a:alpha val="40000"/>
              </a:schemeClr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5884CF-E93D-4D1F-86A7-B006985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noProof="1">
                <a:solidFill>
                  <a:schemeClr val="accent1"/>
                </a:solidFill>
              </a:rPr>
              <a:t>EMERGENCY STOP</a:t>
            </a: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73" name="Segnaposto numero diapositiva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FB44C-37E3-4F91-BD10-04A969AED8E9}" type="slidenum">
              <a:rPr lang="it-IT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it-IT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30012B14-A00E-E42D-5164-4586E5665210}"/>
              </a:ext>
            </a:extLst>
          </p:cNvPr>
          <p:cNvGrpSpPr/>
          <p:nvPr/>
        </p:nvGrpSpPr>
        <p:grpSpPr>
          <a:xfrm>
            <a:off x="7163060" y="2256427"/>
            <a:ext cx="4818378" cy="4311293"/>
            <a:chOff x="3139700" y="2276747"/>
            <a:chExt cx="4818378" cy="4311293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8D8CEE54-F9CE-8AB0-2603-64DAEB005E28}"/>
                </a:ext>
              </a:extLst>
            </p:cNvPr>
            <p:cNvGrpSpPr/>
            <p:nvPr/>
          </p:nvGrpSpPr>
          <p:grpSpPr>
            <a:xfrm>
              <a:off x="3139700" y="2276747"/>
              <a:ext cx="4317740" cy="4311293"/>
              <a:chOff x="3031390" y="2266587"/>
              <a:chExt cx="4771490" cy="431129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Freccia circolare in su 22">
                <a:extLst>
                  <a:ext uri="{FF2B5EF4-FFF2-40B4-BE49-F238E27FC236}">
                    <a16:creationId xmlns:a16="http://schemas.microsoft.com/office/drawing/2014/main" id="{73722047-D0EA-4474-910B-A77F9D8DCB6F}"/>
                  </a:ext>
                </a:extLst>
              </p:cNvPr>
              <p:cNvSpPr/>
              <p:nvPr/>
            </p:nvSpPr>
            <p:spPr>
              <a:xfrm rot="994957" flipV="1">
                <a:off x="4136887" y="3486593"/>
                <a:ext cx="1319787" cy="307740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24" name="Freccia circolare in su 23">
                <a:extLst>
                  <a:ext uri="{FF2B5EF4-FFF2-40B4-BE49-F238E27FC236}">
                    <a16:creationId xmlns:a16="http://schemas.microsoft.com/office/drawing/2014/main" id="{CE102246-C151-BE30-3EC3-409C13030813}"/>
                  </a:ext>
                </a:extLst>
              </p:cNvPr>
              <p:cNvSpPr/>
              <p:nvPr/>
            </p:nvSpPr>
            <p:spPr>
              <a:xfrm rot="20232573">
                <a:off x="4280042" y="3000821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reccia circolare in su 24">
                <a:extLst>
                  <a:ext uri="{FF2B5EF4-FFF2-40B4-BE49-F238E27FC236}">
                    <a16:creationId xmlns:a16="http://schemas.microsoft.com/office/drawing/2014/main" id="{7CD8D223-FFFF-C0CB-7242-46FEB29E8160}"/>
                  </a:ext>
                </a:extLst>
              </p:cNvPr>
              <p:cNvSpPr/>
              <p:nvPr/>
            </p:nvSpPr>
            <p:spPr>
              <a:xfrm rot="9147797">
                <a:off x="4066957" y="2513026"/>
                <a:ext cx="125129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Freccia circolare in su 25">
                <a:extLst>
                  <a:ext uri="{FF2B5EF4-FFF2-40B4-BE49-F238E27FC236}">
                    <a16:creationId xmlns:a16="http://schemas.microsoft.com/office/drawing/2014/main" id="{98ED9C19-929A-44AE-DC9A-CBECB4830C1E}"/>
                  </a:ext>
                </a:extLst>
              </p:cNvPr>
              <p:cNvSpPr/>
              <p:nvPr/>
            </p:nvSpPr>
            <p:spPr>
              <a:xfrm rot="2496675" flipV="1">
                <a:off x="3031390" y="4332470"/>
                <a:ext cx="3247325" cy="215051"/>
              </a:xfrm>
              <a:prstGeom prst="curvedUpArrow">
                <a:avLst>
                  <a:gd name="adj1" fmla="val 38533"/>
                  <a:gd name="adj2" fmla="val 87912"/>
                  <a:gd name="adj3" fmla="val 21543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AC5E75B4-D417-E0C7-2269-DEC50FC7441E}"/>
                  </a:ext>
                </a:extLst>
              </p:cNvPr>
              <p:cNvSpPr/>
              <p:nvPr/>
            </p:nvSpPr>
            <p:spPr>
              <a:xfrm>
                <a:off x="3558878" y="6205124"/>
                <a:ext cx="680720" cy="372756"/>
              </a:xfrm>
              <a:prstGeom prst="roundRect">
                <a:avLst/>
              </a:prstGeom>
              <a:solidFill>
                <a:srgbClr val="FF0000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  <p:sp>
            <p:nvSpPr>
              <p:cNvPr id="28" name="Freccia circolare in su 27">
                <a:extLst>
                  <a:ext uri="{FF2B5EF4-FFF2-40B4-BE49-F238E27FC236}">
                    <a16:creationId xmlns:a16="http://schemas.microsoft.com/office/drawing/2014/main" id="{CB9D5C46-4BF2-FEF2-267C-4E2ED783611C}"/>
                  </a:ext>
                </a:extLst>
              </p:cNvPr>
              <p:cNvSpPr/>
              <p:nvPr/>
            </p:nvSpPr>
            <p:spPr>
              <a:xfrm rot="5400000">
                <a:off x="3176439" y="5574199"/>
                <a:ext cx="109728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74867B8C-218C-130C-8247-91A13E680BA4}"/>
                  </a:ext>
                </a:extLst>
              </p:cNvPr>
              <p:cNvSpPr/>
              <p:nvPr/>
            </p:nvSpPr>
            <p:spPr>
              <a:xfrm>
                <a:off x="3208787" y="3054294"/>
                <a:ext cx="1380903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ACTIVE</a:t>
                </a:r>
              </a:p>
            </p:txBody>
          </p:sp>
          <p:sp>
            <p:nvSpPr>
              <p:cNvPr id="30" name="Freccia circolare in su 29">
                <a:extLst>
                  <a:ext uri="{FF2B5EF4-FFF2-40B4-BE49-F238E27FC236}">
                    <a16:creationId xmlns:a16="http://schemas.microsoft.com/office/drawing/2014/main" id="{28DF964E-7F7C-35BE-ADC4-81A8B52862D8}"/>
                  </a:ext>
                </a:extLst>
              </p:cNvPr>
              <p:cNvSpPr/>
              <p:nvPr/>
            </p:nvSpPr>
            <p:spPr>
              <a:xfrm rot="1434053">
                <a:off x="3776199" y="5608270"/>
                <a:ext cx="1987144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ccia circolare in su 30">
                <a:extLst>
                  <a:ext uri="{FF2B5EF4-FFF2-40B4-BE49-F238E27FC236}">
                    <a16:creationId xmlns:a16="http://schemas.microsoft.com/office/drawing/2014/main" id="{C83B25F3-5C07-EFF2-39C6-DF16E70FAF80}"/>
                  </a:ext>
                </a:extLst>
              </p:cNvPr>
              <p:cNvSpPr/>
              <p:nvPr/>
            </p:nvSpPr>
            <p:spPr>
              <a:xfrm rot="12953893">
                <a:off x="4325084" y="5098066"/>
                <a:ext cx="1542294" cy="338175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DEA61002-6CA8-6CAE-C8F4-9217FB2FE602}"/>
                  </a:ext>
                </a:extLst>
              </p:cNvPr>
              <p:cNvSpPr/>
              <p:nvPr/>
            </p:nvSpPr>
            <p:spPr>
              <a:xfrm>
                <a:off x="3384935" y="4629709"/>
                <a:ext cx="1036320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IDLE</a:t>
                </a:r>
              </a:p>
            </p:txBody>
          </p:sp>
          <p:sp>
            <p:nvSpPr>
              <p:cNvPr id="33" name="Freccia circolare in su 32">
                <a:extLst>
                  <a:ext uri="{FF2B5EF4-FFF2-40B4-BE49-F238E27FC236}">
                    <a16:creationId xmlns:a16="http://schemas.microsoft.com/office/drawing/2014/main" id="{E8AAABFF-E8B8-607C-A621-208F8A62EB16}"/>
                  </a:ext>
                </a:extLst>
              </p:cNvPr>
              <p:cNvSpPr/>
              <p:nvPr/>
            </p:nvSpPr>
            <p:spPr>
              <a:xfrm rot="16949522">
                <a:off x="6339507" y="4848666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4" name="Freccia circolare in su 33">
                <a:extLst>
                  <a:ext uri="{FF2B5EF4-FFF2-40B4-BE49-F238E27FC236}">
                    <a16:creationId xmlns:a16="http://schemas.microsoft.com/office/drawing/2014/main" id="{00160F58-AA7D-A48C-8336-448B9A450F94}"/>
                  </a:ext>
                </a:extLst>
              </p:cNvPr>
              <p:cNvSpPr/>
              <p:nvPr/>
            </p:nvSpPr>
            <p:spPr>
              <a:xfrm rot="5726053" flipV="1">
                <a:off x="6513600" y="4747819"/>
                <a:ext cx="1502593" cy="457628"/>
              </a:xfrm>
              <a:prstGeom prst="curvedUpArrow">
                <a:avLst>
                  <a:gd name="adj1" fmla="val 18796"/>
                  <a:gd name="adj2" fmla="val 50000"/>
                  <a:gd name="adj3" fmla="val 13758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5" name="Freccia circolare in su 34">
                <a:extLst>
                  <a:ext uri="{FF2B5EF4-FFF2-40B4-BE49-F238E27FC236}">
                    <a16:creationId xmlns:a16="http://schemas.microsoft.com/office/drawing/2014/main" id="{2F77D0A8-7753-3CC5-69D1-8C056E9DCB2A}"/>
                  </a:ext>
                </a:extLst>
              </p:cNvPr>
              <p:cNvSpPr/>
              <p:nvPr/>
            </p:nvSpPr>
            <p:spPr>
              <a:xfrm rot="13504922" flipV="1">
                <a:off x="3958134" y="4452944"/>
                <a:ext cx="2871982" cy="326636"/>
              </a:xfrm>
              <a:prstGeom prst="curvedUpArrow">
                <a:avLst>
                  <a:gd name="adj1" fmla="val 30105"/>
                  <a:gd name="adj2" fmla="val 67768"/>
                  <a:gd name="adj3" fmla="val 25006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e 35">
                <a:extLst>
                  <a:ext uri="{FF2B5EF4-FFF2-40B4-BE49-F238E27FC236}">
                    <a16:creationId xmlns:a16="http://schemas.microsoft.com/office/drawing/2014/main" id="{B6A46584-5B9E-F04D-57F1-3FB07FB1A811}"/>
                  </a:ext>
                </a:extLst>
              </p:cNvPr>
              <p:cNvSpPr/>
              <p:nvPr/>
            </p:nvSpPr>
            <p:spPr>
              <a:xfrm>
                <a:off x="5375864" y="5417417"/>
                <a:ext cx="1606994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MANUAL</a:t>
                </a:r>
              </a:p>
            </p:txBody>
          </p:sp>
          <p:sp>
            <p:nvSpPr>
              <p:cNvPr id="37" name="Freccia circolare in su 36">
                <a:extLst>
                  <a:ext uri="{FF2B5EF4-FFF2-40B4-BE49-F238E27FC236}">
                    <a16:creationId xmlns:a16="http://schemas.microsoft.com/office/drawing/2014/main" id="{20A51D68-F663-FE08-A9E4-76FDD31A3E77}"/>
                  </a:ext>
                </a:extLst>
              </p:cNvPr>
              <p:cNvSpPr/>
              <p:nvPr/>
            </p:nvSpPr>
            <p:spPr>
              <a:xfrm rot="16949522">
                <a:off x="6352790" y="3260495"/>
                <a:ext cx="1266610" cy="332402"/>
              </a:xfrm>
              <a:prstGeom prst="curvedUpArrow">
                <a:avLst>
                  <a:gd name="adj1" fmla="val 18796"/>
                  <a:gd name="adj2" fmla="val 50000"/>
                  <a:gd name="adj3" fmla="val 25000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8" name="Freccia circolare in su 37">
                <a:extLst>
                  <a:ext uri="{FF2B5EF4-FFF2-40B4-BE49-F238E27FC236}">
                    <a16:creationId xmlns:a16="http://schemas.microsoft.com/office/drawing/2014/main" id="{FF80688D-227C-761F-0AF4-A691F2780D81}"/>
                  </a:ext>
                </a:extLst>
              </p:cNvPr>
              <p:cNvSpPr/>
              <p:nvPr/>
            </p:nvSpPr>
            <p:spPr>
              <a:xfrm rot="5099403" flipV="1">
                <a:off x="6593868" y="3124258"/>
                <a:ext cx="1546888" cy="368777"/>
              </a:xfrm>
              <a:prstGeom prst="curvedUpArrow">
                <a:avLst>
                  <a:gd name="adj1" fmla="val 22788"/>
                  <a:gd name="adj2" fmla="val 52774"/>
                  <a:gd name="adj3" fmla="val 21262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/>
              </a:p>
            </p:txBody>
          </p:sp>
          <p:sp>
            <p:nvSpPr>
              <p:cNvPr id="39" name="Ovale 38">
                <a:extLst>
                  <a:ext uri="{FF2B5EF4-FFF2-40B4-BE49-F238E27FC236}">
                    <a16:creationId xmlns:a16="http://schemas.microsoft.com/office/drawing/2014/main" id="{1A671099-07DF-FD2E-5B1F-0946084049E2}"/>
                  </a:ext>
                </a:extLst>
              </p:cNvPr>
              <p:cNvSpPr/>
              <p:nvPr/>
            </p:nvSpPr>
            <p:spPr>
              <a:xfrm>
                <a:off x="5122540" y="3842002"/>
                <a:ext cx="2164936" cy="644875"/>
              </a:xfrm>
              <a:prstGeom prst="ellipse">
                <a:avLst/>
              </a:prstGeom>
              <a:solidFill>
                <a:srgbClr val="19973D"/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</a:t>
                </a:r>
                <a:r>
                  <a:rPr lang="it-IT" sz="1600" dirty="0"/>
                  <a:t> </a:t>
                </a:r>
                <a:r>
                  <a:rPr lang="it-IT" sz="1600" dirty="0">
                    <a:solidFill>
                      <a:sysClr val="windowText" lastClr="000000"/>
                    </a:solidFill>
                  </a:rPr>
                  <a:t>STOP</a:t>
                </a:r>
              </a:p>
            </p:txBody>
          </p:sp>
          <p:sp>
            <p:nvSpPr>
              <p:cNvPr id="40" name="Freccia circolare in su 39">
                <a:extLst>
                  <a:ext uri="{FF2B5EF4-FFF2-40B4-BE49-F238E27FC236}">
                    <a16:creationId xmlns:a16="http://schemas.microsoft.com/office/drawing/2014/main" id="{82C4990F-3E63-AF85-0D44-0B352F0FCD7A}"/>
                  </a:ext>
                </a:extLst>
              </p:cNvPr>
              <p:cNvSpPr/>
              <p:nvPr/>
            </p:nvSpPr>
            <p:spPr>
              <a:xfrm rot="5400000" flipV="1">
                <a:off x="5703799" y="3766056"/>
                <a:ext cx="3426734" cy="771428"/>
              </a:xfrm>
              <a:prstGeom prst="curvedUpArrow">
                <a:avLst>
                  <a:gd name="adj1" fmla="val 8420"/>
                  <a:gd name="adj2" fmla="val 22237"/>
                  <a:gd name="adj3" fmla="val 10669"/>
                </a:avLst>
              </a:prstGeom>
              <a:solidFill>
                <a:schemeClr val="bg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it-IT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e 40">
                <a:extLst>
                  <a:ext uri="{FF2B5EF4-FFF2-40B4-BE49-F238E27FC236}">
                    <a16:creationId xmlns:a16="http://schemas.microsoft.com/office/drawing/2014/main" id="{80D4FD01-A314-2D45-374F-D610620872F7}"/>
                  </a:ext>
                </a:extLst>
              </p:cNvPr>
              <p:cNvSpPr/>
              <p:nvPr/>
            </p:nvSpPr>
            <p:spPr>
              <a:xfrm>
                <a:off x="5173093" y="2266587"/>
                <a:ext cx="2012536" cy="644875"/>
              </a:xfrm>
              <a:prstGeom prst="ellipse">
                <a:avLst/>
              </a:prstGeom>
              <a:solidFill>
                <a:schemeClr val="tx1">
                  <a:lumMod val="65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dirty="0">
                    <a:solidFill>
                      <a:sysClr val="windowText" lastClr="000000"/>
                    </a:solidFill>
                  </a:rPr>
                  <a:t>EMERGENCY TAKEOVER</a:t>
                </a:r>
              </a:p>
            </p:txBody>
          </p:sp>
        </p:grp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3A80C89-5766-BF5F-8E4F-A190B7D5F361}"/>
                </a:ext>
              </a:extLst>
            </p:cNvPr>
            <p:cNvSpPr txBox="1"/>
            <p:nvPr/>
          </p:nvSpPr>
          <p:spPr>
            <a:xfrm>
              <a:off x="4184563" y="5695690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M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7CBB205-CE99-3636-5A0D-0A67232AEB91}"/>
                </a:ext>
              </a:extLst>
            </p:cNvPr>
            <p:cNvSpPr txBox="1"/>
            <p:nvPr/>
          </p:nvSpPr>
          <p:spPr>
            <a:xfrm>
              <a:off x="4746551" y="5009294"/>
              <a:ext cx="693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I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44E4B69-E41A-B9CA-9981-1CCD8FE6F71B}"/>
                </a:ext>
              </a:extLst>
            </p:cNvPr>
            <p:cNvSpPr txBox="1"/>
            <p:nvPr/>
          </p:nvSpPr>
          <p:spPr>
            <a:xfrm>
              <a:off x="3230462" y="5585045"/>
              <a:ext cx="914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I &gt; End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F7B1696-84C3-EF53-FC20-76C484C16611}"/>
                </a:ext>
              </a:extLst>
            </p:cNvPr>
            <p:cNvSpPr txBox="1"/>
            <p:nvPr/>
          </p:nvSpPr>
          <p:spPr>
            <a:xfrm>
              <a:off x="6462373" y="46370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ES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F6904C09-3586-29A4-ADD5-95310614AE64}"/>
                </a:ext>
              </a:extLst>
            </p:cNvPr>
            <p:cNvSpPr txBox="1"/>
            <p:nvPr/>
          </p:nvSpPr>
          <p:spPr>
            <a:xfrm>
              <a:off x="6745500" y="4962306"/>
              <a:ext cx="7722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M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F22CB01-C5D8-3471-991A-D4167A8EC203}"/>
                </a:ext>
              </a:extLst>
            </p:cNvPr>
            <p:cNvSpPr txBox="1"/>
            <p:nvPr/>
          </p:nvSpPr>
          <p:spPr>
            <a:xfrm>
              <a:off x="4084226" y="2412998"/>
              <a:ext cx="7854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A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CAE87DB-CE42-2A73-46CF-A82BC14D9425}"/>
                </a:ext>
              </a:extLst>
            </p:cNvPr>
            <p:cNvSpPr txBox="1"/>
            <p:nvPr/>
          </p:nvSpPr>
          <p:spPr>
            <a:xfrm>
              <a:off x="6693342" y="346806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ES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1D106D65-72D0-02FF-A795-0FA66C2E5405}"/>
                </a:ext>
              </a:extLst>
            </p:cNvPr>
            <p:cNvSpPr txBox="1"/>
            <p:nvPr/>
          </p:nvSpPr>
          <p:spPr>
            <a:xfrm>
              <a:off x="6385551" y="30507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ES &gt; ET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22394A3-044F-F5AB-A115-FF9CFBE69C92}"/>
                </a:ext>
              </a:extLst>
            </p:cNvPr>
            <p:cNvSpPr txBox="1"/>
            <p:nvPr/>
          </p:nvSpPr>
          <p:spPr>
            <a:xfrm>
              <a:off x="4561332" y="3428113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ES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E514F3D-A570-AA07-7B64-11AC31FC6523}"/>
                </a:ext>
              </a:extLst>
            </p:cNvPr>
            <p:cNvSpPr txBox="1"/>
            <p:nvPr/>
          </p:nvSpPr>
          <p:spPr>
            <a:xfrm>
              <a:off x="4584697" y="3072371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ET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8348985-1F63-1279-AB48-8A01CE3BECED}"/>
                </a:ext>
              </a:extLst>
            </p:cNvPr>
            <p:cNvSpPr txBox="1"/>
            <p:nvPr/>
          </p:nvSpPr>
          <p:spPr>
            <a:xfrm>
              <a:off x="6947157" y="4017094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ET &gt; M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1AD8A2A-1088-A9D4-A9AC-20B38D7C476A}"/>
                </a:ext>
              </a:extLst>
            </p:cNvPr>
            <p:cNvSpPr txBox="1"/>
            <p:nvPr/>
          </p:nvSpPr>
          <p:spPr>
            <a:xfrm>
              <a:off x="4793838" y="475093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A &gt; M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ECC32A2-87EE-D48E-6D2A-D400451FDE97}"/>
                </a:ext>
              </a:extLst>
            </p:cNvPr>
            <p:cNvSpPr txBox="1"/>
            <p:nvPr/>
          </p:nvSpPr>
          <p:spPr>
            <a:xfrm>
              <a:off x="4231748" y="4020566"/>
              <a:ext cx="1010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+mn-lt"/>
                  <a:cs typeface="+mn-lt"/>
                </a:rPr>
                <a:t>M &gt; A</a:t>
              </a:r>
            </a:p>
          </p:txBody>
        </p:sp>
      </p:grpSp>
      <p:sp>
        <p:nvSpPr>
          <p:cNvPr id="43" name="TextBox 6">
            <a:extLst>
              <a:ext uri="{FF2B5EF4-FFF2-40B4-BE49-F238E27FC236}">
                <a16:creationId xmlns:a16="http://schemas.microsoft.com/office/drawing/2014/main" id="{9752D05B-DEE9-CB65-B301-FD1B81136793}"/>
              </a:ext>
            </a:extLst>
          </p:cNvPr>
          <p:cNvSpPr txBox="1"/>
          <p:nvPr/>
        </p:nvSpPr>
        <p:spPr>
          <a:xfrm>
            <a:off x="400691" y="2157045"/>
            <a:ext cx="6595314" cy="211596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ea typeface="+mn-lt"/>
                <a:cs typeface="Helvetica" panose="020B0604020202020204" pitchFamily="34" charset="0"/>
              </a:rPr>
              <a:t>Behaviour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he vehicle is in a risky state: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control is entrusted to the secondary driving stack;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0" i="0" dirty="0">
              <a:solidFill>
                <a:schemeClr val="bg1">
                  <a:lumMod val="65000"/>
                  <a:lumOff val="35000"/>
                </a:schemeClr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n-lt"/>
                <a:cs typeface="Helvetica" panose="020B0604020202020204" pitchFamily="34" charset="0"/>
              </a:rPr>
              <a:t>Implementation</a:t>
            </a:r>
            <a:r>
              <a:rPr lang="en-GB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>
                  <a:lumMod val="65000"/>
                  <a:lumOff val="35000"/>
                </a:schemeClr>
              </a:solidFill>
              <a:latin typeface="+mj-lt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the    </a:t>
            </a:r>
            <a:r>
              <a:rPr lang="en-GB" sz="1300" b="1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current state     </a:t>
            </a:r>
            <a:r>
              <a:rPr lang="en-GB" sz="1300" dirty="0">
                <a:solidFill>
                  <a:schemeClr val="bg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is   published   on    </a:t>
            </a:r>
            <a:r>
              <a:rPr lang="it-IT" sz="1300" b="0" i="1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supervisor_node/</a:t>
            </a:r>
            <a:r>
              <a:rPr lang="it-IT" sz="1300" b="0" i="1" dirty="0" err="1">
                <a:solidFill>
                  <a:schemeClr val="bg1">
                    <a:lumMod val="65000"/>
                    <a:lumOff val="35000"/>
                  </a:schemeClr>
                </a:solidFill>
                <a:effectLst/>
              </a:rPr>
              <a:t>current</a:t>
            </a:r>
            <a:r>
              <a:rPr lang="it-IT" sz="13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_state</a:t>
            </a:r>
            <a:r>
              <a:rPr lang="it-IT" sz="13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</a:t>
            </a:r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topic </a:t>
            </a:r>
          </a:p>
          <a:p>
            <a:pPr algn="just"/>
            <a:r>
              <a:rPr lang="it-IT" sz="13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   (RELIABLE,TRANSIENT LOCAL).</a:t>
            </a:r>
            <a:endParaRPr lang="en-GB" sz="1300" dirty="0">
              <a:solidFill>
                <a:schemeClr val="bg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38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br>
              <a:rPr lang="it-IT" dirty="0">
                <a:solidFill>
                  <a:srgbClr val="F7BA11"/>
                </a:solidFill>
              </a:rPr>
            </a:br>
            <a:r>
              <a:rPr lang="it-IT" dirty="0">
                <a:solidFill>
                  <a:srgbClr val="F7BA11"/>
                </a:solidFill>
              </a:rPr>
              <a:t>Demo time!</a:t>
            </a:r>
            <a:endParaRPr lang="it-IT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3180</TotalTime>
  <Words>1043</Words>
  <Application>Microsoft Office PowerPoint</Application>
  <PresentationFormat>Widescreen</PresentationFormat>
  <Paragraphs>224</Paragraphs>
  <Slides>9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Arial,Sans-Serif</vt:lpstr>
      <vt:lpstr>Calibri</vt:lpstr>
      <vt:lpstr>Trebuchet MS</vt:lpstr>
      <vt:lpstr>Berlin</vt:lpstr>
      <vt:lpstr>Presentazione standard di PowerPoint</vt:lpstr>
      <vt:lpstr>MAIN IDEA</vt:lpstr>
      <vt:lpstr>OVER-VIEW</vt:lpstr>
      <vt:lpstr>IDLE</vt:lpstr>
      <vt:lpstr>MANUAL</vt:lpstr>
      <vt:lpstr>ACTIVE</vt:lpstr>
      <vt:lpstr>EMERGENCY TAKEOVER</vt:lpstr>
      <vt:lpstr>EMERGENCY STOP</vt:lpstr>
      <vt:lpstr> Demo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Laurea</dc:title>
  <dc:creator>Samuele Toscani</dc:creator>
  <cp:lastModifiedBy>Luca Inghilterra</cp:lastModifiedBy>
  <cp:revision>111</cp:revision>
  <dcterms:created xsi:type="dcterms:W3CDTF">2021-02-27T09:40:54Z</dcterms:created>
  <dcterms:modified xsi:type="dcterms:W3CDTF">2023-11-23T12:12:52Z</dcterms:modified>
</cp:coreProperties>
</file>