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68865-7689-4FDE-AA73-1C67B47384E3}" v="4" dt="2021-12-31T18:11:00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B3DE7-E8E7-4F0B-B945-7BB7F5F0F4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EAFA2E1-7312-4035-900D-898454C8672D}">
      <dgm:prSet phldrT="[テキスト]" phldr="0"/>
      <dgm:spPr/>
      <dgm:t>
        <a:bodyPr/>
        <a:lstStyle/>
        <a:p>
          <a:pPr rtl="0"/>
          <a:r>
            <a:rPr kumimoji="1" lang="ja-JP" altLang="en-US">
              <a:latin typeface="Calibri Light" panose="020F0302020204030204"/>
            </a:rPr>
            <a:t>曾祖父：黄福全</a:t>
          </a:r>
          <a:br>
            <a:rPr kumimoji="1" lang="ja-JP" altLang="en-US" dirty="0"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曾祖母：XXX</a:t>
          </a:r>
          <a:endParaRPr kumimoji="1" lang="ja-JP" altLang="en-US" dirty="0"/>
        </a:p>
      </dgm:t>
    </dgm:pt>
    <dgm:pt modelId="{FB8D0813-41EC-4F3B-AF3F-E8F95075F4B8}" type="parTrans" cxnId="{B7634FD5-1C4D-4883-B2F0-FCE5A7FCA4AB}">
      <dgm:prSet/>
      <dgm:spPr/>
      <dgm:t>
        <a:bodyPr/>
        <a:lstStyle/>
        <a:p>
          <a:endParaRPr kumimoji="1" lang="ja-JP" altLang="en-US"/>
        </a:p>
      </dgm:t>
    </dgm:pt>
    <dgm:pt modelId="{1C352FAB-0F6B-46A5-A2E2-B0D9F3BDDEEB}" type="sibTrans" cxnId="{B7634FD5-1C4D-4883-B2F0-FCE5A7FCA4AB}">
      <dgm:prSet/>
      <dgm:spPr/>
      <dgm:t>
        <a:bodyPr/>
        <a:lstStyle/>
        <a:p>
          <a:endParaRPr kumimoji="1" lang="ja-JP" altLang="en-US"/>
        </a:p>
      </dgm:t>
    </dgm:pt>
    <dgm:pt modelId="{EDE6366E-05FC-48F4-B244-EDAF6FC86EA8}">
      <dgm:prSet phldrT="[テキスト]" phldr="0"/>
      <dgm:spPr/>
      <dgm:t>
        <a:bodyPr/>
        <a:lstStyle/>
        <a:p>
          <a:r>
            <a:rPr kumimoji="1" lang="ja-JP" altLang="en-US">
              <a:latin typeface="Calibri Light" panose="020F0302020204030204"/>
            </a:rPr>
            <a:t>XXX</a:t>
          </a:r>
          <a:endParaRPr kumimoji="1" lang="ja-JP" altLang="en-US"/>
        </a:p>
      </dgm:t>
    </dgm:pt>
    <dgm:pt modelId="{3FC34853-1B80-4F96-BA30-DF7176A33450}" type="parTrans" cxnId="{EF2E55E3-0B8D-4C6A-ADC6-8E65DB87DDA9}">
      <dgm:prSet/>
      <dgm:spPr/>
      <dgm:t>
        <a:bodyPr/>
        <a:lstStyle/>
        <a:p>
          <a:endParaRPr kumimoji="1" lang="ja-JP" altLang="en-US"/>
        </a:p>
      </dgm:t>
    </dgm:pt>
    <dgm:pt modelId="{0C169B43-DE4D-40DE-A88D-F07ABCFE4E6C}" type="sibTrans" cxnId="{EF2E55E3-0B8D-4C6A-ADC6-8E65DB87DDA9}">
      <dgm:prSet/>
      <dgm:spPr/>
      <dgm:t>
        <a:bodyPr/>
        <a:lstStyle/>
        <a:p>
          <a:endParaRPr kumimoji="1" lang="ja-JP" altLang="en-US"/>
        </a:p>
      </dgm:t>
    </dgm:pt>
    <dgm:pt modelId="{BABBB559-D250-4F3D-AE2F-F81894280976}">
      <dgm:prSet phldrT="[テキスト]" phldr="0"/>
      <dgm:spPr/>
      <dgm:t>
        <a:bodyPr/>
        <a:lstStyle/>
        <a:p>
          <a:r>
            <a:rPr kumimoji="1" lang="ja-JP" altLang="en-US">
              <a:latin typeface="Calibri Light" panose="020F0302020204030204"/>
            </a:rPr>
            <a:t>XXX</a:t>
          </a:r>
          <a:endParaRPr kumimoji="1" lang="ja-JP" altLang="en-US"/>
        </a:p>
      </dgm:t>
    </dgm:pt>
    <dgm:pt modelId="{22D5E28A-2BB9-4EF6-BAB4-3F94AE180673}" type="parTrans" cxnId="{D80B805C-1176-4ED1-95AC-32B232E76D59}">
      <dgm:prSet/>
      <dgm:spPr/>
      <dgm:t>
        <a:bodyPr/>
        <a:lstStyle/>
        <a:p>
          <a:endParaRPr kumimoji="1" lang="ja-JP" altLang="en-US"/>
        </a:p>
      </dgm:t>
    </dgm:pt>
    <dgm:pt modelId="{648B3AB6-61CA-497B-8DFE-55F9766F3C19}" type="sibTrans" cxnId="{D80B805C-1176-4ED1-95AC-32B232E76D59}">
      <dgm:prSet/>
      <dgm:spPr/>
      <dgm:t>
        <a:bodyPr/>
        <a:lstStyle/>
        <a:p>
          <a:endParaRPr kumimoji="1" lang="ja-JP" altLang="en-US"/>
        </a:p>
      </dgm:t>
    </dgm:pt>
    <dgm:pt modelId="{408D6FF6-5FB4-4DE2-B571-0A7BAC543F02}">
      <dgm:prSet phldrT="[テキスト]" phldr="0"/>
      <dgm:spPr/>
      <dgm:t>
        <a:bodyPr/>
        <a:lstStyle/>
        <a:p>
          <a:r>
            <a:rPr kumimoji="1" lang="ja-JP" altLang="en-US">
              <a:latin typeface="Calibri Light" panose="020F0302020204030204"/>
            </a:rPr>
            <a:t>XXX</a:t>
          </a:r>
          <a:endParaRPr kumimoji="1" lang="ja-JP" altLang="en-US"/>
        </a:p>
      </dgm:t>
    </dgm:pt>
    <dgm:pt modelId="{47706390-5C9D-4230-8A04-2FCA7C43B0A1}" type="parTrans" cxnId="{D67E0E48-6DB6-4DCC-B454-93E2E74177E8}">
      <dgm:prSet/>
      <dgm:spPr/>
      <dgm:t>
        <a:bodyPr/>
        <a:lstStyle/>
        <a:p>
          <a:endParaRPr kumimoji="1" lang="ja-JP" altLang="en-US"/>
        </a:p>
      </dgm:t>
    </dgm:pt>
    <dgm:pt modelId="{E61907C8-12CF-47D7-897A-548AD7A35375}" type="sibTrans" cxnId="{D67E0E48-6DB6-4DCC-B454-93E2E74177E8}">
      <dgm:prSet/>
      <dgm:spPr/>
      <dgm:t>
        <a:bodyPr/>
        <a:lstStyle/>
        <a:p>
          <a:endParaRPr kumimoji="1" lang="ja-JP" altLang="en-US"/>
        </a:p>
      </dgm:t>
    </dgm:pt>
    <dgm:pt modelId="{B87C0160-85A8-4627-842C-ED9ED670988C}">
      <dgm:prSet phldrT="[テキスト]" phldr="0"/>
      <dgm:spPr/>
      <dgm:t>
        <a:bodyPr/>
        <a:lstStyle/>
        <a:p>
          <a:r>
            <a:rPr kumimoji="1" lang="ja-JP" altLang="en-US">
              <a:latin typeface="Calibri Light" panose="020F0302020204030204"/>
            </a:rPr>
            <a:t>XXX</a:t>
          </a:r>
          <a:endParaRPr kumimoji="1" lang="ja-JP" altLang="en-US"/>
        </a:p>
      </dgm:t>
    </dgm:pt>
    <dgm:pt modelId="{E98D27CA-041F-48FF-82AB-2E85B83F433A}" type="parTrans" cxnId="{C2E1B051-C677-40DA-929D-7F3BB1162466}">
      <dgm:prSet/>
      <dgm:spPr/>
      <dgm:t>
        <a:bodyPr/>
        <a:lstStyle/>
        <a:p>
          <a:endParaRPr kumimoji="1" lang="ja-JP" altLang="en-US"/>
        </a:p>
      </dgm:t>
    </dgm:pt>
    <dgm:pt modelId="{7FB465FF-E23B-4CDD-BE49-F583B04FA888}" type="sibTrans" cxnId="{C2E1B051-C677-40DA-929D-7F3BB1162466}">
      <dgm:prSet/>
      <dgm:spPr/>
      <dgm:t>
        <a:bodyPr/>
        <a:lstStyle/>
        <a:p>
          <a:endParaRPr kumimoji="1" lang="ja-JP" altLang="en-US"/>
        </a:p>
      </dgm:t>
    </dgm:pt>
    <dgm:pt modelId="{65BF9CC6-7A81-465E-AD48-DCDE42C98684}">
      <dgm:prSet phldr="0"/>
      <dgm:spPr/>
      <dgm:t>
        <a:bodyPr/>
        <a:lstStyle/>
        <a:p>
          <a:r>
            <a:rPr kumimoji="1" lang="en-US" altLang="ja-JP" dirty="0">
              <a:latin typeface="Calibri Light" panose="020F0302020204030204"/>
            </a:rPr>
            <a:t>XXX</a:t>
          </a:r>
        </a:p>
      </dgm:t>
    </dgm:pt>
    <dgm:pt modelId="{9CCA80FC-2789-44FB-92BB-CDCE9373E655}" type="parTrans" cxnId="{F1DD006E-8689-456B-B01F-E7F25CDC4B74}">
      <dgm:prSet/>
      <dgm:spPr/>
    </dgm:pt>
    <dgm:pt modelId="{16589F8E-AAE2-4709-B1E9-5842B5F3D6FC}" type="sibTrans" cxnId="{F1DD006E-8689-456B-B01F-E7F25CDC4B74}">
      <dgm:prSet/>
      <dgm:spPr/>
    </dgm:pt>
    <dgm:pt modelId="{B4EF594A-3283-4E12-A204-59097D78ACF4}">
      <dgm:prSet phldr="0"/>
      <dgm:spPr/>
      <dgm:t>
        <a:bodyPr/>
        <a:lstStyle/>
        <a:p>
          <a:pPr rtl="0"/>
          <a:r>
            <a:rPr kumimoji="1" lang="en-US" altLang="ja-JP" dirty="0">
              <a:latin typeface="Calibri Light" panose="020F0302020204030204"/>
            </a:rPr>
            <a:t>祖父：黄实田</a:t>
          </a:r>
          <a:br>
            <a:rPr kumimoji="1" lang="en-US" altLang="ja-JP" dirty="0">
              <a:latin typeface="Calibri Light" panose="020F0302020204030204"/>
            </a:rPr>
          </a:br>
          <a:r>
            <a:rPr kumimoji="1" lang="en-US" altLang="ja-JP" dirty="0" err="1">
              <a:latin typeface="Calibri Light" panose="020F0302020204030204"/>
            </a:rPr>
            <a:t>祖母：颜为</a:t>
          </a:r>
          <a:endParaRPr kumimoji="1" lang="en-US" altLang="ja-JP" dirty="0"/>
        </a:p>
      </dgm:t>
    </dgm:pt>
    <dgm:pt modelId="{9FFDD746-8360-4188-B13E-29CCF8B31FE0}" type="parTrans" cxnId="{F4CF9AC6-89AE-401B-9B83-BD99A6B7E2EB}">
      <dgm:prSet/>
      <dgm:spPr/>
    </dgm:pt>
    <dgm:pt modelId="{4B626702-63EE-416D-8278-878E27F49E87}" type="sibTrans" cxnId="{F4CF9AC6-89AE-401B-9B83-BD99A6B7E2EB}">
      <dgm:prSet/>
      <dgm:spPr/>
    </dgm:pt>
    <dgm:pt modelId="{C07A28AD-B8E5-4C89-B3D3-01B6926A63CD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伯父：黄永福</a:t>
          </a:r>
          <a:br>
            <a:rPr kumimoji="1" lang="ja-JP" altLang="en-US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dirty="0">
              <a:solidFill>
                <a:srgbClr val="010000"/>
              </a:solidFill>
              <a:latin typeface="Calibri Light" panose="020F0302020204030204"/>
            </a:rPr>
            <a:t>伯母：XXX</a:t>
          </a:r>
          <a:endParaRPr kumimoji="1" lang="ja-JP" dirty="0">
            <a:solidFill>
              <a:srgbClr val="010000"/>
            </a:solidFill>
          </a:endParaRPr>
        </a:p>
      </dgm:t>
    </dgm:pt>
    <dgm:pt modelId="{4B50EA52-7A07-4189-8BFE-52606EEFA31D}" type="parTrans" cxnId="{EBB3F76F-6AA2-47B5-844E-1ECB00755362}">
      <dgm:prSet/>
      <dgm:spPr/>
    </dgm:pt>
    <dgm:pt modelId="{1EAF39E2-3433-4533-A37B-6CEB232DC7E5}" type="sibTrans" cxnId="{EBB3F76F-6AA2-47B5-844E-1ECB00755362}">
      <dgm:prSet/>
      <dgm:spPr/>
    </dgm:pt>
    <dgm:pt modelId="{48C925DA-4ADB-441C-99A6-4C44ECFA718C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家翁：黄永春</a:t>
          </a:r>
          <a:br>
            <a:rPr kumimoji="1" lang="ja-JP" altLang="en-US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dirty="0">
              <a:solidFill>
                <a:srgbClr val="010000"/>
              </a:solidFill>
              <a:latin typeface="Calibri Light" panose="020F0302020204030204"/>
            </a:rPr>
            <a:t>家家慈：李仁</a:t>
          </a:r>
        </a:p>
      </dgm:t>
    </dgm:pt>
    <dgm:pt modelId="{538B5652-930E-477C-A24E-506E2791ED7D}" type="parTrans" cxnId="{2694000E-B855-48B1-96EE-38B1BC380D6C}">
      <dgm:prSet/>
      <dgm:spPr/>
    </dgm:pt>
    <dgm:pt modelId="{F81B4AB7-5629-41D9-ADCE-98B1E95EAC26}" type="sibTrans" cxnId="{2694000E-B855-48B1-96EE-38B1BC380D6C}">
      <dgm:prSet/>
      <dgm:spPr/>
    </dgm:pt>
    <dgm:pt modelId="{FEE91177-B628-4455-A10C-F327229432F8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三叔：黄永发</a:t>
          </a:r>
          <a:br>
            <a:rPr kumimoji="1" lang="ja-JP" altLang="en-US" dirty="0"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三婶：X玉花</a:t>
          </a:r>
          <a:endParaRPr kumimoji="1" lang="ja-JP" altLang="en-US" dirty="0"/>
        </a:p>
      </dgm:t>
    </dgm:pt>
    <dgm:pt modelId="{394E7680-51DA-4C66-96C0-4FBA6C55F0C7}" type="parTrans" cxnId="{085844A9-C1B9-4367-9B23-3DC3EB37EE1F}">
      <dgm:prSet/>
      <dgm:spPr/>
    </dgm:pt>
    <dgm:pt modelId="{D143A9BC-F48B-49C4-A1E4-E603F7B6A755}" type="sibTrans" cxnId="{085844A9-C1B9-4367-9B23-3DC3EB37EE1F}">
      <dgm:prSet/>
      <dgm:spPr/>
    </dgm:pt>
    <dgm:pt modelId="{F056FE49-F802-4CD6-9B55-C331A8C198C0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大姐：黄莲碧（1974年生）</a:t>
          </a:r>
        </a:p>
      </dgm:t>
    </dgm:pt>
    <dgm:pt modelId="{CD5D61A4-659F-4801-85AE-B84431DC1B41}" type="parTrans" cxnId="{53481882-3F51-4163-8592-8097D818F5CD}">
      <dgm:prSet/>
      <dgm:spPr/>
    </dgm:pt>
    <dgm:pt modelId="{348B0BF6-AD8D-4A9E-800C-BECE2F9FFE66}" type="sibTrans" cxnId="{53481882-3F51-4163-8592-8097D818F5CD}">
      <dgm:prSet/>
      <dgm:spPr/>
    </dgm:pt>
    <dgm:pt modelId="{B88B84F1-ECB1-426E-BD15-80C2098FE9CD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二姐：黄莲厉</a:t>
          </a:r>
          <a:r>
            <a:rPr kumimoji="1" lang="ja-JP" dirty="0"/>
            <a:t>（</a:t>
          </a:r>
          <a:r>
            <a:rPr kumimoji="1" lang="en-US" altLang="ja-JP" dirty="0">
              <a:latin typeface="Calibri Light" panose="020F0302020204030204"/>
            </a:rPr>
            <a:t>1976</a:t>
          </a:r>
          <a:r>
            <a:rPr kumimoji="1" lang="ja-JP" dirty="0"/>
            <a:t>年生）</a:t>
          </a:r>
        </a:p>
      </dgm:t>
    </dgm:pt>
    <dgm:pt modelId="{4DCA462D-E1B0-4DBF-A3A9-258FC8785425}" type="parTrans" cxnId="{2DDAB23C-8954-4047-8881-E1BC7E79767C}">
      <dgm:prSet/>
      <dgm:spPr/>
    </dgm:pt>
    <dgm:pt modelId="{00CA243F-72E6-477B-A7EF-450740AF651D}" type="sibTrans" cxnId="{2DDAB23C-8954-4047-8881-E1BC7E79767C}">
      <dgm:prSet/>
      <dgm:spPr/>
    </dgm:pt>
    <dgm:pt modelId="{F3F36BC2-591E-4A0A-B6A7-85F8069089D7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三姐：黄莲真</a:t>
          </a:r>
          <a:r>
            <a:rPr kumimoji="1" lang="ja-JP" dirty="0"/>
            <a:t>（</a:t>
          </a:r>
          <a:r>
            <a:rPr kumimoji="1" lang="en-US" altLang="ja-JP" dirty="0">
              <a:latin typeface="Calibri Light" panose="020F0302020204030204"/>
            </a:rPr>
            <a:t>1977</a:t>
          </a:r>
          <a:r>
            <a:rPr kumimoji="1" lang="ja-JP" dirty="0"/>
            <a:t>年生）</a:t>
          </a:r>
          <a:br>
            <a:rPr kumimoji="1" lang="ja-JP" altLang="en-US" dirty="0"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三姐夫：石志诚</a:t>
          </a:r>
          <a:endParaRPr kumimoji="1" lang="ja-JP" dirty="0"/>
        </a:p>
      </dgm:t>
    </dgm:pt>
    <dgm:pt modelId="{8C80DB79-6710-4599-84DE-D456B4FB4998}" type="parTrans" cxnId="{4CBB0F10-A512-4967-9742-70A661E38AFA}">
      <dgm:prSet/>
      <dgm:spPr/>
    </dgm:pt>
    <dgm:pt modelId="{C437395A-2F20-4D1D-A0AB-B364987409EE}" type="sibTrans" cxnId="{4CBB0F10-A512-4967-9742-70A661E38AFA}">
      <dgm:prSet/>
      <dgm:spPr/>
    </dgm:pt>
    <dgm:pt modelId="{16754C52-5D22-46CE-9573-1C7CB821E138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大哥</a:t>
          </a:r>
          <a:r>
            <a:rPr kumimoji="1" lang="ja-JP" altLang="en-US">
              <a:latin typeface="Calibri Light" panose="020F0302020204030204"/>
            </a:rPr>
            <a:t>：黄联升</a:t>
          </a:r>
          <a:r>
            <a:rPr kumimoji="1" lang="ja-JP"/>
            <a:t>（</a:t>
          </a:r>
          <a:r>
            <a:rPr kumimoji="1" lang="en-US" altLang="ja-JP" dirty="0">
              <a:latin typeface="Calibri Light" panose="020F0302020204030204"/>
            </a:rPr>
            <a:t>1978</a:t>
          </a:r>
          <a:r>
            <a:rPr kumimoji="1" lang="ja-JP"/>
            <a:t>年生）</a:t>
          </a:r>
          <a:br>
            <a:rPr kumimoji="1" lang="ja-JP" altLang="en-US" dirty="0"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大嫂：完颜阿梅</a:t>
          </a:r>
          <a:endParaRPr kumimoji="1" lang="ja-JP" dirty="0"/>
        </a:p>
      </dgm:t>
    </dgm:pt>
    <dgm:pt modelId="{7D332BC9-D850-4C45-B9E1-D39FE600DE1C}" type="parTrans" cxnId="{A4F10229-8594-4D82-8D2B-969C1747A2D2}">
      <dgm:prSet/>
      <dgm:spPr/>
    </dgm:pt>
    <dgm:pt modelId="{0C5F93C5-C9DF-4383-AF63-4B8B053C94E8}" type="sibTrans" cxnId="{A4F10229-8594-4D82-8D2B-969C1747A2D2}">
      <dgm:prSet/>
      <dgm:spPr/>
    </dgm:pt>
    <dgm:pt modelId="{00238CD0-4C01-478A-A975-AA89F086AC38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二哥：黄联旗</a:t>
          </a:r>
          <a:r>
            <a:rPr kumimoji="1" lang="ja-JP" dirty="0"/>
            <a:t>（</a:t>
          </a:r>
          <a:r>
            <a:rPr kumimoji="1" lang="en-US" altLang="ja-JP" dirty="0">
              <a:latin typeface="Calibri Light" panose="020F0302020204030204"/>
            </a:rPr>
            <a:t>1980</a:t>
          </a:r>
          <a:r>
            <a:rPr kumimoji="1" lang="ja-JP" dirty="0"/>
            <a:t>年生）</a:t>
          </a:r>
          <a:br>
            <a:rPr kumimoji="1" lang="ja-JP" altLang="en-US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二嫂：李淑宜</a:t>
          </a:r>
          <a:endParaRPr kumimoji="1" lang="ja-JP" dirty="0"/>
        </a:p>
      </dgm:t>
    </dgm:pt>
    <dgm:pt modelId="{D40F4F3B-A2BC-4809-9C7C-A90861C00FA4}" type="parTrans" cxnId="{3F34C88C-A3C9-4C89-BE9E-7BEC4042B666}">
      <dgm:prSet/>
      <dgm:spPr/>
    </dgm:pt>
    <dgm:pt modelId="{A4712F7E-5D8C-496E-9F18-98F00076ADF1}" type="sibTrans" cxnId="{3F34C88C-A3C9-4C89-BE9E-7BEC4042B666}">
      <dgm:prSet/>
      <dgm:spPr/>
    </dgm:pt>
    <dgm:pt modelId="{FAAB07DD-C82B-497F-9B95-31B63494256B}">
      <dgm:prSet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三哥：黄联山</a:t>
          </a:r>
          <a:r>
            <a:rPr kumimoji="1" lang="ja-JP" dirty="0"/>
            <a:t>（</a:t>
          </a:r>
          <a:r>
            <a:rPr kumimoji="1" lang="en-US" altLang="ja-JP" dirty="0">
              <a:latin typeface="Calibri Light" panose="020F0302020204030204"/>
            </a:rPr>
            <a:t>1981</a:t>
          </a:r>
          <a:r>
            <a:rPr kumimoji="1" lang="ja-JP" dirty="0"/>
            <a:t>年生）</a:t>
          </a:r>
        </a:p>
      </dgm:t>
    </dgm:pt>
    <dgm:pt modelId="{4DACCDF7-BF2B-4545-91E4-EE09C72C7E58}" type="parTrans" cxnId="{201EEF54-6072-4D86-B949-4985C1B45460}">
      <dgm:prSet/>
      <dgm:spPr/>
    </dgm:pt>
    <dgm:pt modelId="{7F0D2723-7C8E-4A55-ACC6-2163432971BC}" type="sibTrans" cxnId="{201EEF54-6072-4D86-B949-4985C1B45460}">
      <dgm:prSet/>
      <dgm:spPr/>
    </dgm:pt>
    <dgm:pt modelId="{95FAF839-18F3-48EB-9AE5-C57DF20FE9E3}">
      <dgm:prSet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四哥：黄联丰</a:t>
          </a:r>
          <a:r>
            <a:rPr kumimoji="1" lang="ja-JP" dirty="0"/>
            <a:t>（</a:t>
          </a:r>
          <a:r>
            <a:rPr kumimoji="1" lang="en-US" altLang="ja-JP" dirty="0">
              <a:latin typeface="Calibri Light" panose="020F0302020204030204"/>
            </a:rPr>
            <a:t>1983</a:t>
          </a:r>
          <a:r>
            <a:rPr kumimoji="1" lang="ja-JP" dirty="0"/>
            <a:t>年生）</a:t>
          </a:r>
        </a:p>
      </dgm:t>
    </dgm:pt>
    <dgm:pt modelId="{98DD2554-D22A-450B-B194-F844B7E5319A}" type="parTrans" cxnId="{D73BC98E-24A4-4765-8FC7-89474B11CA30}">
      <dgm:prSet/>
      <dgm:spPr/>
    </dgm:pt>
    <dgm:pt modelId="{E9B3FD36-0127-4AAD-98FD-6B7880C65A47}" type="sibTrans" cxnId="{D73BC98E-24A4-4765-8FC7-89474B11CA30}">
      <dgm:prSet/>
      <dgm:spPr/>
    </dgm:pt>
    <dgm:pt modelId="{D6266E59-5C1F-4254-8AE7-A0719099B233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在下：黄联富</a:t>
          </a:r>
          <a:r>
            <a:rPr kumimoji="1" lang="ja-JP" dirty="0"/>
            <a:t>（</a:t>
          </a:r>
          <a:r>
            <a:rPr kumimoji="1" lang="en-US" altLang="ja-JP" dirty="0">
              <a:latin typeface="Calibri Light" panose="020F0302020204030204"/>
            </a:rPr>
            <a:t>1984</a:t>
          </a:r>
          <a:r>
            <a:rPr kumimoji="1" lang="ja-JP" dirty="0"/>
            <a:t>年生）</a:t>
          </a:r>
        </a:p>
      </dgm:t>
    </dgm:pt>
    <dgm:pt modelId="{E0D3CDE0-F28D-4EDC-A75B-D807111C578C}" type="parTrans" cxnId="{BD01F493-DC54-48B4-9170-3BB527390F9E}">
      <dgm:prSet/>
      <dgm:spPr/>
    </dgm:pt>
    <dgm:pt modelId="{6C880505-07AA-4358-97C1-6117EBADF3DD}" type="sibTrans" cxnId="{BD01F493-DC54-48B4-9170-3BB527390F9E}">
      <dgm:prSet/>
      <dgm:spPr/>
    </dgm:pt>
    <dgm:pt modelId="{0105964A-3B65-4408-9189-CBC34F208F86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妹妹：黄莲霜</a:t>
          </a:r>
          <a:r>
            <a:rPr kumimoji="1" lang="ja-JP" dirty="0"/>
            <a:t>（</a:t>
          </a:r>
          <a:r>
            <a:rPr kumimoji="1" lang="en-US" altLang="ja-JP" dirty="0"/>
            <a:t>1988</a:t>
          </a:r>
          <a:r>
            <a:rPr kumimoji="1" lang="ja-JP" dirty="0"/>
            <a:t>年生）</a:t>
          </a:r>
          <a:br>
            <a:rPr kumimoji="1" lang="ja-JP" altLang="en-US" dirty="0"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妹夫：陈振隆</a:t>
          </a:r>
          <a:endParaRPr kumimoji="1" lang="ja-JP" dirty="0"/>
        </a:p>
      </dgm:t>
    </dgm:pt>
    <dgm:pt modelId="{E351B5A1-6693-4D35-BC40-9A9402EB7A9F}" type="parTrans" cxnId="{C18FF77E-79DA-43B0-8B53-B8C41E668CD4}">
      <dgm:prSet/>
      <dgm:spPr/>
    </dgm:pt>
    <dgm:pt modelId="{8EF4547F-F32D-40D2-B683-A8497D09215C}" type="sibTrans" cxnId="{C18FF77E-79DA-43B0-8B53-B8C41E668CD4}">
      <dgm:prSet/>
      <dgm:spPr/>
    </dgm:pt>
    <dgm:pt modelId="{B2E3ED7A-8EAD-489E-AD7C-2D6C215199EA}">
      <dgm:prSet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弟弟：黄联巡</a:t>
          </a:r>
          <a:r>
            <a:rPr kumimoji="1" lang="ja-JP" dirty="0"/>
            <a:t>（</a:t>
          </a:r>
          <a:r>
            <a:rPr kumimoji="1" lang="en-US" altLang="ja-JP" dirty="0">
              <a:latin typeface="Calibri Light" panose="020F0302020204030204"/>
            </a:rPr>
            <a:t>1991</a:t>
          </a:r>
          <a:r>
            <a:rPr kumimoji="1" lang="ja-JP" dirty="0"/>
            <a:t>年生）</a:t>
          </a:r>
        </a:p>
      </dgm:t>
    </dgm:pt>
    <dgm:pt modelId="{1E721B29-546C-4929-B95A-AA08ACAE99B7}" type="parTrans" cxnId="{EE26E259-FAEC-48B6-A964-F58E3E937D79}">
      <dgm:prSet/>
      <dgm:spPr/>
    </dgm:pt>
    <dgm:pt modelId="{7BEDC11A-445F-473E-AAB4-F324181F0A91}" type="sibTrans" cxnId="{EE26E259-FAEC-48B6-A964-F58E3E937D79}">
      <dgm:prSet/>
      <dgm:spPr/>
    </dgm:pt>
    <dgm:pt modelId="{18D3397A-5E47-4240-A3F6-332C845232AF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大堂哥：黄顺平</a:t>
          </a:r>
          <a:r>
            <a:rPr kumimoji="1" lang="ja-JP" dirty="0"/>
            <a:t>（</a:t>
          </a:r>
          <a:r>
            <a:rPr kumimoji="1" lang="en-US" altLang="ja-JP" dirty="0">
              <a:latin typeface="Calibri Light" panose="020F0302020204030204"/>
            </a:rPr>
            <a:t>1975</a:t>
          </a:r>
          <a:r>
            <a:rPr kumimoji="1" lang="ja-JP" dirty="0"/>
            <a:t>年生）</a:t>
          </a:r>
          <a:br>
            <a:rPr kumimoji="1" lang="ja-JP" altLang="en-US" dirty="0"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前妻：X奕好</a:t>
          </a:r>
          <a:endParaRPr kumimoji="1" lang="ja-JP" dirty="0"/>
        </a:p>
      </dgm:t>
    </dgm:pt>
    <dgm:pt modelId="{AADECA47-C8F0-4C2E-B9F4-5DA819F3C757}" type="parTrans" cxnId="{3222AC08-F8B7-4FB5-AD43-479F4E82F5D8}">
      <dgm:prSet/>
      <dgm:spPr/>
    </dgm:pt>
    <dgm:pt modelId="{6A6E48E3-9E26-40A7-8A7C-19ACC580F2EA}" type="sibTrans" cxnId="{3222AC08-F8B7-4FB5-AD43-479F4E82F5D8}">
      <dgm:prSet/>
      <dgm:spPr/>
    </dgm:pt>
    <dgm:pt modelId="{0C031E25-418E-4715-8199-08B4ACE14F6A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二堂哥：黄顺昌</a:t>
          </a:r>
          <a:r>
            <a:rPr kumimoji="1" lang="ja-JP" dirty="0"/>
            <a:t>（</a:t>
          </a:r>
          <a:r>
            <a:rPr kumimoji="1" lang="en-US" altLang="ja-JP" dirty="0">
              <a:latin typeface="Calibri Light" panose="020F0302020204030204"/>
            </a:rPr>
            <a:t>1977</a:t>
          </a:r>
          <a:r>
            <a:rPr kumimoji="1" lang="ja-JP" dirty="0"/>
            <a:t>年生）</a:t>
          </a:r>
          <a:br>
            <a:rPr kumimoji="1" lang="ja-JP" altLang="en-US" dirty="0"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前妻：X美珠</a:t>
          </a:r>
          <a:endParaRPr kumimoji="1" lang="ja-JP" dirty="0"/>
        </a:p>
      </dgm:t>
    </dgm:pt>
    <dgm:pt modelId="{274C8495-F128-42C1-AB69-880AE91037BC}" type="parTrans" cxnId="{D62E80FA-292B-4CD6-8F2D-B7B0082A65C6}">
      <dgm:prSet/>
      <dgm:spPr/>
    </dgm:pt>
    <dgm:pt modelId="{75299A27-C1A9-447F-8877-B020754A0799}" type="sibTrans" cxnId="{D62E80FA-292B-4CD6-8F2D-B7B0082A65C6}">
      <dgm:prSet/>
      <dgm:spPr/>
    </dgm:pt>
    <dgm:pt modelId="{1BDFD33D-C419-4432-B2D4-48EF0FBC2E87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堂姐：黄雪凤</a:t>
          </a:r>
          <a:r>
            <a:rPr kumimoji="1" lang="ja-JP" dirty="0"/>
            <a:t>（</a:t>
          </a:r>
          <a:r>
            <a:rPr kumimoji="1" lang="en-US" altLang="ja-JP" dirty="0">
              <a:latin typeface="Calibri Light" panose="020F0302020204030204"/>
            </a:rPr>
            <a:t>1982</a:t>
          </a:r>
          <a:r>
            <a:rPr kumimoji="1" lang="ja-JP" dirty="0"/>
            <a:t>年生）</a:t>
          </a:r>
          <a:br>
            <a:rPr kumimoji="1" lang="ja-JP" altLang="en-US" dirty="0"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堂姐夫：XXX</a:t>
          </a:r>
          <a:endParaRPr kumimoji="1" lang="ja-JP" dirty="0"/>
        </a:p>
      </dgm:t>
    </dgm:pt>
    <dgm:pt modelId="{83E3DAE4-1FFA-4BEA-837B-F8C4AD16E412}" type="parTrans" cxnId="{D2D216AD-66D8-4B3A-862C-37A1DFCEBCA2}">
      <dgm:prSet/>
      <dgm:spPr/>
    </dgm:pt>
    <dgm:pt modelId="{E0FA8D7F-18DE-4A64-B6E1-5FFBE572F273}" type="sibTrans" cxnId="{D2D216AD-66D8-4B3A-862C-37A1DFCEBCA2}">
      <dgm:prSet/>
      <dgm:spPr/>
    </dgm:pt>
    <dgm:pt modelId="{0EF9FC30-E35F-4B34-8603-8AE47D99D9D1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堂姐：黄美丽</a:t>
          </a:r>
          <a:r>
            <a:rPr kumimoji="1" lang="ja-JP" dirty="0"/>
            <a:t>（</a:t>
          </a:r>
          <a:r>
            <a:rPr kumimoji="1" lang="en-US" altLang="ja-JP" dirty="0">
              <a:latin typeface="Calibri Light" panose="020F0302020204030204"/>
            </a:rPr>
            <a:t>1978</a:t>
          </a:r>
          <a:r>
            <a:rPr kumimoji="1" lang="ja-JP" dirty="0"/>
            <a:t>年生）</a:t>
          </a:r>
          <a:br>
            <a:rPr kumimoji="1" lang="ja-JP" altLang="en-US" dirty="0"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堂姐夫：XXX</a:t>
          </a:r>
          <a:endParaRPr kumimoji="1" lang="ja-JP" dirty="0"/>
        </a:p>
      </dgm:t>
    </dgm:pt>
    <dgm:pt modelId="{08274E82-E46E-41AE-BF33-E16E3D3A0DBB}" type="parTrans" cxnId="{A7D30CDF-9D18-4A5A-9D69-B5B42DF803B8}">
      <dgm:prSet/>
      <dgm:spPr/>
    </dgm:pt>
    <dgm:pt modelId="{CD43EDE7-1770-421F-8046-2F24E1350E4E}" type="sibTrans" cxnId="{A7D30CDF-9D18-4A5A-9D69-B5B42DF803B8}">
      <dgm:prSet/>
      <dgm:spPr/>
    </dgm:pt>
    <dgm:pt modelId="{103F72C1-AED7-4486-BE7B-600593384E79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堂哥：黄联源</a:t>
          </a:r>
          <a:r>
            <a:rPr kumimoji="1" lang="ja-JP" dirty="0"/>
            <a:t>（</a:t>
          </a:r>
          <a:r>
            <a:rPr kumimoji="1" lang="en-US" altLang="ja-JP" dirty="0">
              <a:latin typeface="Calibri Light" panose="020F0302020204030204"/>
            </a:rPr>
            <a:t>1979</a:t>
          </a:r>
          <a:r>
            <a:rPr kumimoji="1" lang="ja-JP" dirty="0"/>
            <a:t>年生）</a:t>
          </a:r>
        </a:p>
      </dgm:t>
    </dgm:pt>
    <dgm:pt modelId="{FF59F6DB-034E-4229-A6EF-DCA9EDD87237}" type="parTrans" cxnId="{AD5ED547-C93A-4F6A-97D1-788537A5EAE4}">
      <dgm:prSet/>
      <dgm:spPr/>
    </dgm:pt>
    <dgm:pt modelId="{37FE46AF-B550-42E1-A546-BEDE7EF7A8CC}" type="sibTrans" cxnId="{AD5ED547-C93A-4F6A-97D1-788537A5EAE4}">
      <dgm:prSet/>
      <dgm:spPr/>
    </dgm:pt>
    <dgm:pt modelId="{F3B5BB10-8E4D-4450-ADCE-88D2A5FF7E4A}">
      <dgm:prSet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堂哥：黄联和</a:t>
          </a:r>
          <a:r>
            <a:rPr kumimoji="1" lang="ja-JP" dirty="0"/>
            <a:t>（</a:t>
          </a:r>
          <a:r>
            <a:rPr kumimoji="1" lang="en-US" altLang="ja-JP" dirty="0">
              <a:latin typeface="Calibri Light" panose="020F0302020204030204"/>
            </a:rPr>
            <a:t>1983</a:t>
          </a:r>
          <a:r>
            <a:rPr kumimoji="1" lang="ja-JP" dirty="0"/>
            <a:t>年生）</a:t>
          </a:r>
        </a:p>
      </dgm:t>
    </dgm:pt>
    <dgm:pt modelId="{1CE002BC-C6EB-43DD-83BF-068231BCC7F8}" type="parTrans" cxnId="{9D8CA6D9-E2B9-44EB-AEF7-78E4403F92BA}">
      <dgm:prSet/>
      <dgm:spPr/>
    </dgm:pt>
    <dgm:pt modelId="{C0FCA6F5-27AF-406D-86E0-DF0F967DCABC}" type="sibTrans" cxnId="{9D8CA6D9-E2B9-44EB-AEF7-78E4403F92BA}">
      <dgm:prSet/>
      <dgm:spPr/>
    </dgm:pt>
    <dgm:pt modelId="{21F8FE29-265B-406C-990F-ACCDBA7737C1}">
      <dgm:prSet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好几个儿女</a:t>
          </a:r>
        </a:p>
      </dgm:t>
    </dgm:pt>
    <dgm:pt modelId="{59929D72-831C-4239-9704-E807096B7B83}" type="parTrans" cxnId="{F578EE38-5038-4868-B3D0-107656EE5D79}">
      <dgm:prSet/>
      <dgm:spPr/>
    </dgm:pt>
    <dgm:pt modelId="{D5292CC5-32E8-46FD-9617-FDAC601A0794}" type="sibTrans" cxnId="{F578EE38-5038-4868-B3D0-107656EE5D79}">
      <dgm:prSet/>
      <dgm:spPr/>
    </dgm:pt>
    <dgm:pt modelId="{83C1A691-BBEA-4A0C-BB97-51FEF2E6707F}">
      <dgm:prSet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好几个儿女</a:t>
          </a:r>
        </a:p>
      </dgm:t>
    </dgm:pt>
    <dgm:pt modelId="{7E424FA9-28DC-4EEC-AB7D-6EEADF852EF5}" type="parTrans" cxnId="{E7F85A26-CAE7-48EF-B090-C2EEC20079EB}">
      <dgm:prSet/>
      <dgm:spPr/>
    </dgm:pt>
    <dgm:pt modelId="{D2E16D42-7DA8-4A6A-8160-C578CF6CF901}" type="sibTrans" cxnId="{E7F85A26-CAE7-48EF-B090-C2EEC20079EB}">
      <dgm:prSet/>
      <dgm:spPr/>
    </dgm:pt>
    <dgm:pt modelId="{ED7A7ACC-5E0F-49F9-994F-D63BC25E53AF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大</a:t>
          </a:r>
          <a:r>
            <a:rPr kumimoji="1" lang="ja-JP" dirty="0"/>
            <a:t>甥</a:t>
          </a:r>
          <a:r>
            <a:rPr kumimoji="1" lang="ja-JP" altLang="en-US" dirty="0">
              <a:latin typeface="Calibri Light" panose="020F0302020204030204"/>
            </a:rPr>
            <a:t>男：石添进</a:t>
          </a:r>
        </a:p>
      </dgm:t>
    </dgm:pt>
    <dgm:pt modelId="{A44283ED-7413-4F2F-9CE5-D1C4EFFDA258}" type="parTrans" cxnId="{3830BEB9-8C5E-4BFB-B6AB-E6B2A98347D2}">
      <dgm:prSet/>
      <dgm:spPr/>
    </dgm:pt>
    <dgm:pt modelId="{8181F97B-BE69-4125-9DEB-E93ACFBFAE95}" type="sibTrans" cxnId="{3830BEB9-8C5E-4BFB-B6AB-E6B2A98347D2}">
      <dgm:prSet/>
      <dgm:spPr/>
    </dgm:pt>
    <dgm:pt modelId="{65073F07-EF45-432D-B0EB-DE8003189E5D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二</a:t>
          </a:r>
          <a:r>
            <a:rPr kumimoji="1" lang="ja-JP" dirty="0"/>
            <a:t>甥男</a:t>
          </a:r>
          <a:r>
            <a:rPr kumimoji="1" lang="ja-JP" altLang="en-US" dirty="0">
              <a:latin typeface="Calibri Light" panose="020F0302020204030204"/>
            </a:rPr>
            <a:t>：石承翰</a:t>
          </a:r>
        </a:p>
      </dgm:t>
    </dgm:pt>
    <dgm:pt modelId="{46BB1251-C7D9-47BC-9ECA-29CE33E27DBB}" type="parTrans" cxnId="{63978AE9-3E6D-4CBC-AB1A-BA7C6A7F3082}">
      <dgm:prSet/>
      <dgm:spPr/>
    </dgm:pt>
    <dgm:pt modelId="{71A9FECF-39F2-4570-898C-463CD8CC20F4}" type="sibTrans" cxnId="{63978AE9-3E6D-4CBC-AB1A-BA7C6A7F3082}">
      <dgm:prSet/>
      <dgm:spPr/>
    </dgm:pt>
    <dgm:pt modelId="{C80785D7-21AC-4677-BEEF-A932DFE75243}">
      <dgm:prSet phldr="0"/>
      <dgm:spPr/>
      <dgm:t>
        <a:bodyPr/>
        <a:lstStyle/>
        <a:p>
          <a:r>
            <a:rPr kumimoji="1" lang="ja-JP" dirty="0"/>
            <a:t>甥</a:t>
          </a:r>
          <a:r>
            <a:rPr kumimoji="1" lang="ja-JP" altLang="en-US" dirty="0">
              <a:latin typeface="Calibri Light" panose="020F0302020204030204"/>
            </a:rPr>
            <a:t>女：石匀孜</a:t>
          </a:r>
          <a:endParaRPr kumimoji="1" lang="ja-JP" altLang="en-US" dirty="0"/>
        </a:p>
      </dgm:t>
    </dgm:pt>
    <dgm:pt modelId="{BA12D019-C614-427A-B08F-F0B5FB83DCEC}" type="parTrans" cxnId="{6A411AF5-B33C-436B-A48C-08DE1E061608}">
      <dgm:prSet/>
      <dgm:spPr/>
    </dgm:pt>
    <dgm:pt modelId="{AD20BDA4-F1D9-444E-9D94-B298C7598C04}" type="sibTrans" cxnId="{6A411AF5-B33C-436B-A48C-08DE1E061608}">
      <dgm:prSet/>
      <dgm:spPr/>
    </dgm:pt>
    <dgm:pt modelId="{495D5A10-881B-420C-8509-09FB10D17C8E}">
      <dgm:prSet phldr="0"/>
      <dgm:spPr/>
      <dgm:t>
        <a:bodyPr/>
        <a:lstStyle/>
        <a:p>
          <a:pPr rtl="0"/>
          <a:r>
            <a:rPr kumimoji="1" lang="en-US" altLang="ja-JP" dirty="0">
              <a:latin typeface="Calibri Light" panose="020F0302020204030204"/>
            </a:rPr>
            <a:t>大姑：黄秀X</a:t>
          </a:r>
          <a:br>
            <a:rPr kumimoji="1" lang="en-US" altLang="ja-JP" dirty="0">
              <a:latin typeface="Calibri Light" panose="020F0302020204030204"/>
            </a:rPr>
          </a:br>
          <a:r>
            <a:rPr kumimoji="1" lang="en-US" altLang="ja-JP" dirty="0">
              <a:latin typeface="Calibri Light" panose="020F0302020204030204"/>
            </a:rPr>
            <a:t>大姑丈：XXX</a:t>
          </a:r>
        </a:p>
      </dgm:t>
    </dgm:pt>
    <dgm:pt modelId="{B737117C-7D46-4E73-A039-1352111FA4F5}" type="parTrans" cxnId="{8EE25A8D-F2E6-41ED-A9AD-29BD58220E43}">
      <dgm:prSet/>
      <dgm:spPr/>
    </dgm:pt>
    <dgm:pt modelId="{F666D6C0-1D75-4878-B861-ACEE08178A15}" type="sibTrans" cxnId="{8EE25A8D-F2E6-41ED-A9AD-29BD58220E43}">
      <dgm:prSet/>
      <dgm:spPr/>
    </dgm:pt>
    <dgm:pt modelId="{848F47BE-2011-45D0-9224-9B79288E97EE}">
      <dgm:prSet phldr="0"/>
      <dgm:spPr/>
      <dgm:t>
        <a:bodyPr/>
        <a:lstStyle/>
        <a:p>
          <a:r>
            <a:rPr kumimoji="1" lang="en-US" altLang="ja-JP" dirty="0">
              <a:latin typeface="Calibri Light" panose="020F0302020204030204"/>
            </a:rPr>
            <a:t>许多儿女</a:t>
          </a:r>
        </a:p>
      </dgm:t>
    </dgm:pt>
    <dgm:pt modelId="{916C3C81-70D9-4CFD-9AAA-3A65E586991F}" type="parTrans" cxnId="{A10F0DB3-3632-4E9C-A004-4B9F5C5D0B43}">
      <dgm:prSet/>
      <dgm:spPr/>
    </dgm:pt>
    <dgm:pt modelId="{7D3DDEF8-FA8F-4DE3-958E-0CBEB88FD70D}" type="sibTrans" cxnId="{A10F0DB3-3632-4E9C-A004-4B9F5C5D0B43}">
      <dgm:prSet/>
      <dgm:spPr/>
    </dgm:pt>
    <dgm:pt modelId="{57CA96AC-AAA0-4076-95A3-53D0941CBEC7}">
      <dgm:prSet phldr="0"/>
      <dgm:spPr/>
      <dgm:t>
        <a:bodyPr/>
        <a:lstStyle/>
        <a:p>
          <a:r>
            <a:rPr kumimoji="1" lang="en-US" altLang="ja-JP" dirty="0">
              <a:latin typeface="Calibri Light" panose="020F0302020204030204"/>
            </a:rPr>
            <a:t>阿明...</a:t>
          </a:r>
        </a:p>
      </dgm:t>
    </dgm:pt>
    <dgm:pt modelId="{F7ABB4E6-F19C-4317-88EE-B7E4B75D4F03}" type="parTrans" cxnId="{9B2BC97B-701B-4FE1-861D-8A04510DBB3A}">
      <dgm:prSet/>
      <dgm:spPr/>
    </dgm:pt>
    <dgm:pt modelId="{13501176-9EC6-4F5C-86C5-396A61C8C2B6}" type="sibTrans" cxnId="{9B2BC97B-701B-4FE1-861D-8A04510DBB3A}">
      <dgm:prSet/>
      <dgm:spPr/>
    </dgm:pt>
    <dgm:pt modelId="{50E3CAE8-48ED-4E18-AAD9-181622143F6D}">
      <dgm:prSet phldr="0"/>
      <dgm:spPr/>
      <dgm:t>
        <a:bodyPr/>
        <a:lstStyle/>
        <a:p>
          <a:r>
            <a:rPr kumimoji="1" lang="en-US" altLang="ja-JP" dirty="0">
              <a:latin typeface="Calibri Light" panose="020F0302020204030204"/>
            </a:rPr>
            <a:t>阿辉...</a:t>
          </a:r>
        </a:p>
      </dgm:t>
    </dgm:pt>
    <dgm:pt modelId="{675EA82B-37ED-4725-AD3B-CDF4C848FD65}" type="parTrans" cxnId="{FD702A69-9AFA-4337-A4E3-92DB98F16F95}">
      <dgm:prSet/>
      <dgm:spPr/>
    </dgm:pt>
    <dgm:pt modelId="{C07866BE-90BD-4B83-AA07-FCE05679D9EB}" type="sibTrans" cxnId="{FD702A69-9AFA-4337-A4E3-92DB98F16F95}">
      <dgm:prSet/>
      <dgm:spPr/>
    </dgm:pt>
    <dgm:pt modelId="{A060167B-6AD8-4BD7-BCD1-7313AD061DF8}">
      <dgm:prSet phldr="0"/>
      <dgm:spPr/>
      <dgm:t>
        <a:bodyPr/>
        <a:lstStyle/>
        <a:p>
          <a:r>
            <a:rPr kumimoji="1" lang="en-US" altLang="ja-JP" dirty="0">
              <a:latin typeface="Calibri Light" panose="020F0302020204030204"/>
            </a:rPr>
            <a:t>外号黑鸡...</a:t>
          </a:r>
        </a:p>
      </dgm:t>
    </dgm:pt>
    <dgm:pt modelId="{D2943BEF-A0A9-4E6F-8B23-E86DEDE647DD}" type="parTrans" cxnId="{EDB4680D-F034-4417-8CC4-268E85B00062}">
      <dgm:prSet/>
      <dgm:spPr/>
    </dgm:pt>
    <dgm:pt modelId="{C66F9539-1E1F-4486-977B-583EBE921875}" type="sibTrans" cxnId="{EDB4680D-F034-4417-8CC4-268E85B00062}">
      <dgm:prSet/>
      <dgm:spPr/>
    </dgm:pt>
    <dgm:pt modelId="{0CD60D8F-D5CB-4EBF-B343-BB4D83A1093E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二姑：黄</a:t>
          </a:r>
          <a:r>
            <a:rPr kumimoji="1" lang="ja-JP" altLang="en-US" dirty="0"/>
            <a:t>秀</a:t>
          </a:r>
          <a:r>
            <a:rPr kumimoji="1" lang="ja-JP" altLang="en-US" dirty="0">
              <a:solidFill>
                <a:srgbClr val="010000"/>
              </a:solidFill>
              <a:latin typeface="Calibri Light" panose="020F0302020204030204"/>
            </a:rPr>
            <a:t>X</a:t>
          </a:r>
          <a:br>
            <a:rPr kumimoji="1" lang="ja-JP" altLang="en-US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二</a:t>
          </a:r>
          <a:r>
            <a:rPr kumimoji="1" lang="ja-JP" altLang="en-US" dirty="0"/>
            <a:t>姑丈</a:t>
          </a:r>
          <a:r>
            <a:rPr kumimoji="1" lang="ja-JP" altLang="en-US" dirty="0">
              <a:solidFill>
                <a:srgbClr val="010000"/>
              </a:solidFill>
              <a:latin typeface="Calibri Light" panose="020F0302020204030204"/>
            </a:rPr>
            <a:t>：XXX</a:t>
          </a:r>
        </a:p>
      </dgm:t>
    </dgm:pt>
    <dgm:pt modelId="{FB97D055-4DD4-414A-A481-8C810006BD02}" type="parTrans" cxnId="{58CC2332-C01C-48E9-A56D-9D2185B014CF}">
      <dgm:prSet/>
      <dgm:spPr/>
    </dgm:pt>
    <dgm:pt modelId="{6D2D4235-E8F1-447F-8F38-45F0FBCCCF70}" type="sibTrans" cxnId="{58CC2332-C01C-48E9-A56D-9D2185B014CF}">
      <dgm:prSet/>
      <dgm:spPr/>
    </dgm:pt>
    <dgm:pt modelId="{C3704EDA-D34A-4728-8A7F-2E6D349852FA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三姑：黄</a:t>
          </a:r>
          <a:r>
            <a:rPr kumimoji="1" lang="ja-JP" altLang="en-US" dirty="0"/>
            <a:t>秀</a:t>
          </a:r>
          <a:r>
            <a:rPr kumimoji="1" lang="ja-JP" altLang="en-US" dirty="0">
              <a:latin typeface="Calibri Light" panose="020F0302020204030204"/>
            </a:rPr>
            <a:t>X</a:t>
          </a:r>
          <a:br>
            <a:rPr kumimoji="1" lang="ja-JP" altLang="en-US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三</a:t>
          </a:r>
          <a:r>
            <a:rPr kumimoji="1" lang="ja-JP" altLang="en-US" dirty="0"/>
            <a:t>姑丈</a:t>
          </a:r>
          <a:r>
            <a:rPr kumimoji="1" lang="ja-JP" altLang="en-US" dirty="0">
              <a:solidFill>
                <a:srgbClr val="010000"/>
              </a:solidFill>
              <a:latin typeface="Calibri Light" panose="020F0302020204030204"/>
            </a:rPr>
            <a:t>：XX富</a:t>
          </a:r>
        </a:p>
      </dgm:t>
    </dgm:pt>
    <dgm:pt modelId="{C3886D06-6D08-47BC-9031-FD3DC78877C2}" type="parTrans" cxnId="{0AA6078C-7E1A-4065-8E10-89AE6074D2EE}">
      <dgm:prSet/>
      <dgm:spPr/>
    </dgm:pt>
    <dgm:pt modelId="{1D546E35-63E3-47DC-99A1-526D722BB4AC}" type="sibTrans" cxnId="{0AA6078C-7E1A-4065-8E10-89AE6074D2EE}">
      <dgm:prSet/>
      <dgm:spPr/>
    </dgm:pt>
    <dgm:pt modelId="{16779460-B5CB-47C0-91CD-1960F93F96EF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小姑妈：黄</a:t>
          </a:r>
          <a:r>
            <a:rPr kumimoji="1" lang="ja-JP" altLang="en-US" dirty="0"/>
            <a:t>秀</a:t>
          </a:r>
          <a:r>
            <a:rPr kumimoji="1" lang="ja-JP" altLang="en-US" dirty="0">
              <a:latin typeface="Calibri Light" panose="020F0302020204030204"/>
            </a:rPr>
            <a:t>美</a:t>
          </a:r>
          <a:br>
            <a:rPr kumimoji="1" lang="ja-JP" altLang="en-US" dirty="0"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小</a:t>
          </a:r>
          <a:r>
            <a:rPr kumimoji="1" lang="ja-JP" altLang="en-US" dirty="0"/>
            <a:t>姑丈</a:t>
          </a:r>
          <a:r>
            <a:rPr kumimoji="1" lang="ja-JP" altLang="en-US" dirty="0">
              <a:latin typeface="Calibri Light" panose="020F0302020204030204"/>
            </a:rPr>
            <a:t>：郑自动</a:t>
          </a:r>
        </a:p>
      </dgm:t>
    </dgm:pt>
    <dgm:pt modelId="{17F4E377-67D4-4ABD-ABEC-1EA45D5B78AC}" type="parTrans" cxnId="{2F67907A-92FD-4DC7-98D3-A0F4D8BF21E9}">
      <dgm:prSet/>
      <dgm:spPr/>
    </dgm:pt>
    <dgm:pt modelId="{6AD41834-B901-45DA-8C90-95193A9A2486}" type="sibTrans" cxnId="{2F67907A-92FD-4DC7-98D3-A0F4D8BF21E9}">
      <dgm:prSet/>
      <dgm:spPr/>
    </dgm:pt>
    <dgm:pt modelId="{978A0198-9B02-4BE8-A14D-70D68D6FFB02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大表姐：郑佩亮</a:t>
          </a:r>
          <a:br>
            <a:rPr kumimoji="1" lang="ja-JP" altLang="en-US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大表姐夫：XXX</a:t>
          </a:r>
        </a:p>
      </dgm:t>
    </dgm:pt>
    <dgm:pt modelId="{EC36B5C1-1743-48BB-A474-ACF9B40BEDFD}" type="parTrans" cxnId="{267EF197-5900-4044-A5A5-73D7861C6D11}">
      <dgm:prSet/>
      <dgm:spPr/>
    </dgm:pt>
    <dgm:pt modelId="{A7696323-7C7B-44D9-B57A-6F1A29E97849}" type="sibTrans" cxnId="{267EF197-5900-4044-A5A5-73D7861C6D11}">
      <dgm:prSet/>
      <dgm:spPr/>
    </dgm:pt>
    <dgm:pt modelId="{773A8F65-66B7-45AE-91E9-91F0DB241B16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二</a:t>
          </a:r>
          <a:r>
            <a:rPr kumimoji="1" lang="ja-JP" dirty="0"/>
            <a:t>表姐：郑佩</a:t>
          </a:r>
          <a:r>
            <a:rPr kumimoji="1" lang="ja-JP" altLang="en-US" dirty="0">
              <a:latin typeface="Calibri Light" panose="020F0302020204030204"/>
            </a:rPr>
            <a:t>玲</a:t>
          </a:r>
          <a:br>
            <a:rPr kumimoji="1" lang="ja-JP" dirty="0"/>
          </a:br>
          <a:r>
            <a:rPr kumimoji="1" lang="ja-JP" altLang="en-US" dirty="0">
              <a:latin typeface="Calibri Light" panose="020F0302020204030204"/>
            </a:rPr>
            <a:t>二</a:t>
          </a:r>
          <a:r>
            <a:rPr kumimoji="1" lang="ja-JP" dirty="0"/>
            <a:t>表姐夫：XXX</a:t>
          </a:r>
          <a:endParaRPr kumimoji="1" lang="ja-JP" altLang="en-US" dirty="0">
            <a:latin typeface="Calibri Light" panose="020F0302020204030204"/>
          </a:endParaRPr>
        </a:p>
      </dgm:t>
    </dgm:pt>
    <dgm:pt modelId="{6E4ED37F-3233-4FE9-A493-717E595A2876}" type="parTrans" cxnId="{D223C532-572F-4A9C-BFDD-1E9CE19E9F5C}">
      <dgm:prSet/>
      <dgm:spPr/>
    </dgm:pt>
    <dgm:pt modelId="{D2081E59-1C5C-4538-AAF0-C4E91AA39CDC}" type="sibTrans" cxnId="{D223C532-572F-4A9C-BFDD-1E9CE19E9F5C}">
      <dgm:prSet/>
      <dgm:spPr/>
    </dgm:pt>
    <dgm:pt modelId="{FC920F1E-98B5-4CC5-B881-C99EE9D5339A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三</a:t>
          </a:r>
          <a:r>
            <a:rPr kumimoji="1" lang="ja-JP" altLang="en-US" dirty="0"/>
            <a:t>表姐：郑佩</a:t>
          </a:r>
          <a:r>
            <a:rPr kumimoji="1" lang="ja-JP" altLang="en-US" dirty="0">
              <a:latin typeface="Calibri Light" panose="020F0302020204030204"/>
            </a:rPr>
            <a:t>晴</a:t>
          </a:r>
          <a:br>
            <a:rPr kumimoji="1" lang="ja-JP" altLang="en-US" dirty="0"/>
          </a:br>
          <a:r>
            <a:rPr kumimoji="1" lang="ja-JP" altLang="en-US" dirty="0">
              <a:latin typeface="Calibri Light" panose="020F0302020204030204"/>
            </a:rPr>
            <a:t>三</a:t>
          </a:r>
          <a:r>
            <a:rPr kumimoji="1" lang="ja-JP" altLang="en-US" dirty="0"/>
            <a:t>表姐夫：</a:t>
          </a:r>
          <a:r>
            <a:rPr kumimoji="1" lang="en-US" altLang="ja-JP" dirty="0"/>
            <a:t>XXX</a:t>
          </a:r>
          <a:endParaRPr kumimoji="1" lang="en-US" altLang="ja-JP" dirty="0">
            <a:latin typeface="Calibri Light" panose="020F0302020204030204"/>
          </a:endParaRPr>
        </a:p>
      </dgm:t>
    </dgm:pt>
    <dgm:pt modelId="{9F4436DE-B94C-4242-ACA6-5D0DF122EA6D}" type="parTrans" cxnId="{DE8CD8CB-AAAE-409A-8B79-A75B5E50F414}">
      <dgm:prSet/>
      <dgm:spPr/>
    </dgm:pt>
    <dgm:pt modelId="{86953CD5-AFA9-4181-A612-D41B1007CA5E}" type="sibTrans" cxnId="{DE8CD8CB-AAAE-409A-8B79-A75B5E50F414}">
      <dgm:prSet/>
      <dgm:spPr/>
    </dgm:pt>
    <dgm:pt modelId="{52DF2A7A-1012-45D7-A817-43CFE0DA29B4}">
      <dgm:prSet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四</a:t>
          </a:r>
          <a:r>
            <a:rPr kumimoji="1" lang="ja-JP" dirty="0"/>
            <a:t>表姐：郑佩</a:t>
          </a:r>
          <a:r>
            <a:rPr kumimoji="1" lang="ja-JP" altLang="en-US" dirty="0">
              <a:latin typeface="Calibri Light" panose="020F0302020204030204"/>
            </a:rPr>
            <a:t>婷</a:t>
          </a:r>
          <a:br>
            <a:rPr kumimoji="1" lang="ja-JP" dirty="0"/>
          </a:br>
          <a:r>
            <a:rPr kumimoji="1" lang="ja-JP" altLang="en-US" dirty="0">
              <a:latin typeface="Calibri Light" panose="020F0302020204030204"/>
            </a:rPr>
            <a:t>四</a:t>
          </a:r>
          <a:r>
            <a:rPr kumimoji="1" lang="ja-JP" dirty="0"/>
            <a:t>表姐夫：</a:t>
          </a:r>
          <a:r>
            <a:rPr kumimoji="1" lang="en-US" altLang="ja-JP" dirty="0"/>
            <a:t>XXX</a:t>
          </a:r>
        </a:p>
      </dgm:t>
    </dgm:pt>
    <dgm:pt modelId="{658F8554-BB10-4F87-90C2-7CC51D5C5A34}" type="parTrans" cxnId="{C2E77F4A-136A-43F6-A083-96924E95A20D}">
      <dgm:prSet/>
      <dgm:spPr/>
    </dgm:pt>
    <dgm:pt modelId="{F55DAA62-7AB5-419D-8068-6F66BB5D220E}" type="sibTrans" cxnId="{C2E77F4A-136A-43F6-A083-96924E95A20D}">
      <dgm:prSet/>
      <dgm:spPr/>
    </dgm:pt>
    <dgm:pt modelId="{BEDD31B5-D0AA-49D6-923A-89F6377A0C5D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六</a:t>
          </a:r>
          <a:r>
            <a:rPr kumimoji="1" lang="ja-JP" altLang="en-US" dirty="0"/>
            <a:t>表姐：郑佩</a:t>
          </a:r>
          <a:r>
            <a:rPr kumimoji="1" lang="ja-JP" altLang="en-US" dirty="0">
              <a:latin typeface="Calibri Light" panose="020F0302020204030204"/>
            </a:rPr>
            <a:t>霞</a:t>
          </a:r>
          <a:br>
            <a:rPr kumimoji="1" lang="ja-JP" altLang="en-US" dirty="0"/>
          </a:br>
          <a:r>
            <a:rPr kumimoji="1" lang="ja-JP" altLang="en-US" dirty="0">
              <a:latin typeface="Calibri Light" panose="020F0302020204030204"/>
            </a:rPr>
            <a:t>六</a:t>
          </a:r>
          <a:r>
            <a:rPr kumimoji="1" lang="ja-JP" altLang="en-US" dirty="0"/>
            <a:t>表姐夫：</a:t>
          </a:r>
          <a:r>
            <a:rPr kumimoji="1" lang="en-US" altLang="ja-JP" dirty="0"/>
            <a:t>XXX</a:t>
          </a:r>
          <a:endParaRPr kumimoji="1" lang="en-US" altLang="ja-JP" dirty="0">
            <a:latin typeface="Calibri Light" panose="020F0302020204030204"/>
          </a:endParaRPr>
        </a:p>
      </dgm:t>
    </dgm:pt>
    <dgm:pt modelId="{CF735731-B590-4026-A98F-29799F290D7C}" type="parTrans" cxnId="{4A6C92F0-2406-4273-9FDD-4F33385CD3AE}">
      <dgm:prSet/>
      <dgm:spPr/>
    </dgm:pt>
    <dgm:pt modelId="{4A44E8AE-4C2C-437E-BB95-81F7DDDAD67F}" type="sibTrans" cxnId="{4A6C92F0-2406-4273-9FDD-4F33385CD3AE}">
      <dgm:prSet/>
      <dgm:spPr/>
    </dgm:pt>
    <dgm:pt modelId="{F7A68DA5-F9CA-4225-9563-CD10C2259A76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七</a:t>
          </a:r>
          <a:r>
            <a:rPr kumimoji="1" lang="ja-JP" altLang="en-US" dirty="0"/>
            <a:t>表</a:t>
          </a:r>
          <a:r>
            <a:rPr kumimoji="1" lang="ja-JP" altLang="en-US" dirty="0">
              <a:latin typeface="Calibri Light" panose="020F0302020204030204"/>
            </a:rPr>
            <a:t>妹</a:t>
          </a:r>
          <a:r>
            <a:rPr kumimoji="1" lang="ja-JP" altLang="en-US" dirty="0"/>
            <a:t>：郑佩</a:t>
          </a:r>
          <a:r>
            <a:rPr kumimoji="1" lang="ja-JP" altLang="en-US" dirty="0">
              <a:latin typeface="Calibri Light" panose="020F0302020204030204"/>
            </a:rPr>
            <a:t>丝</a:t>
          </a:r>
          <a:br>
            <a:rPr kumimoji="1" lang="ja-JP" altLang="en-US" dirty="0"/>
          </a:br>
          <a:r>
            <a:rPr kumimoji="1" lang="ja-JP" altLang="en-US" dirty="0">
              <a:latin typeface="Calibri Light" panose="020F0302020204030204"/>
            </a:rPr>
            <a:t>七</a:t>
          </a:r>
          <a:r>
            <a:rPr kumimoji="1" lang="ja-JP" altLang="en-US" dirty="0"/>
            <a:t>表</a:t>
          </a:r>
          <a:r>
            <a:rPr kumimoji="1" lang="ja-JP" altLang="en-US" dirty="0">
              <a:latin typeface="Calibri Light" panose="020F0302020204030204"/>
            </a:rPr>
            <a:t>妹</a:t>
          </a:r>
          <a:r>
            <a:rPr kumimoji="1" lang="ja-JP" altLang="en-US" dirty="0"/>
            <a:t>夫：</a:t>
          </a:r>
          <a:r>
            <a:rPr kumimoji="1" lang="en-US" altLang="ja-JP" dirty="0"/>
            <a:t>XXX</a:t>
          </a:r>
          <a:r>
            <a:rPr kumimoji="1" lang="en-US" altLang="ja-JP" dirty="0">
              <a:latin typeface="Calibri Light" panose="020F0302020204030204"/>
            </a:rPr>
            <a:t>（外号阿B）</a:t>
          </a:r>
        </a:p>
      </dgm:t>
    </dgm:pt>
    <dgm:pt modelId="{691475AF-FB09-4804-809E-C2ED0C642BA8}" type="parTrans" cxnId="{6C82817E-BCE9-43C7-907F-E01F7B4098B8}">
      <dgm:prSet/>
      <dgm:spPr/>
    </dgm:pt>
    <dgm:pt modelId="{CC324705-FF78-4675-8AF8-8B39D7B4CBCA}" type="sibTrans" cxnId="{6C82817E-BCE9-43C7-907F-E01F7B4098B8}">
      <dgm:prSet/>
      <dgm:spPr/>
    </dgm:pt>
    <dgm:pt modelId="{63E177B2-338E-4FC9-8E6F-857FC6024EF8}">
      <dgm:prSet phldr="0"/>
      <dgm:spPr/>
      <dgm:t>
        <a:bodyPr/>
        <a:lstStyle/>
        <a:p>
          <a:pPr rtl="0"/>
          <a:r>
            <a:rPr kumimoji="1" lang="ja-JP" dirty="0"/>
            <a:t>表</a:t>
          </a:r>
          <a:r>
            <a:rPr kumimoji="1" lang="ja-JP" altLang="en-US" dirty="0">
              <a:latin typeface="Calibri Light" panose="020F0302020204030204"/>
            </a:rPr>
            <a:t>弟</a:t>
          </a:r>
          <a:r>
            <a:rPr kumimoji="1" lang="ja-JP" dirty="0"/>
            <a:t>：郑</a:t>
          </a:r>
          <a:r>
            <a:rPr kumimoji="1" lang="ja-JP" altLang="en-US" dirty="0">
              <a:latin typeface="Calibri Light" panose="020F0302020204030204"/>
            </a:rPr>
            <a:t>X峰</a:t>
          </a:r>
          <a:br>
            <a:rPr kumimoji="1" lang="ja-JP" dirty="0"/>
          </a:br>
          <a:r>
            <a:rPr kumimoji="1" lang="ja-JP" dirty="0"/>
            <a:t>表</a:t>
          </a:r>
          <a:r>
            <a:rPr kumimoji="1" lang="ja-JP" altLang="en-US" dirty="0">
              <a:latin typeface="Calibri Light" panose="020F0302020204030204"/>
            </a:rPr>
            <a:t>弟嫂</a:t>
          </a:r>
          <a:r>
            <a:rPr kumimoji="1" lang="ja-JP" dirty="0"/>
            <a:t>：</a:t>
          </a:r>
          <a:r>
            <a:rPr kumimoji="1" lang="en-US" altLang="ja-JP" dirty="0"/>
            <a:t>XXX</a:t>
          </a:r>
          <a:endParaRPr kumimoji="1" lang="ja-JP" altLang="en-US" dirty="0"/>
        </a:p>
      </dgm:t>
    </dgm:pt>
    <dgm:pt modelId="{B8E210B2-EE4A-45C7-B9DF-7AD9886BEF5F}" type="parTrans" cxnId="{ACCFACDA-CEB9-4A73-ACF7-EEEF120A495E}">
      <dgm:prSet/>
      <dgm:spPr/>
    </dgm:pt>
    <dgm:pt modelId="{B4130824-9E34-4FA7-829E-95640428F289}" type="sibTrans" cxnId="{ACCFACDA-CEB9-4A73-ACF7-EEEF120A495E}">
      <dgm:prSet/>
      <dgm:spPr/>
    </dgm:pt>
    <dgm:pt modelId="{21753E64-E47C-4CEF-BEAD-F10B10B3AF77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五</a:t>
          </a:r>
          <a:r>
            <a:rPr kumimoji="1" lang="ja-JP" altLang="en-US" dirty="0"/>
            <a:t>表姐：郑佩</a:t>
          </a:r>
          <a:r>
            <a:rPr kumimoji="1" lang="ja-JP" altLang="en-US" dirty="0">
              <a:latin typeface="Calibri Light" panose="020F0302020204030204"/>
            </a:rPr>
            <a:t>X</a:t>
          </a:r>
          <a:br>
            <a:rPr kumimoji="1" lang="ja-JP" altLang="en-US" dirty="0"/>
          </a:br>
          <a:r>
            <a:rPr kumimoji="1" lang="ja-JP" altLang="en-US" dirty="0">
              <a:latin typeface="Calibri Light" panose="020F0302020204030204"/>
            </a:rPr>
            <a:t>五</a:t>
          </a:r>
          <a:r>
            <a:rPr kumimoji="1" lang="ja-JP" altLang="en-US" dirty="0"/>
            <a:t>表姐夫：</a:t>
          </a:r>
          <a:r>
            <a:rPr kumimoji="1" lang="en-US" altLang="ja-JP" dirty="0"/>
            <a:t>XXX</a:t>
          </a:r>
          <a:endParaRPr kumimoji="1" lang="en-US" altLang="ja-JP" dirty="0">
            <a:latin typeface="Calibri Light" panose="020F0302020204030204"/>
          </a:endParaRPr>
        </a:p>
      </dgm:t>
    </dgm:pt>
    <dgm:pt modelId="{6922AB5E-48BC-46EA-A6D5-CB7A85883D5D}" type="parTrans" cxnId="{B4E24D04-2032-49EC-A627-B8C9B85D9765}">
      <dgm:prSet/>
      <dgm:spPr/>
    </dgm:pt>
    <dgm:pt modelId="{6DFA9BFE-0806-4650-AA18-6E0173452B85}" type="sibTrans" cxnId="{B4E24D04-2032-49EC-A627-B8C9B85D9765}">
      <dgm:prSet/>
      <dgm:spPr/>
    </dgm:pt>
    <dgm:pt modelId="{2A64758E-952B-46E4-8D4E-A54C4FE8E8F3}">
      <dgm:prSet phldr="0"/>
      <dgm:spPr/>
      <dgm:t>
        <a:bodyPr/>
        <a:lstStyle/>
        <a:p>
          <a:r>
            <a:rPr kumimoji="1" lang="ja-JP" dirty="0"/>
            <a:t>好几个儿女</a:t>
          </a:r>
        </a:p>
      </dgm:t>
    </dgm:pt>
    <dgm:pt modelId="{AE2AF534-390E-4791-B7F7-4FF5CD6E0F96}" type="parTrans" cxnId="{5522DEE1-0AA1-43E6-9CBA-A90B5AF3225F}">
      <dgm:prSet/>
      <dgm:spPr/>
    </dgm:pt>
    <dgm:pt modelId="{1D26FE1A-5623-4FB4-9052-C2C191E4F1E1}" type="sibTrans" cxnId="{5522DEE1-0AA1-43E6-9CBA-A90B5AF3225F}">
      <dgm:prSet/>
      <dgm:spPr/>
    </dgm:pt>
    <dgm:pt modelId="{44327BE1-E57A-4B5C-937A-A18F675EB874}">
      <dgm:prSet phldr="0"/>
      <dgm:spPr/>
      <dgm:t>
        <a:bodyPr/>
        <a:lstStyle/>
        <a:p>
          <a:r>
            <a:rPr kumimoji="1" lang="ja-JP" altLang="en-US" dirty="0"/>
            <a:t>好几个儿女</a:t>
          </a:r>
          <a:endParaRPr kumimoji="1" lang="en-US" altLang="ja-JP" dirty="0">
            <a:latin typeface="Calibri Light" panose="020F0302020204030204"/>
          </a:endParaRPr>
        </a:p>
      </dgm:t>
    </dgm:pt>
    <dgm:pt modelId="{10B0279A-DE38-4A18-9021-D633AACAF09F}" type="parTrans" cxnId="{5820DA2D-890C-4FC9-9375-68599E466147}">
      <dgm:prSet/>
      <dgm:spPr/>
    </dgm:pt>
    <dgm:pt modelId="{524F550D-A37C-40E6-AC72-90B3C51B86A0}" type="sibTrans" cxnId="{5820DA2D-890C-4FC9-9375-68599E466147}">
      <dgm:prSet/>
      <dgm:spPr/>
    </dgm:pt>
    <dgm:pt modelId="{1909C5DC-82F2-4A55-BC0F-6FFBB4A19254}">
      <dgm:prSet phldr="0"/>
      <dgm:spPr/>
      <dgm:t>
        <a:bodyPr/>
        <a:lstStyle/>
        <a:p>
          <a:r>
            <a:rPr kumimoji="1" lang="ja-JP" altLang="en-US" dirty="0"/>
            <a:t>好几个儿女</a:t>
          </a:r>
          <a:endParaRPr kumimoji="1" lang="en-US" altLang="ja-JP" dirty="0">
            <a:latin typeface="Calibri Light" panose="020F0302020204030204"/>
          </a:endParaRPr>
        </a:p>
      </dgm:t>
    </dgm:pt>
    <dgm:pt modelId="{6A9DE814-3F3A-401A-86C7-DB64C03EC57D}" type="parTrans" cxnId="{77596DDF-C43B-43F7-88C1-AE3CD10607F8}">
      <dgm:prSet/>
      <dgm:spPr/>
    </dgm:pt>
    <dgm:pt modelId="{377AE28E-08EC-4204-93E5-8262DF14B581}" type="sibTrans" cxnId="{77596DDF-C43B-43F7-88C1-AE3CD10607F8}">
      <dgm:prSet/>
      <dgm:spPr/>
    </dgm:pt>
    <dgm:pt modelId="{A07420CB-F497-403E-B3B1-96792A4F915C}">
      <dgm:prSet phldr="0"/>
      <dgm:spPr/>
      <dgm:t>
        <a:bodyPr/>
        <a:lstStyle/>
        <a:p>
          <a:r>
            <a:rPr kumimoji="1" lang="ja-JP" altLang="en-US" dirty="0"/>
            <a:t>好几个儿女</a:t>
          </a:r>
          <a:endParaRPr kumimoji="1" lang="en-US" altLang="ja-JP" dirty="0">
            <a:latin typeface="Calibri Light" panose="020F0302020204030204"/>
          </a:endParaRPr>
        </a:p>
      </dgm:t>
    </dgm:pt>
    <dgm:pt modelId="{A53B3144-3E93-4ED0-AF52-E8BB9C220936}" type="parTrans" cxnId="{1A9A825F-04F7-4834-85DB-7B86E615DB07}">
      <dgm:prSet/>
      <dgm:spPr/>
    </dgm:pt>
    <dgm:pt modelId="{17F54BC4-65C1-4ECC-A7B4-6A8E69972651}" type="sibTrans" cxnId="{1A9A825F-04F7-4834-85DB-7B86E615DB07}">
      <dgm:prSet/>
      <dgm:spPr/>
    </dgm:pt>
    <dgm:pt modelId="{C54C45B7-EECC-4D76-81E8-67E6694FAA7F}">
      <dgm:prSet phldr="0"/>
      <dgm:spPr/>
      <dgm:t>
        <a:bodyPr/>
        <a:lstStyle/>
        <a:p>
          <a:r>
            <a:rPr kumimoji="1" lang="ja-JP" altLang="en-US" dirty="0"/>
            <a:t>好几个儿女</a:t>
          </a:r>
          <a:endParaRPr kumimoji="1" lang="en-US" altLang="ja-JP" dirty="0">
            <a:latin typeface="Calibri Light" panose="020F0302020204030204"/>
          </a:endParaRPr>
        </a:p>
      </dgm:t>
    </dgm:pt>
    <dgm:pt modelId="{FE5FFC3E-F00E-455D-85FB-013CE7D0D015}" type="parTrans" cxnId="{A94429A9-5ADC-4719-AFB4-F988F9C4F483}">
      <dgm:prSet/>
      <dgm:spPr/>
    </dgm:pt>
    <dgm:pt modelId="{78957983-2F07-4821-A785-5B2ED72687F8}" type="sibTrans" cxnId="{A94429A9-5ADC-4719-AFB4-F988F9C4F483}">
      <dgm:prSet/>
      <dgm:spPr/>
    </dgm:pt>
    <dgm:pt modelId="{1890CBE2-7DFF-40C4-BF8B-E96F9CF0D82B}">
      <dgm:prSet phldr="0"/>
      <dgm:spPr/>
      <dgm:t>
        <a:bodyPr/>
        <a:lstStyle/>
        <a:p>
          <a:r>
            <a:rPr kumimoji="1" lang="ja-JP" altLang="en-US" dirty="0"/>
            <a:t>好几个儿女</a:t>
          </a:r>
          <a:endParaRPr kumimoji="1" lang="en-US" altLang="ja-JP" dirty="0">
            <a:latin typeface="Calibri Light" panose="020F0302020204030204"/>
          </a:endParaRPr>
        </a:p>
      </dgm:t>
    </dgm:pt>
    <dgm:pt modelId="{F4A771B1-4394-4A6C-9AD6-95A705A9C2BD}" type="parTrans" cxnId="{FEDF8832-167E-4B63-9F86-EEB275C2FE5F}">
      <dgm:prSet/>
      <dgm:spPr/>
    </dgm:pt>
    <dgm:pt modelId="{DD08E2FD-13AA-4FC3-84E1-F345910B10A4}" type="sibTrans" cxnId="{FEDF8832-167E-4B63-9F86-EEB275C2FE5F}">
      <dgm:prSet/>
      <dgm:spPr/>
    </dgm:pt>
    <dgm:pt modelId="{240FB9FA-B977-4DFF-8419-1A7E9320D112}">
      <dgm:prSet phldr="0"/>
      <dgm:spPr/>
      <dgm:t>
        <a:bodyPr/>
        <a:lstStyle/>
        <a:p>
          <a:r>
            <a:rPr kumimoji="1" lang="ja-JP" altLang="en-US" dirty="0"/>
            <a:t>好几个儿女</a:t>
          </a:r>
          <a:endParaRPr kumimoji="1" lang="en-US" altLang="ja-JP" dirty="0">
            <a:latin typeface="Calibri Light" panose="020F0302020204030204"/>
          </a:endParaRPr>
        </a:p>
      </dgm:t>
    </dgm:pt>
    <dgm:pt modelId="{2BA4210A-AEA2-4A24-BA67-051CA5686582}" type="parTrans" cxnId="{B34D220A-6D64-4D33-9BB2-D57039746D69}">
      <dgm:prSet/>
      <dgm:spPr/>
    </dgm:pt>
    <dgm:pt modelId="{3D008090-96DD-4761-A5DF-58E0F82ECA4D}" type="sibTrans" cxnId="{B34D220A-6D64-4D33-9BB2-D57039746D69}">
      <dgm:prSet/>
      <dgm:spPr/>
    </dgm:pt>
    <dgm:pt modelId="{1665C91E-5D6F-4876-8ABD-9C719AC58680}">
      <dgm:prSet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大侄女：黄筱婕</a:t>
          </a:r>
        </a:p>
      </dgm:t>
    </dgm:pt>
    <dgm:pt modelId="{E051FF05-F31F-4C71-B544-2DEB5F994BEE}" type="parTrans" cxnId="{1B620B04-6C51-4FB9-A28D-5A4654D65F10}">
      <dgm:prSet/>
      <dgm:spPr/>
    </dgm:pt>
    <dgm:pt modelId="{A5DB972F-3C59-44DB-B05C-AB9AFD178C24}" type="sibTrans" cxnId="{1B620B04-6C51-4FB9-A28D-5A4654D65F10}">
      <dgm:prSet/>
      <dgm:spPr/>
    </dgm:pt>
    <dgm:pt modelId="{D2B83F7A-5B24-4B0C-A1AA-119F0167A14E}">
      <dgm:prSet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外</a:t>
          </a:r>
          <a:r>
            <a:rPr kumimoji="1" lang="ja-JP" dirty="0"/>
            <a:t>甥</a:t>
          </a:r>
          <a:r>
            <a:rPr kumimoji="1" lang="ja-JP" altLang="en-US" dirty="0">
              <a:latin typeface="Calibri Light" panose="020F0302020204030204"/>
            </a:rPr>
            <a:t>：陈XX</a:t>
          </a:r>
        </a:p>
      </dgm:t>
    </dgm:pt>
    <dgm:pt modelId="{FB968C94-4A7C-4A66-95E5-AB9D5BB8E243}" type="parTrans" cxnId="{3054AC27-5CB8-4433-84F3-A3589A81D039}">
      <dgm:prSet/>
      <dgm:spPr/>
    </dgm:pt>
    <dgm:pt modelId="{395E4287-FE4F-4C8B-9954-1A9EEF3E433C}" type="sibTrans" cxnId="{3054AC27-5CB8-4433-84F3-A3589A81D039}">
      <dgm:prSet/>
      <dgm:spPr/>
    </dgm:pt>
    <dgm:pt modelId="{63D8F925-451B-40B6-8C48-B201229E58C1}">
      <dgm:prSet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好几个儿女</a:t>
          </a:r>
        </a:p>
      </dgm:t>
    </dgm:pt>
    <dgm:pt modelId="{730E43D7-8C40-45F2-B658-0697344D298A}" type="parTrans" cxnId="{1B52D63D-1744-4D42-97C4-1B04094F2661}">
      <dgm:prSet/>
      <dgm:spPr/>
    </dgm:pt>
    <dgm:pt modelId="{461A8F35-E852-48ED-BDB8-117AF15FBED6}" type="sibTrans" cxnId="{1B52D63D-1744-4D42-97C4-1B04094F2661}">
      <dgm:prSet/>
      <dgm:spPr/>
    </dgm:pt>
    <dgm:pt modelId="{063401DA-EFDA-4B01-BF74-CD142856753C}">
      <dgm:prSet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堂哥：</a:t>
          </a:r>
          <a:r>
            <a:rPr kumimoji="1" lang="ja-JP" dirty="0"/>
            <a:t>（</a:t>
          </a:r>
          <a:r>
            <a:rPr kumimoji="1" lang="en-US" altLang="ja-JP" dirty="0">
              <a:latin typeface="Calibri Light" panose="020F0302020204030204"/>
            </a:rPr>
            <a:t>1978</a:t>
          </a:r>
          <a:r>
            <a:rPr kumimoji="1" lang="ja-JP" dirty="0"/>
            <a:t>年生）</a:t>
          </a:r>
          <a:r>
            <a:rPr kumimoji="1" lang="ja-JP" altLang="en-US" dirty="0">
              <a:latin typeface="Calibri Light" panose="020F0302020204030204"/>
            </a:rPr>
            <a:t>一出世没几个月就夭折了</a:t>
          </a:r>
        </a:p>
      </dgm:t>
    </dgm:pt>
    <dgm:pt modelId="{2FF9FC43-DE04-470C-B146-47CB68DE76A3}" type="parTrans" cxnId="{909FDE77-0EAC-42DC-8384-1390B59182FF}">
      <dgm:prSet/>
      <dgm:spPr/>
    </dgm:pt>
    <dgm:pt modelId="{9B531A8E-0E49-4F1E-8BB3-13B012BAF7F7}" type="sibTrans" cxnId="{909FDE77-0EAC-42DC-8384-1390B59182FF}">
      <dgm:prSet/>
      <dgm:spPr/>
    </dgm:pt>
    <dgm:pt modelId="{C88E142B-5B6D-4BAF-BA08-177A12076CFF}" type="pres">
      <dgm:prSet presAssocID="{083B3DE7-E8E7-4F0B-B945-7BB7F5F0F4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76ACE3-D58B-442F-9C93-CA89F765F80E}" type="pres">
      <dgm:prSet presAssocID="{DEAFA2E1-7312-4035-900D-898454C8672D}" presName="hierRoot1" presStyleCnt="0"/>
      <dgm:spPr/>
    </dgm:pt>
    <dgm:pt modelId="{5D99C13A-DB81-4ADF-804C-99D46798B708}" type="pres">
      <dgm:prSet presAssocID="{DEAFA2E1-7312-4035-900D-898454C8672D}" presName="composite" presStyleCnt="0"/>
      <dgm:spPr/>
    </dgm:pt>
    <dgm:pt modelId="{5F49C6E8-1875-4D37-99A9-E6D1558F51CC}" type="pres">
      <dgm:prSet presAssocID="{DEAFA2E1-7312-4035-900D-898454C8672D}" presName="background" presStyleLbl="node0" presStyleIdx="0" presStyleCnt="1"/>
      <dgm:spPr/>
    </dgm:pt>
    <dgm:pt modelId="{F396FD71-A0D3-4CA2-B907-D0BA13FE9A29}" type="pres">
      <dgm:prSet presAssocID="{DEAFA2E1-7312-4035-900D-898454C8672D}" presName="text" presStyleLbl="fgAcc0" presStyleIdx="0" presStyleCnt="1">
        <dgm:presLayoutVars>
          <dgm:chPref val="3"/>
        </dgm:presLayoutVars>
      </dgm:prSet>
      <dgm:spPr/>
    </dgm:pt>
    <dgm:pt modelId="{692FA6CC-0D87-400D-BBA4-90F8890FAF2E}" type="pres">
      <dgm:prSet presAssocID="{DEAFA2E1-7312-4035-900D-898454C8672D}" presName="hierChild2" presStyleCnt="0"/>
      <dgm:spPr/>
    </dgm:pt>
    <dgm:pt modelId="{46887645-30B0-4B54-B6A2-4C0BBB65BCB0}" type="pres">
      <dgm:prSet presAssocID="{3FC34853-1B80-4F96-BA30-DF7176A33450}" presName="Name10" presStyleLbl="parChTrans1D2" presStyleIdx="0" presStyleCnt="4"/>
      <dgm:spPr/>
    </dgm:pt>
    <dgm:pt modelId="{05FB8AC8-88ED-4E4A-BD0A-9D394F508B20}" type="pres">
      <dgm:prSet presAssocID="{EDE6366E-05FC-48F4-B244-EDAF6FC86EA8}" presName="hierRoot2" presStyleCnt="0"/>
      <dgm:spPr/>
    </dgm:pt>
    <dgm:pt modelId="{1906F879-8970-4451-B32D-10C9A1D38552}" type="pres">
      <dgm:prSet presAssocID="{EDE6366E-05FC-48F4-B244-EDAF6FC86EA8}" presName="composite2" presStyleCnt="0"/>
      <dgm:spPr/>
    </dgm:pt>
    <dgm:pt modelId="{4B8F8768-3B35-43EA-BB7A-5057EF3D1160}" type="pres">
      <dgm:prSet presAssocID="{EDE6366E-05FC-48F4-B244-EDAF6FC86EA8}" presName="background2" presStyleLbl="node2" presStyleIdx="0" presStyleCnt="4"/>
      <dgm:spPr/>
    </dgm:pt>
    <dgm:pt modelId="{3355896B-E2AD-44AE-8CD4-BE0AD8410A00}" type="pres">
      <dgm:prSet presAssocID="{EDE6366E-05FC-48F4-B244-EDAF6FC86EA8}" presName="text2" presStyleLbl="fgAcc2" presStyleIdx="0" presStyleCnt="4">
        <dgm:presLayoutVars>
          <dgm:chPref val="3"/>
        </dgm:presLayoutVars>
      </dgm:prSet>
      <dgm:spPr/>
    </dgm:pt>
    <dgm:pt modelId="{A40302B9-1F1C-430F-B40E-FBF4311159EC}" type="pres">
      <dgm:prSet presAssocID="{EDE6366E-05FC-48F4-B244-EDAF6FC86EA8}" presName="hierChild3" presStyleCnt="0"/>
      <dgm:spPr/>
    </dgm:pt>
    <dgm:pt modelId="{11D333D3-DAF6-43D4-82E8-5B4DBA5515BA}" type="pres">
      <dgm:prSet presAssocID="{22D5E28A-2BB9-4EF6-BAB4-3F94AE180673}" presName="Name17" presStyleLbl="parChTrans1D3" presStyleIdx="0" presStyleCnt="9"/>
      <dgm:spPr/>
    </dgm:pt>
    <dgm:pt modelId="{04876612-49B6-4331-81B1-AB6B1BEA10FE}" type="pres">
      <dgm:prSet presAssocID="{BABBB559-D250-4F3D-AE2F-F81894280976}" presName="hierRoot3" presStyleCnt="0"/>
      <dgm:spPr/>
    </dgm:pt>
    <dgm:pt modelId="{5914B122-342A-4AB9-ACBE-E86785A8CAC9}" type="pres">
      <dgm:prSet presAssocID="{BABBB559-D250-4F3D-AE2F-F81894280976}" presName="composite3" presStyleCnt="0"/>
      <dgm:spPr/>
    </dgm:pt>
    <dgm:pt modelId="{2611909E-FCA3-4B3F-9BED-2CC2B565CB32}" type="pres">
      <dgm:prSet presAssocID="{BABBB559-D250-4F3D-AE2F-F81894280976}" presName="background3" presStyleLbl="node3" presStyleIdx="0" presStyleCnt="9"/>
      <dgm:spPr/>
    </dgm:pt>
    <dgm:pt modelId="{FD8B2720-0111-441B-9134-35802A2C02FB}" type="pres">
      <dgm:prSet presAssocID="{BABBB559-D250-4F3D-AE2F-F81894280976}" presName="text3" presStyleLbl="fgAcc3" presStyleIdx="0" presStyleCnt="9">
        <dgm:presLayoutVars>
          <dgm:chPref val="3"/>
        </dgm:presLayoutVars>
      </dgm:prSet>
      <dgm:spPr/>
    </dgm:pt>
    <dgm:pt modelId="{E234EF6A-B05C-49BC-BC79-DAABDB4C29F3}" type="pres">
      <dgm:prSet presAssocID="{BABBB559-D250-4F3D-AE2F-F81894280976}" presName="hierChild4" presStyleCnt="0"/>
      <dgm:spPr/>
    </dgm:pt>
    <dgm:pt modelId="{D5085359-7F38-4EB9-8BB5-059A9F1FC3BB}" type="pres">
      <dgm:prSet presAssocID="{47706390-5C9D-4230-8A04-2FCA7C43B0A1}" presName="Name10" presStyleLbl="parChTrans1D2" presStyleIdx="1" presStyleCnt="4"/>
      <dgm:spPr/>
    </dgm:pt>
    <dgm:pt modelId="{85C5DD7A-5761-4F57-83A5-85B36B1F3A47}" type="pres">
      <dgm:prSet presAssocID="{408D6FF6-5FB4-4DE2-B571-0A7BAC543F02}" presName="hierRoot2" presStyleCnt="0"/>
      <dgm:spPr/>
    </dgm:pt>
    <dgm:pt modelId="{3F352D59-D319-431A-BA15-6EA9B8004340}" type="pres">
      <dgm:prSet presAssocID="{408D6FF6-5FB4-4DE2-B571-0A7BAC543F02}" presName="composite2" presStyleCnt="0"/>
      <dgm:spPr/>
    </dgm:pt>
    <dgm:pt modelId="{08FA4915-272D-44E7-85BF-A6CFB423A6D4}" type="pres">
      <dgm:prSet presAssocID="{408D6FF6-5FB4-4DE2-B571-0A7BAC543F02}" presName="background2" presStyleLbl="node2" presStyleIdx="1" presStyleCnt="4"/>
      <dgm:spPr/>
    </dgm:pt>
    <dgm:pt modelId="{C11BB690-D4F6-4183-9AA0-FB9D68607F78}" type="pres">
      <dgm:prSet presAssocID="{408D6FF6-5FB4-4DE2-B571-0A7BAC543F02}" presName="text2" presStyleLbl="fgAcc2" presStyleIdx="1" presStyleCnt="4">
        <dgm:presLayoutVars>
          <dgm:chPref val="3"/>
        </dgm:presLayoutVars>
      </dgm:prSet>
      <dgm:spPr/>
    </dgm:pt>
    <dgm:pt modelId="{4CEEF549-3017-4A67-BE8A-790CF6CE3B47}" type="pres">
      <dgm:prSet presAssocID="{408D6FF6-5FB4-4DE2-B571-0A7BAC543F02}" presName="hierChild3" presStyleCnt="0"/>
      <dgm:spPr/>
    </dgm:pt>
    <dgm:pt modelId="{19B08370-8236-4111-9B7F-59226669BBFD}" type="pres">
      <dgm:prSet presAssocID="{E98D27CA-041F-48FF-82AB-2E85B83F433A}" presName="Name17" presStyleLbl="parChTrans1D3" presStyleIdx="1" presStyleCnt="9"/>
      <dgm:spPr/>
    </dgm:pt>
    <dgm:pt modelId="{5C994061-27AD-41A8-8025-E719F533B4B6}" type="pres">
      <dgm:prSet presAssocID="{B87C0160-85A8-4627-842C-ED9ED670988C}" presName="hierRoot3" presStyleCnt="0"/>
      <dgm:spPr/>
    </dgm:pt>
    <dgm:pt modelId="{0D1F1E7D-2C44-4377-AFB3-CB2186DD1E46}" type="pres">
      <dgm:prSet presAssocID="{B87C0160-85A8-4627-842C-ED9ED670988C}" presName="composite3" presStyleCnt="0"/>
      <dgm:spPr/>
    </dgm:pt>
    <dgm:pt modelId="{74DF1DB9-C03D-40E3-9FFF-837211F466A0}" type="pres">
      <dgm:prSet presAssocID="{B87C0160-85A8-4627-842C-ED9ED670988C}" presName="background3" presStyleLbl="node3" presStyleIdx="1" presStyleCnt="9"/>
      <dgm:spPr/>
    </dgm:pt>
    <dgm:pt modelId="{E40CC815-2907-49C9-814C-27295CA7CAD9}" type="pres">
      <dgm:prSet presAssocID="{B87C0160-85A8-4627-842C-ED9ED670988C}" presName="text3" presStyleLbl="fgAcc3" presStyleIdx="1" presStyleCnt="9">
        <dgm:presLayoutVars>
          <dgm:chPref val="3"/>
        </dgm:presLayoutVars>
      </dgm:prSet>
      <dgm:spPr/>
    </dgm:pt>
    <dgm:pt modelId="{E093CAB0-7A1A-457E-9005-7EEDE8773C77}" type="pres">
      <dgm:prSet presAssocID="{B87C0160-85A8-4627-842C-ED9ED670988C}" presName="hierChild4" presStyleCnt="0"/>
      <dgm:spPr/>
    </dgm:pt>
    <dgm:pt modelId="{342637C9-51CF-4574-810A-54CBE75BB410}" type="pres">
      <dgm:prSet presAssocID="{9FFDD746-8360-4188-B13E-29CCF8B31FE0}" presName="Name10" presStyleLbl="parChTrans1D2" presStyleIdx="2" presStyleCnt="4"/>
      <dgm:spPr/>
    </dgm:pt>
    <dgm:pt modelId="{C95A8BD8-42DD-4EB7-BE04-D3895BD6E24E}" type="pres">
      <dgm:prSet presAssocID="{B4EF594A-3283-4E12-A204-59097D78ACF4}" presName="hierRoot2" presStyleCnt="0"/>
      <dgm:spPr/>
    </dgm:pt>
    <dgm:pt modelId="{1B959A36-CB3E-4E21-9EE9-BD5B2567F1D5}" type="pres">
      <dgm:prSet presAssocID="{B4EF594A-3283-4E12-A204-59097D78ACF4}" presName="composite2" presStyleCnt="0"/>
      <dgm:spPr/>
    </dgm:pt>
    <dgm:pt modelId="{6950398D-F1BC-49F3-9F60-6012719E5B6F}" type="pres">
      <dgm:prSet presAssocID="{B4EF594A-3283-4E12-A204-59097D78ACF4}" presName="background2" presStyleLbl="node2" presStyleIdx="2" presStyleCnt="4"/>
      <dgm:spPr/>
    </dgm:pt>
    <dgm:pt modelId="{0C15CBAA-5F8E-458E-84D0-53E2F6F3D1AF}" type="pres">
      <dgm:prSet presAssocID="{B4EF594A-3283-4E12-A204-59097D78ACF4}" presName="text2" presStyleLbl="fgAcc2" presStyleIdx="2" presStyleCnt="4">
        <dgm:presLayoutVars>
          <dgm:chPref val="3"/>
        </dgm:presLayoutVars>
      </dgm:prSet>
      <dgm:spPr/>
    </dgm:pt>
    <dgm:pt modelId="{5733BAB7-D9C8-416E-AEC1-C3F9334BEF28}" type="pres">
      <dgm:prSet presAssocID="{B4EF594A-3283-4E12-A204-59097D78ACF4}" presName="hierChild3" presStyleCnt="0"/>
      <dgm:spPr/>
    </dgm:pt>
    <dgm:pt modelId="{0AD3352A-A639-445C-8074-42972380570A}" type="pres">
      <dgm:prSet presAssocID="{B737117C-7D46-4E73-A039-1352111FA4F5}" presName="Name17" presStyleLbl="parChTrans1D3" presStyleIdx="2" presStyleCnt="9"/>
      <dgm:spPr/>
    </dgm:pt>
    <dgm:pt modelId="{1682EAA5-547F-4647-AC2D-C39D76C511E8}" type="pres">
      <dgm:prSet presAssocID="{495D5A10-881B-420C-8509-09FB10D17C8E}" presName="hierRoot3" presStyleCnt="0"/>
      <dgm:spPr/>
    </dgm:pt>
    <dgm:pt modelId="{F1D1123E-7B95-476F-8BE0-5843D7B72AAA}" type="pres">
      <dgm:prSet presAssocID="{495D5A10-881B-420C-8509-09FB10D17C8E}" presName="composite3" presStyleCnt="0"/>
      <dgm:spPr/>
    </dgm:pt>
    <dgm:pt modelId="{514E2EE5-8AF5-4DE8-95A1-D7490D5963C9}" type="pres">
      <dgm:prSet presAssocID="{495D5A10-881B-420C-8509-09FB10D17C8E}" presName="background3" presStyleLbl="node3" presStyleIdx="2" presStyleCnt="9"/>
      <dgm:spPr/>
    </dgm:pt>
    <dgm:pt modelId="{8AB5CA20-6877-4D6B-9879-7CFCD83E74C1}" type="pres">
      <dgm:prSet presAssocID="{495D5A10-881B-420C-8509-09FB10D17C8E}" presName="text3" presStyleLbl="fgAcc3" presStyleIdx="2" presStyleCnt="9">
        <dgm:presLayoutVars>
          <dgm:chPref val="3"/>
        </dgm:presLayoutVars>
      </dgm:prSet>
      <dgm:spPr/>
    </dgm:pt>
    <dgm:pt modelId="{54014EDE-E1E7-4DC0-A2F9-2A91138DBB3D}" type="pres">
      <dgm:prSet presAssocID="{495D5A10-881B-420C-8509-09FB10D17C8E}" presName="hierChild4" presStyleCnt="0"/>
      <dgm:spPr/>
    </dgm:pt>
    <dgm:pt modelId="{4FA6A6E3-A9ED-423E-84E3-C987F8F0049B}" type="pres">
      <dgm:prSet presAssocID="{F7ABB4E6-F19C-4317-88EE-B7E4B75D4F03}" presName="Name23" presStyleLbl="parChTrans1D4" presStyleIdx="0" presStyleCnt="44"/>
      <dgm:spPr/>
    </dgm:pt>
    <dgm:pt modelId="{4D463BEF-4FFA-4750-B115-15156D55C92B}" type="pres">
      <dgm:prSet presAssocID="{57CA96AC-AAA0-4076-95A3-53D0941CBEC7}" presName="hierRoot4" presStyleCnt="0"/>
      <dgm:spPr/>
    </dgm:pt>
    <dgm:pt modelId="{700A9628-D9D1-4854-B9A2-42CADE5FDA44}" type="pres">
      <dgm:prSet presAssocID="{57CA96AC-AAA0-4076-95A3-53D0941CBEC7}" presName="composite4" presStyleCnt="0"/>
      <dgm:spPr/>
    </dgm:pt>
    <dgm:pt modelId="{546D8C41-10C6-4130-8944-907CDCDF23CF}" type="pres">
      <dgm:prSet presAssocID="{57CA96AC-AAA0-4076-95A3-53D0941CBEC7}" presName="background4" presStyleLbl="node4" presStyleIdx="0" presStyleCnt="44"/>
      <dgm:spPr/>
    </dgm:pt>
    <dgm:pt modelId="{920D56E2-2DA0-4FE9-BE44-9F9D51EEE0C1}" type="pres">
      <dgm:prSet presAssocID="{57CA96AC-AAA0-4076-95A3-53D0941CBEC7}" presName="text4" presStyleLbl="fgAcc4" presStyleIdx="0" presStyleCnt="44">
        <dgm:presLayoutVars>
          <dgm:chPref val="3"/>
        </dgm:presLayoutVars>
      </dgm:prSet>
      <dgm:spPr/>
    </dgm:pt>
    <dgm:pt modelId="{5D1A5783-85D6-48B4-87FF-3EC802FB3E37}" type="pres">
      <dgm:prSet presAssocID="{57CA96AC-AAA0-4076-95A3-53D0941CBEC7}" presName="hierChild5" presStyleCnt="0"/>
      <dgm:spPr/>
    </dgm:pt>
    <dgm:pt modelId="{4516A7F2-4029-4D2F-93CD-33C7047ACDBF}" type="pres">
      <dgm:prSet presAssocID="{675EA82B-37ED-4725-AD3B-CDF4C848FD65}" presName="Name23" presStyleLbl="parChTrans1D4" presStyleIdx="1" presStyleCnt="44"/>
      <dgm:spPr/>
    </dgm:pt>
    <dgm:pt modelId="{A3A90956-0B8D-41C9-8DD5-131F569FDB8F}" type="pres">
      <dgm:prSet presAssocID="{50E3CAE8-48ED-4E18-AAD9-181622143F6D}" presName="hierRoot4" presStyleCnt="0"/>
      <dgm:spPr/>
    </dgm:pt>
    <dgm:pt modelId="{F0E3021C-FB5E-454F-A47D-76AEB690AD53}" type="pres">
      <dgm:prSet presAssocID="{50E3CAE8-48ED-4E18-AAD9-181622143F6D}" presName="composite4" presStyleCnt="0"/>
      <dgm:spPr/>
    </dgm:pt>
    <dgm:pt modelId="{67684BA2-8CD0-45B9-B45C-8ED346732D3E}" type="pres">
      <dgm:prSet presAssocID="{50E3CAE8-48ED-4E18-AAD9-181622143F6D}" presName="background4" presStyleLbl="node4" presStyleIdx="1" presStyleCnt="44"/>
      <dgm:spPr/>
    </dgm:pt>
    <dgm:pt modelId="{910F2033-6381-4FB6-898D-40D63CE6BF8C}" type="pres">
      <dgm:prSet presAssocID="{50E3CAE8-48ED-4E18-AAD9-181622143F6D}" presName="text4" presStyleLbl="fgAcc4" presStyleIdx="1" presStyleCnt="44">
        <dgm:presLayoutVars>
          <dgm:chPref val="3"/>
        </dgm:presLayoutVars>
      </dgm:prSet>
      <dgm:spPr/>
    </dgm:pt>
    <dgm:pt modelId="{5398B704-81F9-41F2-8386-53196E235CB3}" type="pres">
      <dgm:prSet presAssocID="{50E3CAE8-48ED-4E18-AAD9-181622143F6D}" presName="hierChild5" presStyleCnt="0"/>
      <dgm:spPr/>
    </dgm:pt>
    <dgm:pt modelId="{BAFF6489-0DCF-41DB-9647-272DE2F8CAA3}" type="pres">
      <dgm:prSet presAssocID="{D2943BEF-A0A9-4E6F-8B23-E86DEDE647DD}" presName="Name23" presStyleLbl="parChTrans1D4" presStyleIdx="2" presStyleCnt="44"/>
      <dgm:spPr/>
    </dgm:pt>
    <dgm:pt modelId="{C18AC1FE-B4EB-4448-AB3F-46FEB0DB836E}" type="pres">
      <dgm:prSet presAssocID="{A060167B-6AD8-4BD7-BCD1-7313AD061DF8}" presName="hierRoot4" presStyleCnt="0"/>
      <dgm:spPr/>
    </dgm:pt>
    <dgm:pt modelId="{6F6D4F60-C2D5-4347-B150-D731BDE0FB8B}" type="pres">
      <dgm:prSet presAssocID="{A060167B-6AD8-4BD7-BCD1-7313AD061DF8}" presName="composite4" presStyleCnt="0"/>
      <dgm:spPr/>
    </dgm:pt>
    <dgm:pt modelId="{2D426C2A-8CE6-44BD-B740-125529B533E7}" type="pres">
      <dgm:prSet presAssocID="{A060167B-6AD8-4BD7-BCD1-7313AD061DF8}" presName="background4" presStyleLbl="node4" presStyleIdx="2" presStyleCnt="44"/>
      <dgm:spPr/>
    </dgm:pt>
    <dgm:pt modelId="{73586F2F-F6F3-47DB-A99E-62A6EED0126A}" type="pres">
      <dgm:prSet presAssocID="{A060167B-6AD8-4BD7-BCD1-7313AD061DF8}" presName="text4" presStyleLbl="fgAcc4" presStyleIdx="2" presStyleCnt="44">
        <dgm:presLayoutVars>
          <dgm:chPref val="3"/>
        </dgm:presLayoutVars>
      </dgm:prSet>
      <dgm:spPr/>
    </dgm:pt>
    <dgm:pt modelId="{B36CBA69-6744-4E2F-927B-A4D08D2D1665}" type="pres">
      <dgm:prSet presAssocID="{A060167B-6AD8-4BD7-BCD1-7313AD061DF8}" presName="hierChild5" presStyleCnt="0"/>
      <dgm:spPr/>
    </dgm:pt>
    <dgm:pt modelId="{74BD89ED-CFD1-465C-8376-AF2BA0DACEF8}" type="pres">
      <dgm:prSet presAssocID="{916C3C81-70D9-4CFD-9AAA-3A65E586991F}" presName="Name23" presStyleLbl="parChTrans1D4" presStyleIdx="3" presStyleCnt="44"/>
      <dgm:spPr/>
    </dgm:pt>
    <dgm:pt modelId="{F1FD0752-38A9-452F-BC0B-0E0106239C7B}" type="pres">
      <dgm:prSet presAssocID="{848F47BE-2011-45D0-9224-9B79288E97EE}" presName="hierRoot4" presStyleCnt="0"/>
      <dgm:spPr/>
    </dgm:pt>
    <dgm:pt modelId="{12448352-562D-4794-A1D2-9E0CD89F0C01}" type="pres">
      <dgm:prSet presAssocID="{848F47BE-2011-45D0-9224-9B79288E97EE}" presName="composite4" presStyleCnt="0"/>
      <dgm:spPr/>
    </dgm:pt>
    <dgm:pt modelId="{9C8A2135-AA7D-4FC1-993D-CD75675BF690}" type="pres">
      <dgm:prSet presAssocID="{848F47BE-2011-45D0-9224-9B79288E97EE}" presName="background4" presStyleLbl="node4" presStyleIdx="3" presStyleCnt="44"/>
      <dgm:spPr/>
    </dgm:pt>
    <dgm:pt modelId="{7AE5AA51-7BBC-4D8F-A087-06EF090C4B4C}" type="pres">
      <dgm:prSet presAssocID="{848F47BE-2011-45D0-9224-9B79288E97EE}" presName="text4" presStyleLbl="fgAcc4" presStyleIdx="3" presStyleCnt="44">
        <dgm:presLayoutVars>
          <dgm:chPref val="3"/>
        </dgm:presLayoutVars>
      </dgm:prSet>
      <dgm:spPr/>
    </dgm:pt>
    <dgm:pt modelId="{82DACA67-4032-438F-9B84-A8B683E09CC4}" type="pres">
      <dgm:prSet presAssocID="{848F47BE-2011-45D0-9224-9B79288E97EE}" presName="hierChild5" presStyleCnt="0"/>
      <dgm:spPr/>
    </dgm:pt>
    <dgm:pt modelId="{B8D59231-3CDA-493D-AF23-6E5702F34376}" type="pres">
      <dgm:prSet presAssocID="{4B50EA52-7A07-4189-8BFE-52606EEFA31D}" presName="Name17" presStyleLbl="parChTrans1D3" presStyleIdx="3" presStyleCnt="9"/>
      <dgm:spPr/>
    </dgm:pt>
    <dgm:pt modelId="{7E0A222B-164E-46FE-9B45-3304A1B4B0DE}" type="pres">
      <dgm:prSet presAssocID="{C07A28AD-B8E5-4C89-B3D3-01B6926A63CD}" presName="hierRoot3" presStyleCnt="0"/>
      <dgm:spPr/>
    </dgm:pt>
    <dgm:pt modelId="{D0631D61-EFED-43D6-B16A-D478E40C135E}" type="pres">
      <dgm:prSet presAssocID="{C07A28AD-B8E5-4C89-B3D3-01B6926A63CD}" presName="composite3" presStyleCnt="0"/>
      <dgm:spPr/>
    </dgm:pt>
    <dgm:pt modelId="{6397E755-C66C-42A2-9606-FC959CA5AA8F}" type="pres">
      <dgm:prSet presAssocID="{C07A28AD-B8E5-4C89-B3D3-01B6926A63CD}" presName="background3" presStyleLbl="node3" presStyleIdx="3" presStyleCnt="9"/>
      <dgm:spPr/>
    </dgm:pt>
    <dgm:pt modelId="{FC6EF4FE-E7C4-4E26-9E2B-CB4258C2C02F}" type="pres">
      <dgm:prSet presAssocID="{C07A28AD-B8E5-4C89-B3D3-01B6926A63CD}" presName="text3" presStyleLbl="fgAcc3" presStyleIdx="3" presStyleCnt="9">
        <dgm:presLayoutVars>
          <dgm:chPref val="3"/>
        </dgm:presLayoutVars>
      </dgm:prSet>
      <dgm:spPr/>
    </dgm:pt>
    <dgm:pt modelId="{8BC24F49-C73A-473F-8121-B258CBEF50C2}" type="pres">
      <dgm:prSet presAssocID="{C07A28AD-B8E5-4C89-B3D3-01B6926A63CD}" presName="hierChild4" presStyleCnt="0"/>
      <dgm:spPr/>
    </dgm:pt>
    <dgm:pt modelId="{B2706FC5-D4C8-4E11-B6C8-22B225F440A4}" type="pres">
      <dgm:prSet presAssocID="{AADECA47-C8F0-4C2E-B9F4-5DA819F3C757}" presName="Name23" presStyleLbl="parChTrans1D4" presStyleIdx="4" presStyleCnt="44"/>
      <dgm:spPr/>
    </dgm:pt>
    <dgm:pt modelId="{C1B6D4E0-0E23-46F0-831E-DA151AB8D5D2}" type="pres">
      <dgm:prSet presAssocID="{18D3397A-5E47-4240-A3F6-332C845232AF}" presName="hierRoot4" presStyleCnt="0"/>
      <dgm:spPr/>
    </dgm:pt>
    <dgm:pt modelId="{6C666B2B-6A35-4C31-9084-C268F7CB52B4}" type="pres">
      <dgm:prSet presAssocID="{18D3397A-5E47-4240-A3F6-332C845232AF}" presName="composite4" presStyleCnt="0"/>
      <dgm:spPr/>
    </dgm:pt>
    <dgm:pt modelId="{E986DF28-909B-4B62-9F44-E57DF69582F9}" type="pres">
      <dgm:prSet presAssocID="{18D3397A-5E47-4240-A3F6-332C845232AF}" presName="background4" presStyleLbl="node4" presStyleIdx="4" presStyleCnt="44"/>
      <dgm:spPr/>
    </dgm:pt>
    <dgm:pt modelId="{380B52B1-D4C2-44E2-92CF-66ABECC03C8E}" type="pres">
      <dgm:prSet presAssocID="{18D3397A-5E47-4240-A3F6-332C845232AF}" presName="text4" presStyleLbl="fgAcc4" presStyleIdx="4" presStyleCnt="44">
        <dgm:presLayoutVars>
          <dgm:chPref val="3"/>
        </dgm:presLayoutVars>
      </dgm:prSet>
      <dgm:spPr/>
    </dgm:pt>
    <dgm:pt modelId="{AF5641F3-9A2D-46C3-9BE3-BF29981ECA0D}" type="pres">
      <dgm:prSet presAssocID="{18D3397A-5E47-4240-A3F6-332C845232AF}" presName="hierChild5" presStyleCnt="0"/>
      <dgm:spPr/>
    </dgm:pt>
    <dgm:pt modelId="{65646F1B-6FA3-42AD-A644-F087D3497568}" type="pres">
      <dgm:prSet presAssocID="{59929D72-831C-4239-9704-E807096B7B83}" presName="Name23" presStyleLbl="parChTrans1D4" presStyleIdx="5" presStyleCnt="44"/>
      <dgm:spPr/>
    </dgm:pt>
    <dgm:pt modelId="{D99990EE-CC54-43A6-BE0E-4A898F73E209}" type="pres">
      <dgm:prSet presAssocID="{21F8FE29-265B-406C-990F-ACCDBA7737C1}" presName="hierRoot4" presStyleCnt="0"/>
      <dgm:spPr/>
    </dgm:pt>
    <dgm:pt modelId="{1040045A-EB5F-4B14-89D6-B4D70A3424B9}" type="pres">
      <dgm:prSet presAssocID="{21F8FE29-265B-406C-990F-ACCDBA7737C1}" presName="composite4" presStyleCnt="0"/>
      <dgm:spPr/>
    </dgm:pt>
    <dgm:pt modelId="{E86722B4-5ECD-44EE-A8D8-8B3F4127567D}" type="pres">
      <dgm:prSet presAssocID="{21F8FE29-265B-406C-990F-ACCDBA7737C1}" presName="background4" presStyleLbl="node4" presStyleIdx="5" presStyleCnt="44"/>
      <dgm:spPr/>
    </dgm:pt>
    <dgm:pt modelId="{4EDB9858-73D4-4C85-AF98-0DF0B50AFA5E}" type="pres">
      <dgm:prSet presAssocID="{21F8FE29-265B-406C-990F-ACCDBA7737C1}" presName="text4" presStyleLbl="fgAcc4" presStyleIdx="5" presStyleCnt="44">
        <dgm:presLayoutVars>
          <dgm:chPref val="3"/>
        </dgm:presLayoutVars>
      </dgm:prSet>
      <dgm:spPr/>
    </dgm:pt>
    <dgm:pt modelId="{EFDD1470-87A1-4E28-AC60-68E5E28976C4}" type="pres">
      <dgm:prSet presAssocID="{21F8FE29-265B-406C-990F-ACCDBA7737C1}" presName="hierChild5" presStyleCnt="0"/>
      <dgm:spPr/>
    </dgm:pt>
    <dgm:pt modelId="{84D0C73B-7EC4-43BC-A31B-23577AA9D4C6}" type="pres">
      <dgm:prSet presAssocID="{274C8495-F128-42C1-AB69-880AE91037BC}" presName="Name23" presStyleLbl="parChTrans1D4" presStyleIdx="6" presStyleCnt="44"/>
      <dgm:spPr/>
    </dgm:pt>
    <dgm:pt modelId="{09C61D49-7110-4A5A-A848-77E47B44022B}" type="pres">
      <dgm:prSet presAssocID="{0C031E25-418E-4715-8199-08B4ACE14F6A}" presName="hierRoot4" presStyleCnt="0"/>
      <dgm:spPr/>
    </dgm:pt>
    <dgm:pt modelId="{4622296A-D1E1-48A6-B13F-97B46A67E27F}" type="pres">
      <dgm:prSet presAssocID="{0C031E25-418E-4715-8199-08B4ACE14F6A}" presName="composite4" presStyleCnt="0"/>
      <dgm:spPr/>
    </dgm:pt>
    <dgm:pt modelId="{30958278-A2AA-48BF-8984-7CAABD09E8A3}" type="pres">
      <dgm:prSet presAssocID="{0C031E25-418E-4715-8199-08B4ACE14F6A}" presName="background4" presStyleLbl="node4" presStyleIdx="6" presStyleCnt="44"/>
      <dgm:spPr/>
    </dgm:pt>
    <dgm:pt modelId="{098EA6DD-5C45-4832-84C0-C7C6D7B3994A}" type="pres">
      <dgm:prSet presAssocID="{0C031E25-418E-4715-8199-08B4ACE14F6A}" presName="text4" presStyleLbl="fgAcc4" presStyleIdx="6" presStyleCnt="44">
        <dgm:presLayoutVars>
          <dgm:chPref val="3"/>
        </dgm:presLayoutVars>
      </dgm:prSet>
      <dgm:spPr/>
    </dgm:pt>
    <dgm:pt modelId="{829CA5B2-C844-427A-9228-720CFE8934B5}" type="pres">
      <dgm:prSet presAssocID="{0C031E25-418E-4715-8199-08B4ACE14F6A}" presName="hierChild5" presStyleCnt="0"/>
      <dgm:spPr/>
    </dgm:pt>
    <dgm:pt modelId="{EA4B221D-A59A-4E71-A087-F882C8751B67}" type="pres">
      <dgm:prSet presAssocID="{7E424FA9-28DC-4EEC-AB7D-6EEADF852EF5}" presName="Name23" presStyleLbl="parChTrans1D4" presStyleIdx="7" presStyleCnt="44"/>
      <dgm:spPr/>
    </dgm:pt>
    <dgm:pt modelId="{CB1338EC-6A5D-4650-A791-1828A3C39E30}" type="pres">
      <dgm:prSet presAssocID="{83C1A691-BBEA-4A0C-BB97-51FEF2E6707F}" presName="hierRoot4" presStyleCnt="0"/>
      <dgm:spPr/>
    </dgm:pt>
    <dgm:pt modelId="{54DFA491-CA01-404F-B5C9-7D0BFB2AF164}" type="pres">
      <dgm:prSet presAssocID="{83C1A691-BBEA-4A0C-BB97-51FEF2E6707F}" presName="composite4" presStyleCnt="0"/>
      <dgm:spPr/>
    </dgm:pt>
    <dgm:pt modelId="{DBCE4A0B-B345-4A84-988B-2DB5C9A7CF16}" type="pres">
      <dgm:prSet presAssocID="{83C1A691-BBEA-4A0C-BB97-51FEF2E6707F}" presName="background4" presStyleLbl="node4" presStyleIdx="7" presStyleCnt="44"/>
      <dgm:spPr/>
    </dgm:pt>
    <dgm:pt modelId="{A34F7EE3-704B-410E-B98F-D0838955DE4C}" type="pres">
      <dgm:prSet presAssocID="{83C1A691-BBEA-4A0C-BB97-51FEF2E6707F}" presName="text4" presStyleLbl="fgAcc4" presStyleIdx="7" presStyleCnt="44">
        <dgm:presLayoutVars>
          <dgm:chPref val="3"/>
        </dgm:presLayoutVars>
      </dgm:prSet>
      <dgm:spPr/>
    </dgm:pt>
    <dgm:pt modelId="{174B4936-308E-4A66-85D8-6262C895814C}" type="pres">
      <dgm:prSet presAssocID="{83C1A691-BBEA-4A0C-BB97-51FEF2E6707F}" presName="hierChild5" presStyleCnt="0"/>
      <dgm:spPr/>
    </dgm:pt>
    <dgm:pt modelId="{2184B0DA-A766-49CE-9913-445922C9C236}" type="pres">
      <dgm:prSet presAssocID="{2FF9FC43-DE04-470C-B146-47CB68DE76A3}" presName="Name23" presStyleLbl="parChTrans1D4" presStyleIdx="8" presStyleCnt="44"/>
      <dgm:spPr/>
    </dgm:pt>
    <dgm:pt modelId="{A6A564D8-561A-43C7-9474-0B6E83F000C3}" type="pres">
      <dgm:prSet presAssocID="{063401DA-EFDA-4B01-BF74-CD142856753C}" presName="hierRoot4" presStyleCnt="0"/>
      <dgm:spPr/>
    </dgm:pt>
    <dgm:pt modelId="{C48ACC04-9616-4FB5-921D-406C2BB680ED}" type="pres">
      <dgm:prSet presAssocID="{063401DA-EFDA-4B01-BF74-CD142856753C}" presName="composite4" presStyleCnt="0"/>
      <dgm:spPr/>
    </dgm:pt>
    <dgm:pt modelId="{2CE3CA78-2039-44BF-8F87-EAE7EB8A44D7}" type="pres">
      <dgm:prSet presAssocID="{063401DA-EFDA-4B01-BF74-CD142856753C}" presName="background4" presStyleLbl="node4" presStyleIdx="8" presStyleCnt="44"/>
      <dgm:spPr/>
    </dgm:pt>
    <dgm:pt modelId="{AAFC5655-FDC2-4698-958A-10359890EA6C}" type="pres">
      <dgm:prSet presAssocID="{063401DA-EFDA-4B01-BF74-CD142856753C}" presName="text4" presStyleLbl="fgAcc4" presStyleIdx="8" presStyleCnt="44">
        <dgm:presLayoutVars>
          <dgm:chPref val="3"/>
        </dgm:presLayoutVars>
      </dgm:prSet>
      <dgm:spPr/>
    </dgm:pt>
    <dgm:pt modelId="{49E3F3C1-D2E5-4C6C-8D7C-B8E65D79AE3E}" type="pres">
      <dgm:prSet presAssocID="{063401DA-EFDA-4B01-BF74-CD142856753C}" presName="hierChild5" presStyleCnt="0"/>
      <dgm:spPr/>
    </dgm:pt>
    <dgm:pt modelId="{DF849DC3-59B9-480F-A4C6-3C8D099C8564}" type="pres">
      <dgm:prSet presAssocID="{83E3DAE4-1FFA-4BEA-837B-F8C4AD16E412}" presName="Name23" presStyleLbl="parChTrans1D4" presStyleIdx="9" presStyleCnt="44"/>
      <dgm:spPr/>
    </dgm:pt>
    <dgm:pt modelId="{B2903A0E-E09B-4ABA-865F-8B177155C1DF}" type="pres">
      <dgm:prSet presAssocID="{1BDFD33D-C419-4432-B2D4-48EF0FBC2E87}" presName="hierRoot4" presStyleCnt="0"/>
      <dgm:spPr/>
    </dgm:pt>
    <dgm:pt modelId="{0EA31BC7-9C85-413E-8E8C-C00CD5255C58}" type="pres">
      <dgm:prSet presAssocID="{1BDFD33D-C419-4432-B2D4-48EF0FBC2E87}" presName="composite4" presStyleCnt="0"/>
      <dgm:spPr/>
    </dgm:pt>
    <dgm:pt modelId="{5670DFEA-4E69-44CC-A55A-29AE77278FC3}" type="pres">
      <dgm:prSet presAssocID="{1BDFD33D-C419-4432-B2D4-48EF0FBC2E87}" presName="background4" presStyleLbl="node4" presStyleIdx="9" presStyleCnt="44"/>
      <dgm:spPr/>
    </dgm:pt>
    <dgm:pt modelId="{93C408C8-4CB4-442E-A9ED-63DA1D14C722}" type="pres">
      <dgm:prSet presAssocID="{1BDFD33D-C419-4432-B2D4-48EF0FBC2E87}" presName="text4" presStyleLbl="fgAcc4" presStyleIdx="9" presStyleCnt="44">
        <dgm:presLayoutVars>
          <dgm:chPref val="3"/>
        </dgm:presLayoutVars>
      </dgm:prSet>
      <dgm:spPr/>
    </dgm:pt>
    <dgm:pt modelId="{D433B4FB-3120-495D-8E40-329FAF1D669A}" type="pres">
      <dgm:prSet presAssocID="{1BDFD33D-C419-4432-B2D4-48EF0FBC2E87}" presName="hierChild5" presStyleCnt="0"/>
      <dgm:spPr/>
    </dgm:pt>
    <dgm:pt modelId="{525BE498-DDC9-4534-A122-F70353D5D232}" type="pres">
      <dgm:prSet presAssocID="{538B5652-930E-477C-A24E-506E2791ED7D}" presName="Name17" presStyleLbl="parChTrans1D3" presStyleIdx="4" presStyleCnt="9"/>
      <dgm:spPr/>
    </dgm:pt>
    <dgm:pt modelId="{81F37F3B-F34F-44E8-A9E1-5B6EFBCA7FEC}" type="pres">
      <dgm:prSet presAssocID="{48C925DA-4ADB-441C-99A6-4C44ECFA718C}" presName="hierRoot3" presStyleCnt="0"/>
      <dgm:spPr/>
    </dgm:pt>
    <dgm:pt modelId="{5EF0E66F-72BA-43BD-8520-8577A4461DCA}" type="pres">
      <dgm:prSet presAssocID="{48C925DA-4ADB-441C-99A6-4C44ECFA718C}" presName="composite3" presStyleCnt="0"/>
      <dgm:spPr/>
    </dgm:pt>
    <dgm:pt modelId="{3E19B58E-6007-4C13-9C3D-BB26DFE014F6}" type="pres">
      <dgm:prSet presAssocID="{48C925DA-4ADB-441C-99A6-4C44ECFA718C}" presName="background3" presStyleLbl="node3" presStyleIdx="4" presStyleCnt="9"/>
      <dgm:spPr/>
    </dgm:pt>
    <dgm:pt modelId="{A2161680-AD58-426F-B24C-0F2A7C52ACDA}" type="pres">
      <dgm:prSet presAssocID="{48C925DA-4ADB-441C-99A6-4C44ECFA718C}" presName="text3" presStyleLbl="fgAcc3" presStyleIdx="4" presStyleCnt="9">
        <dgm:presLayoutVars>
          <dgm:chPref val="3"/>
        </dgm:presLayoutVars>
      </dgm:prSet>
      <dgm:spPr/>
    </dgm:pt>
    <dgm:pt modelId="{DFAB1247-1B70-475E-A546-BC0060137A93}" type="pres">
      <dgm:prSet presAssocID="{48C925DA-4ADB-441C-99A6-4C44ECFA718C}" presName="hierChild4" presStyleCnt="0"/>
      <dgm:spPr/>
    </dgm:pt>
    <dgm:pt modelId="{38B9227C-E84D-4BAC-8CBD-11C136BB8D86}" type="pres">
      <dgm:prSet presAssocID="{CD5D61A4-659F-4801-85AE-B84431DC1B41}" presName="Name23" presStyleLbl="parChTrans1D4" presStyleIdx="10" presStyleCnt="44"/>
      <dgm:spPr/>
    </dgm:pt>
    <dgm:pt modelId="{41DC2B3A-FEB1-47E5-8C6A-BF33ED3F7A1C}" type="pres">
      <dgm:prSet presAssocID="{F056FE49-F802-4CD6-9B55-C331A8C198C0}" presName="hierRoot4" presStyleCnt="0"/>
      <dgm:spPr/>
    </dgm:pt>
    <dgm:pt modelId="{7D5D5EA9-9A4A-4640-B0D6-A5D061DC38BD}" type="pres">
      <dgm:prSet presAssocID="{F056FE49-F802-4CD6-9B55-C331A8C198C0}" presName="composite4" presStyleCnt="0"/>
      <dgm:spPr/>
    </dgm:pt>
    <dgm:pt modelId="{E57A6C96-292A-4150-825E-8720FFF6C9FC}" type="pres">
      <dgm:prSet presAssocID="{F056FE49-F802-4CD6-9B55-C331A8C198C0}" presName="background4" presStyleLbl="node4" presStyleIdx="10" presStyleCnt="44"/>
      <dgm:spPr/>
    </dgm:pt>
    <dgm:pt modelId="{EDC3AC23-FCB1-4C15-A878-D097B068E850}" type="pres">
      <dgm:prSet presAssocID="{F056FE49-F802-4CD6-9B55-C331A8C198C0}" presName="text4" presStyleLbl="fgAcc4" presStyleIdx="10" presStyleCnt="44">
        <dgm:presLayoutVars>
          <dgm:chPref val="3"/>
        </dgm:presLayoutVars>
      </dgm:prSet>
      <dgm:spPr/>
    </dgm:pt>
    <dgm:pt modelId="{EAAE67FC-D303-41A0-943D-AA4673111A6A}" type="pres">
      <dgm:prSet presAssocID="{F056FE49-F802-4CD6-9B55-C331A8C198C0}" presName="hierChild5" presStyleCnt="0"/>
      <dgm:spPr/>
    </dgm:pt>
    <dgm:pt modelId="{B85D0AF6-D131-4DAA-9052-25C116EB00DB}" type="pres">
      <dgm:prSet presAssocID="{4DCA462D-E1B0-4DBF-A3A9-258FC8785425}" presName="Name23" presStyleLbl="parChTrans1D4" presStyleIdx="11" presStyleCnt="44"/>
      <dgm:spPr/>
    </dgm:pt>
    <dgm:pt modelId="{0DBDBBD7-2142-4DAD-B08D-167D2BCF3378}" type="pres">
      <dgm:prSet presAssocID="{B88B84F1-ECB1-426E-BD15-80C2098FE9CD}" presName="hierRoot4" presStyleCnt="0"/>
      <dgm:spPr/>
    </dgm:pt>
    <dgm:pt modelId="{054FEC0E-1575-4DBF-ADDF-4DDF4140F03E}" type="pres">
      <dgm:prSet presAssocID="{B88B84F1-ECB1-426E-BD15-80C2098FE9CD}" presName="composite4" presStyleCnt="0"/>
      <dgm:spPr/>
    </dgm:pt>
    <dgm:pt modelId="{3AB9482C-3EAA-4E51-A336-986D1B8ADA77}" type="pres">
      <dgm:prSet presAssocID="{B88B84F1-ECB1-426E-BD15-80C2098FE9CD}" presName="background4" presStyleLbl="node4" presStyleIdx="11" presStyleCnt="44"/>
      <dgm:spPr/>
    </dgm:pt>
    <dgm:pt modelId="{68F8CD58-AB6E-4A91-AF57-5A50D7D3E250}" type="pres">
      <dgm:prSet presAssocID="{B88B84F1-ECB1-426E-BD15-80C2098FE9CD}" presName="text4" presStyleLbl="fgAcc4" presStyleIdx="11" presStyleCnt="44">
        <dgm:presLayoutVars>
          <dgm:chPref val="3"/>
        </dgm:presLayoutVars>
      </dgm:prSet>
      <dgm:spPr/>
    </dgm:pt>
    <dgm:pt modelId="{9FF87052-191A-4F68-AC1F-F3B0D190E512}" type="pres">
      <dgm:prSet presAssocID="{B88B84F1-ECB1-426E-BD15-80C2098FE9CD}" presName="hierChild5" presStyleCnt="0"/>
      <dgm:spPr/>
    </dgm:pt>
    <dgm:pt modelId="{3B689DB4-443F-4E97-A158-7E9593A42200}" type="pres">
      <dgm:prSet presAssocID="{8C80DB79-6710-4599-84DE-D456B4FB4998}" presName="Name23" presStyleLbl="parChTrans1D4" presStyleIdx="12" presStyleCnt="44"/>
      <dgm:spPr/>
    </dgm:pt>
    <dgm:pt modelId="{454965B1-BB0C-49BA-9D6F-335A98640AA3}" type="pres">
      <dgm:prSet presAssocID="{F3F36BC2-591E-4A0A-B6A7-85F8069089D7}" presName="hierRoot4" presStyleCnt="0"/>
      <dgm:spPr/>
    </dgm:pt>
    <dgm:pt modelId="{0211B6E8-400B-4461-9F13-C87DAD299B34}" type="pres">
      <dgm:prSet presAssocID="{F3F36BC2-591E-4A0A-B6A7-85F8069089D7}" presName="composite4" presStyleCnt="0"/>
      <dgm:spPr/>
    </dgm:pt>
    <dgm:pt modelId="{5A359147-5CDE-4266-B1A4-FA7983EFB3CB}" type="pres">
      <dgm:prSet presAssocID="{F3F36BC2-591E-4A0A-B6A7-85F8069089D7}" presName="background4" presStyleLbl="node4" presStyleIdx="12" presStyleCnt="44"/>
      <dgm:spPr/>
    </dgm:pt>
    <dgm:pt modelId="{30096388-81BA-43D7-BE70-8A2D3BDB9A3A}" type="pres">
      <dgm:prSet presAssocID="{F3F36BC2-591E-4A0A-B6A7-85F8069089D7}" presName="text4" presStyleLbl="fgAcc4" presStyleIdx="12" presStyleCnt="44">
        <dgm:presLayoutVars>
          <dgm:chPref val="3"/>
        </dgm:presLayoutVars>
      </dgm:prSet>
      <dgm:spPr/>
    </dgm:pt>
    <dgm:pt modelId="{4EB93A6B-EB62-499F-A8AA-A8469F56FA14}" type="pres">
      <dgm:prSet presAssocID="{F3F36BC2-591E-4A0A-B6A7-85F8069089D7}" presName="hierChild5" presStyleCnt="0"/>
      <dgm:spPr/>
    </dgm:pt>
    <dgm:pt modelId="{A6C66B99-AFF3-449B-A8C3-1B061A50736D}" type="pres">
      <dgm:prSet presAssocID="{A44283ED-7413-4F2F-9CE5-D1C4EFFDA258}" presName="Name23" presStyleLbl="parChTrans1D4" presStyleIdx="13" presStyleCnt="44"/>
      <dgm:spPr/>
    </dgm:pt>
    <dgm:pt modelId="{1C2FE0E3-7338-4964-B6C5-16FB328FAA0E}" type="pres">
      <dgm:prSet presAssocID="{ED7A7ACC-5E0F-49F9-994F-D63BC25E53AF}" presName="hierRoot4" presStyleCnt="0"/>
      <dgm:spPr/>
    </dgm:pt>
    <dgm:pt modelId="{7353F370-29B1-4A4D-83EE-362B13D242C5}" type="pres">
      <dgm:prSet presAssocID="{ED7A7ACC-5E0F-49F9-994F-D63BC25E53AF}" presName="composite4" presStyleCnt="0"/>
      <dgm:spPr/>
    </dgm:pt>
    <dgm:pt modelId="{371D4336-69B7-47D3-BF2E-25DEA6C3BC4A}" type="pres">
      <dgm:prSet presAssocID="{ED7A7ACC-5E0F-49F9-994F-D63BC25E53AF}" presName="background4" presStyleLbl="node4" presStyleIdx="13" presStyleCnt="44"/>
      <dgm:spPr/>
    </dgm:pt>
    <dgm:pt modelId="{7E9CCDCF-B84A-495F-A1C7-8294FA27A8A2}" type="pres">
      <dgm:prSet presAssocID="{ED7A7ACC-5E0F-49F9-994F-D63BC25E53AF}" presName="text4" presStyleLbl="fgAcc4" presStyleIdx="13" presStyleCnt="44">
        <dgm:presLayoutVars>
          <dgm:chPref val="3"/>
        </dgm:presLayoutVars>
      </dgm:prSet>
      <dgm:spPr/>
    </dgm:pt>
    <dgm:pt modelId="{08B06E74-ED7D-4390-9239-74035442D1B7}" type="pres">
      <dgm:prSet presAssocID="{ED7A7ACC-5E0F-49F9-994F-D63BC25E53AF}" presName="hierChild5" presStyleCnt="0"/>
      <dgm:spPr/>
    </dgm:pt>
    <dgm:pt modelId="{AFB898C4-C314-4A79-8D63-3DC91F5F1625}" type="pres">
      <dgm:prSet presAssocID="{46BB1251-C7D9-47BC-9ECA-29CE33E27DBB}" presName="Name23" presStyleLbl="parChTrans1D4" presStyleIdx="14" presStyleCnt="44"/>
      <dgm:spPr/>
    </dgm:pt>
    <dgm:pt modelId="{7EFC6C85-C263-49C6-B6FC-03C9B587D2BA}" type="pres">
      <dgm:prSet presAssocID="{65073F07-EF45-432D-B0EB-DE8003189E5D}" presName="hierRoot4" presStyleCnt="0"/>
      <dgm:spPr/>
    </dgm:pt>
    <dgm:pt modelId="{4479A3DA-ACAD-4DAA-98F8-A02493403985}" type="pres">
      <dgm:prSet presAssocID="{65073F07-EF45-432D-B0EB-DE8003189E5D}" presName="composite4" presStyleCnt="0"/>
      <dgm:spPr/>
    </dgm:pt>
    <dgm:pt modelId="{9A2A8BD0-181D-467B-BABA-82BD71001522}" type="pres">
      <dgm:prSet presAssocID="{65073F07-EF45-432D-B0EB-DE8003189E5D}" presName="background4" presStyleLbl="node4" presStyleIdx="14" presStyleCnt="44"/>
      <dgm:spPr/>
    </dgm:pt>
    <dgm:pt modelId="{0BB6C68F-1FEF-4ECC-916B-2DF56292521B}" type="pres">
      <dgm:prSet presAssocID="{65073F07-EF45-432D-B0EB-DE8003189E5D}" presName="text4" presStyleLbl="fgAcc4" presStyleIdx="14" presStyleCnt="44">
        <dgm:presLayoutVars>
          <dgm:chPref val="3"/>
        </dgm:presLayoutVars>
      </dgm:prSet>
      <dgm:spPr/>
    </dgm:pt>
    <dgm:pt modelId="{E2E7F9AF-0C33-447D-BE5E-8CA5E38B703A}" type="pres">
      <dgm:prSet presAssocID="{65073F07-EF45-432D-B0EB-DE8003189E5D}" presName="hierChild5" presStyleCnt="0"/>
      <dgm:spPr/>
    </dgm:pt>
    <dgm:pt modelId="{207111FA-E395-4A96-8C0D-E87C24C098C3}" type="pres">
      <dgm:prSet presAssocID="{BA12D019-C614-427A-B08F-F0B5FB83DCEC}" presName="Name23" presStyleLbl="parChTrans1D4" presStyleIdx="15" presStyleCnt="44"/>
      <dgm:spPr/>
    </dgm:pt>
    <dgm:pt modelId="{31C38E59-E0DA-4BA9-9A96-5762032B75D3}" type="pres">
      <dgm:prSet presAssocID="{C80785D7-21AC-4677-BEEF-A932DFE75243}" presName="hierRoot4" presStyleCnt="0"/>
      <dgm:spPr/>
    </dgm:pt>
    <dgm:pt modelId="{2FA45158-E36A-40F7-A585-01E48A7054D0}" type="pres">
      <dgm:prSet presAssocID="{C80785D7-21AC-4677-BEEF-A932DFE75243}" presName="composite4" presStyleCnt="0"/>
      <dgm:spPr/>
    </dgm:pt>
    <dgm:pt modelId="{0E05E340-20F0-46FE-9FDB-29334BF24E47}" type="pres">
      <dgm:prSet presAssocID="{C80785D7-21AC-4677-BEEF-A932DFE75243}" presName="background4" presStyleLbl="node4" presStyleIdx="15" presStyleCnt="44"/>
      <dgm:spPr/>
    </dgm:pt>
    <dgm:pt modelId="{08B4A2CE-6FCC-47E1-817E-C24C936E1BC6}" type="pres">
      <dgm:prSet presAssocID="{C80785D7-21AC-4677-BEEF-A932DFE75243}" presName="text4" presStyleLbl="fgAcc4" presStyleIdx="15" presStyleCnt="44">
        <dgm:presLayoutVars>
          <dgm:chPref val="3"/>
        </dgm:presLayoutVars>
      </dgm:prSet>
      <dgm:spPr/>
    </dgm:pt>
    <dgm:pt modelId="{7474308B-AF6F-43DD-9FA1-F9E7BAB90AA4}" type="pres">
      <dgm:prSet presAssocID="{C80785D7-21AC-4677-BEEF-A932DFE75243}" presName="hierChild5" presStyleCnt="0"/>
      <dgm:spPr/>
    </dgm:pt>
    <dgm:pt modelId="{C86BD27E-0104-42F6-AA8F-1EB699B64DCC}" type="pres">
      <dgm:prSet presAssocID="{7D332BC9-D850-4C45-B9E1-D39FE600DE1C}" presName="Name23" presStyleLbl="parChTrans1D4" presStyleIdx="16" presStyleCnt="44"/>
      <dgm:spPr/>
    </dgm:pt>
    <dgm:pt modelId="{0307243A-1D71-4396-9466-7AC71CADE839}" type="pres">
      <dgm:prSet presAssocID="{16754C52-5D22-46CE-9573-1C7CB821E138}" presName="hierRoot4" presStyleCnt="0"/>
      <dgm:spPr/>
    </dgm:pt>
    <dgm:pt modelId="{DA253186-55F6-47FB-AEF3-72D3499BC2EE}" type="pres">
      <dgm:prSet presAssocID="{16754C52-5D22-46CE-9573-1C7CB821E138}" presName="composite4" presStyleCnt="0"/>
      <dgm:spPr/>
    </dgm:pt>
    <dgm:pt modelId="{23042508-B4F2-44E4-AA8E-10E0605BDE05}" type="pres">
      <dgm:prSet presAssocID="{16754C52-5D22-46CE-9573-1C7CB821E138}" presName="background4" presStyleLbl="node4" presStyleIdx="16" presStyleCnt="44"/>
      <dgm:spPr/>
    </dgm:pt>
    <dgm:pt modelId="{97494545-B93E-4935-8A98-584A03FD98A9}" type="pres">
      <dgm:prSet presAssocID="{16754C52-5D22-46CE-9573-1C7CB821E138}" presName="text4" presStyleLbl="fgAcc4" presStyleIdx="16" presStyleCnt="44">
        <dgm:presLayoutVars>
          <dgm:chPref val="3"/>
        </dgm:presLayoutVars>
      </dgm:prSet>
      <dgm:spPr/>
    </dgm:pt>
    <dgm:pt modelId="{B154F8EB-D84B-45A3-ADCA-24DA26AB5E16}" type="pres">
      <dgm:prSet presAssocID="{16754C52-5D22-46CE-9573-1C7CB821E138}" presName="hierChild5" presStyleCnt="0"/>
      <dgm:spPr/>
    </dgm:pt>
    <dgm:pt modelId="{C61AE185-C4F5-4A1B-B882-6F54F74793FD}" type="pres">
      <dgm:prSet presAssocID="{E051FF05-F31F-4C71-B544-2DEB5F994BEE}" presName="Name23" presStyleLbl="parChTrans1D4" presStyleIdx="17" presStyleCnt="44"/>
      <dgm:spPr/>
    </dgm:pt>
    <dgm:pt modelId="{70F87E2D-4F94-4444-92AC-1AD0DB793CE5}" type="pres">
      <dgm:prSet presAssocID="{1665C91E-5D6F-4876-8ABD-9C719AC58680}" presName="hierRoot4" presStyleCnt="0"/>
      <dgm:spPr/>
    </dgm:pt>
    <dgm:pt modelId="{0167BA32-33FF-4C09-849A-006C628602C6}" type="pres">
      <dgm:prSet presAssocID="{1665C91E-5D6F-4876-8ABD-9C719AC58680}" presName="composite4" presStyleCnt="0"/>
      <dgm:spPr/>
    </dgm:pt>
    <dgm:pt modelId="{C80D3316-9E3F-482A-83B7-9DC9827EF70E}" type="pres">
      <dgm:prSet presAssocID="{1665C91E-5D6F-4876-8ABD-9C719AC58680}" presName="background4" presStyleLbl="node4" presStyleIdx="17" presStyleCnt="44"/>
      <dgm:spPr/>
    </dgm:pt>
    <dgm:pt modelId="{EC4EE63A-C1E2-4BD3-8171-C6E06BDB14FB}" type="pres">
      <dgm:prSet presAssocID="{1665C91E-5D6F-4876-8ABD-9C719AC58680}" presName="text4" presStyleLbl="fgAcc4" presStyleIdx="17" presStyleCnt="44">
        <dgm:presLayoutVars>
          <dgm:chPref val="3"/>
        </dgm:presLayoutVars>
      </dgm:prSet>
      <dgm:spPr/>
    </dgm:pt>
    <dgm:pt modelId="{3024D618-5C4B-47FE-9BAE-ECB65E39903C}" type="pres">
      <dgm:prSet presAssocID="{1665C91E-5D6F-4876-8ABD-9C719AC58680}" presName="hierChild5" presStyleCnt="0"/>
      <dgm:spPr/>
    </dgm:pt>
    <dgm:pt modelId="{11568B08-D4E5-469E-91CA-17AC659DCFE1}" type="pres">
      <dgm:prSet presAssocID="{D40F4F3B-A2BC-4809-9C7C-A90861C00FA4}" presName="Name23" presStyleLbl="parChTrans1D4" presStyleIdx="18" presStyleCnt="44"/>
      <dgm:spPr/>
    </dgm:pt>
    <dgm:pt modelId="{0E5DBD31-5963-49FF-81C6-89D28FDB7EB4}" type="pres">
      <dgm:prSet presAssocID="{00238CD0-4C01-478A-A975-AA89F086AC38}" presName="hierRoot4" presStyleCnt="0"/>
      <dgm:spPr/>
    </dgm:pt>
    <dgm:pt modelId="{CA257E43-B092-493B-BD12-F25E2DE24F3A}" type="pres">
      <dgm:prSet presAssocID="{00238CD0-4C01-478A-A975-AA89F086AC38}" presName="composite4" presStyleCnt="0"/>
      <dgm:spPr/>
    </dgm:pt>
    <dgm:pt modelId="{590CDB11-DA60-41E5-AA27-BD83F09C14A2}" type="pres">
      <dgm:prSet presAssocID="{00238CD0-4C01-478A-A975-AA89F086AC38}" presName="background4" presStyleLbl="node4" presStyleIdx="18" presStyleCnt="44"/>
      <dgm:spPr/>
    </dgm:pt>
    <dgm:pt modelId="{60FD31A1-132B-48F0-8150-D36DD064CF29}" type="pres">
      <dgm:prSet presAssocID="{00238CD0-4C01-478A-A975-AA89F086AC38}" presName="text4" presStyleLbl="fgAcc4" presStyleIdx="18" presStyleCnt="44">
        <dgm:presLayoutVars>
          <dgm:chPref val="3"/>
        </dgm:presLayoutVars>
      </dgm:prSet>
      <dgm:spPr/>
    </dgm:pt>
    <dgm:pt modelId="{C0538428-4006-4A18-A1C9-83630535436E}" type="pres">
      <dgm:prSet presAssocID="{00238CD0-4C01-478A-A975-AA89F086AC38}" presName="hierChild5" presStyleCnt="0"/>
      <dgm:spPr/>
    </dgm:pt>
    <dgm:pt modelId="{7F09E140-8FBC-463C-A104-ADC0F9ECB74A}" type="pres">
      <dgm:prSet presAssocID="{4DACCDF7-BF2B-4545-91E4-EE09C72C7E58}" presName="Name23" presStyleLbl="parChTrans1D4" presStyleIdx="19" presStyleCnt="44"/>
      <dgm:spPr/>
    </dgm:pt>
    <dgm:pt modelId="{EEAB32EB-BF99-42F1-AC9B-64915B118AB3}" type="pres">
      <dgm:prSet presAssocID="{FAAB07DD-C82B-497F-9B95-31B63494256B}" presName="hierRoot4" presStyleCnt="0"/>
      <dgm:spPr/>
    </dgm:pt>
    <dgm:pt modelId="{B4EB25A6-C5F8-4E27-8250-D8F2BF959376}" type="pres">
      <dgm:prSet presAssocID="{FAAB07DD-C82B-497F-9B95-31B63494256B}" presName="composite4" presStyleCnt="0"/>
      <dgm:spPr/>
    </dgm:pt>
    <dgm:pt modelId="{BB01FA5F-38FB-4111-9FC9-5C75EB2A0D66}" type="pres">
      <dgm:prSet presAssocID="{FAAB07DD-C82B-497F-9B95-31B63494256B}" presName="background4" presStyleLbl="node4" presStyleIdx="19" presStyleCnt="44"/>
      <dgm:spPr/>
    </dgm:pt>
    <dgm:pt modelId="{0C0143F2-736B-445C-8D25-64544658DD1A}" type="pres">
      <dgm:prSet presAssocID="{FAAB07DD-C82B-497F-9B95-31B63494256B}" presName="text4" presStyleLbl="fgAcc4" presStyleIdx="19" presStyleCnt="44">
        <dgm:presLayoutVars>
          <dgm:chPref val="3"/>
        </dgm:presLayoutVars>
      </dgm:prSet>
      <dgm:spPr/>
    </dgm:pt>
    <dgm:pt modelId="{B6040C95-31BE-4B7D-8AFD-C286A7DF2C8F}" type="pres">
      <dgm:prSet presAssocID="{FAAB07DD-C82B-497F-9B95-31B63494256B}" presName="hierChild5" presStyleCnt="0"/>
      <dgm:spPr/>
    </dgm:pt>
    <dgm:pt modelId="{05F0A919-0131-4038-AB9D-902BB05AE855}" type="pres">
      <dgm:prSet presAssocID="{98DD2554-D22A-450B-B194-F844B7E5319A}" presName="Name23" presStyleLbl="parChTrans1D4" presStyleIdx="20" presStyleCnt="44"/>
      <dgm:spPr/>
    </dgm:pt>
    <dgm:pt modelId="{676D3D81-8D46-47DF-8626-73C3218EB187}" type="pres">
      <dgm:prSet presAssocID="{95FAF839-18F3-48EB-9AE5-C57DF20FE9E3}" presName="hierRoot4" presStyleCnt="0"/>
      <dgm:spPr/>
    </dgm:pt>
    <dgm:pt modelId="{749B9A35-2474-434B-AD7A-30C2DC0CB85E}" type="pres">
      <dgm:prSet presAssocID="{95FAF839-18F3-48EB-9AE5-C57DF20FE9E3}" presName="composite4" presStyleCnt="0"/>
      <dgm:spPr/>
    </dgm:pt>
    <dgm:pt modelId="{51ECD4F4-DD9F-4221-B541-D9F289A174FF}" type="pres">
      <dgm:prSet presAssocID="{95FAF839-18F3-48EB-9AE5-C57DF20FE9E3}" presName="background4" presStyleLbl="node4" presStyleIdx="20" presStyleCnt="44"/>
      <dgm:spPr/>
    </dgm:pt>
    <dgm:pt modelId="{6D8C27FE-BF50-44D9-9537-814EE372A15D}" type="pres">
      <dgm:prSet presAssocID="{95FAF839-18F3-48EB-9AE5-C57DF20FE9E3}" presName="text4" presStyleLbl="fgAcc4" presStyleIdx="20" presStyleCnt="44">
        <dgm:presLayoutVars>
          <dgm:chPref val="3"/>
        </dgm:presLayoutVars>
      </dgm:prSet>
      <dgm:spPr/>
    </dgm:pt>
    <dgm:pt modelId="{7A8E8AFA-3938-41BE-873A-9CFA174833B8}" type="pres">
      <dgm:prSet presAssocID="{95FAF839-18F3-48EB-9AE5-C57DF20FE9E3}" presName="hierChild5" presStyleCnt="0"/>
      <dgm:spPr/>
    </dgm:pt>
    <dgm:pt modelId="{0D715346-5EDC-478D-96B4-7AFB55BC0E4B}" type="pres">
      <dgm:prSet presAssocID="{E0D3CDE0-F28D-4EDC-A75B-D807111C578C}" presName="Name23" presStyleLbl="parChTrans1D4" presStyleIdx="21" presStyleCnt="44"/>
      <dgm:spPr/>
    </dgm:pt>
    <dgm:pt modelId="{A3744065-AC97-404B-BE27-0D9445BDED98}" type="pres">
      <dgm:prSet presAssocID="{D6266E59-5C1F-4254-8AE7-A0719099B233}" presName="hierRoot4" presStyleCnt="0"/>
      <dgm:spPr/>
    </dgm:pt>
    <dgm:pt modelId="{B1855BA4-12EB-4FBD-8D75-F62A4D28BE0C}" type="pres">
      <dgm:prSet presAssocID="{D6266E59-5C1F-4254-8AE7-A0719099B233}" presName="composite4" presStyleCnt="0"/>
      <dgm:spPr/>
    </dgm:pt>
    <dgm:pt modelId="{484D4017-F1E0-47B5-AEE4-C5E47A50AEB4}" type="pres">
      <dgm:prSet presAssocID="{D6266E59-5C1F-4254-8AE7-A0719099B233}" presName="background4" presStyleLbl="node4" presStyleIdx="21" presStyleCnt="44"/>
      <dgm:spPr/>
    </dgm:pt>
    <dgm:pt modelId="{CEBC29DB-9A41-4FB1-8477-EA2F6A4F93A5}" type="pres">
      <dgm:prSet presAssocID="{D6266E59-5C1F-4254-8AE7-A0719099B233}" presName="text4" presStyleLbl="fgAcc4" presStyleIdx="21" presStyleCnt="44">
        <dgm:presLayoutVars>
          <dgm:chPref val="3"/>
        </dgm:presLayoutVars>
      </dgm:prSet>
      <dgm:spPr/>
    </dgm:pt>
    <dgm:pt modelId="{37521E0F-0170-4F6D-B753-82B665AF8497}" type="pres">
      <dgm:prSet presAssocID="{D6266E59-5C1F-4254-8AE7-A0719099B233}" presName="hierChild5" presStyleCnt="0"/>
      <dgm:spPr/>
    </dgm:pt>
    <dgm:pt modelId="{2424152A-D18A-44F9-834A-B309EE9BC8F4}" type="pres">
      <dgm:prSet presAssocID="{E351B5A1-6693-4D35-BC40-9A9402EB7A9F}" presName="Name23" presStyleLbl="parChTrans1D4" presStyleIdx="22" presStyleCnt="44"/>
      <dgm:spPr/>
    </dgm:pt>
    <dgm:pt modelId="{5A842CED-1409-48B1-BE1B-89BEB3A2EFD4}" type="pres">
      <dgm:prSet presAssocID="{0105964A-3B65-4408-9189-CBC34F208F86}" presName="hierRoot4" presStyleCnt="0"/>
      <dgm:spPr/>
    </dgm:pt>
    <dgm:pt modelId="{7CE205AC-66C8-45F1-8DEE-0A1446855094}" type="pres">
      <dgm:prSet presAssocID="{0105964A-3B65-4408-9189-CBC34F208F86}" presName="composite4" presStyleCnt="0"/>
      <dgm:spPr/>
    </dgm:pt>
    <dgm:pt modelId="{20EDB9A7-7DA1-4C0A-A9D0-80803360C0CE}" type="pres">
      <dgm:prSet presAssocID="{0105964A-3B65-4408-9189-CBC34F208F86}" presName="background4" presStyleLbl="node4" presStyleIdx="22" presStyleCnt="44"/>
      <dgm:spPr/>
    </dgm:pt>
    <dgm:pt modelId="{81193878-B345-49CB-884E-61B60553102F}" type="pres">
      <dgm:prSet presAssocID="{0105964A-3B65-4408-9189-CBC34F208F86}" presName="text4" presStyleLbl="fgAcc4" presStyleIdx="22" presStyleCnt="44">
        <dgm:presLayoutVars>
          <dgm:chPref val="3"/>
        </dgm:presLayoutVars>
      </dgm:prSet>
      <dgm:spPr/>
    </dgm:pt>
    <dgm:pt modelId="{8C90D65B-EB2B-4EA7-9F60-766981449E4E}" type="pres">
      <dgm:prSet presAssocID="{0105964A-3B65-4408-9189-CBC34F208F86}" presName="hierChild5" presStyleCnt="0"/>
      <dgm:spPr/>
    </dgm:pt>
    <dgm:pt modelId="{153B752E-29FB-4F90-866A-200AB1D967CB}" type="pres">
      <dgm:prSet presAssocID="{FB968C94-4A7C-4A66-95E5-AB9D5BB8E243}" presName="Name23" presStyleLbl="parChTrans1D4" presStyleIdx="23" presStyleCnt="44"/>
      <dgm:spPr/>
    </dgm:pt>
    <dgm:pt modelId="{41C9400D-87ED-461F-83D1-BF5040D89A19}" type="pres">
      <dgm:prSet presAssocID="{D2B83F7A-5B24-4B0C-A1AA-119F0167A14E}" presName="hierRoot4" presStyleCnt="0"/>
      <dgm:spPr/>
    </dgm:pt>
    <dgm:pt modelId="{4D484963-9BBB-4EEC-ABFF-6C72C134A2E6}" type="pres">
      <dgm:prSet presAssocID="{D2B83F7A-5B24-4B0C-A1AA-119F0167A14E}" presName="composite4" presStyleCnt="0"/>
      <dgm:spPr/>
    </dgm:pt>
    <dgm:pt modelId="{C2AD9B2C-4002-4CC3-8A09-74494B0189B8}" type="pres">
      <dgm:prSet presAssocID="{D2B83F7A-5B24-4B0C-A1AA-119F0167A14E}" presName="background4" presStyleLbl="node4" presStyleIdx="23" presStyleCnt="44"/>
      <dgm:spPr/>
    </dgm:pt>
    <dgm:pt modelId="{2A775EF5-B348-4B30-BFE7-CE55F205F839}" type="pres">
      <dgm:prSet presAssocID="{D2B83F7A-5B24-4B0C-A1AA-119F0167A14E}" presName="text4" presStyleLbl="fgAcc4" presStyleIdx="23" presStyleCnt="44">
        <dgm:presLayoutVars>
          <dgm:chPref val="3"/>
        </dgm:presLayoutVars>
      </dgm:prSet>
      <dgm:spPr/>
    </dgm:pt>
    <dgm:pt modelId="{7A977B05-A555-4206-A1BA-7C86E7BC671C}" type="pres">
      <dgm:prSet presAssocID="{D2B83F7A-5B24-4B0C-A1AA-119F0167A14E}" presName="hierChild5" presStyleCnt="0"/>
      <dgm:spPr/>
    </dgm:pt>
    <dgm:pt modelId="{90F01054-75B5-48BC-8D28-A6B5E1A5CD36}" type="pres">
      <dgm:prSet presAssocID="{1E721B29-546C-4929-B95A-AA08ACAE99B7}" presName="Name23" presStyleLbl="parChTrans1D4" presStyleIdx="24" presStyleCnt="44"/>
      <dgm:spPr/>
    </dgm:pt>
    <dgm:pt modelId="{168553F2-0ADB-4D4E-B282-FCF3FE157A51}" type="pres">
      <dgm:prSet presAssocID="{B2E3ED7A-8EAD-489E-AD7C-2D6C215199EA}" presName="hierRoot4" presStyleCnt="0"/>
      <dgm:spPr/>
    </dgm:pt>
    <dgm:pt modelId="{B674A672-2AA8-458A-B8B2-4A436579A183}" type="pres">
      <dgm:prSet presAssocID="{B2E3ED7A-8EAD-489E-AD7C-2D6C215199EA}" presName="composite4" presStyleCnt="0"/>
      <dgm:spPr/>
    </dgm:pt>
    <dgm:pt modelId="{976C9FE0-AED3-4A20-AA46-C81BDE5D6978}" type="pres">
      <dgm:prSet presAssocID="{B2E3ED7A-8EAD-489E-AD7C-2D6C215199EA}" presName="background4" presStyleLbl="node4" presStyleIdx="24" presStyleCnt="44"/>
      <dgm:spPr/>
    </dgm:pt>
    <dgm:pt modelId="{A4307F0E-8F96-4BB1-9B34-4FE6D5BA9AC8}" type="pres">
      <dgm:prSet presAssocID="{B2E3ED7A-8EAD-489E-AD7C-2D6C215199EA}" presName="text4" presStyleLbl="fgAcc4" presStyleIdx="24" presStyleCnt="44">
        <dgm:presLayoutVars>
          <dgm:chPref val="3"/>
        </dgm:presLayoutVars>
      </dgm:prSet>
      <dgm:spPr/>
    </dgm:pt>
    <dgm:pt modelId="{22D3DA04-ABB6-4CE6-8813-6E1A1BEEB65B}" type="pres">
      <dgm:prSet presAssocID="{B2E3ED7A-8EAD-489E-AD7C-2D6C215199EA}" presName="hierChild5" presStyleCnt="0"/>
      <dgm:spPr/>
    </dgm:pt>
    <dgm:pt modelId="{9F3F8053-9A01-43C0-B352-0B9B90FF1550}" type="pres">
      <dgm:prSet presAssocID="{FB97D055-4DD4-414A-A481-8C810006BD02}" presName="Name17" presStyleLbl="parChTrans1D3" presStyleIdx="5" presStyleCnt="9"/>
      <dgm:spPr/>
    </dgm:pt>
    <dgm:pt modelId="{79357D4F-BB50-4D88-9055-19C9A17B1278}" type="pres">
      <dgm:prSet presAssocID="{0CD60D8F-D5CB-4EBF-B343-BB4D83A1093E}" presName="hierRoot3" presStyleCnt="0"/>
      <dgm:spPr/>
    </dgm:pt>
    <dgm:pt modelId="{5F1D5559-7A49-4F5E-80AF-474B010C6872}" type="pres">
      <dgm:prSet presAssocID="{0CD60D8F-D5CB-4EBF-B343-BB4D83A1093E}" presName="composite3" presStyleCnt="0"/>
      <dgm:spPr/>
    </dgm:pt>
    <dgm:pt modelId="{00D4AF67-437B-4E85-8265-8E87A501E151}" type="pres">
      <dgm:prSet presAssocID="{0CD60D8F-D5CB-4EBF-B343-BB4D83A1093E}" presName="background3" presStyleLbl="node3" presStyleIdx="5" presStyleCnt="9"/>
      <dgm:spPr/>
    </dgm:pt>
    <dgm:pt modelId="{AF28FDD1-8A52-46D4-8315-C8CCDDF2BC2F}" type="pres">
      <dgm:prSet presAssocID="{0CD60D8F-D5CB-4EBF-B343-BB4D83A1093E}" presName="text3" presStyleLbl="fgAcc3" presStyleIdx="5" presStyleCnt="9">
        <dgm:presLayoutVars>
          <dgm:chPref val="3"/>
        </dgm:presLayoutVars>
      </dgm:prSet>
      <dgm:spPr/>
    </dgm:pt>
    <dgm:pt modelId="{C9B469CA-D29A-4E4C-8977-F6F397E9686F}" type="pres">
      <dgm:prSet presAssocID="{0CD60D8F-D5CB-4EBF-B343-BB4D83A1093E}" presName="hierChild4" presStyleCnt="0"/>
      <dgm:spPr/>
    </dgm:pt>
    <dgm:pt modelId="{BF136FAC-0E09-415F-A3E4-ECC657B0F0D1}" type="pres">
      <dgm:prSet presAssocID="{730E43D7-8C40-45F2-B658-0697344D298A}" presName="Name23" presStyleLbl="parChTrans1D4" presStyleIdx="25" presStyleCnt="44"/>
      <dgm:spPr/>
    </dgm:pt>
    <dgm:pt modelId="{471B0098-ABB4-4D12-B420-EEBED89C0C56}" type="pres">
      <dgm:prSet presAssocID="{63D8F925-451B-40B6-8C48-B201229E58C1}" presName="hierRoot4" presStyleCnt="0"/>
      <dgm:spPr/>
    </dgm:pt>
    <dgm:pt modelId="{D8302678-2FB9-46B2-894D-8CC961E9DF80}" type="pres">
      <dgm:prSet presAssocID="{63D8F925-451B-40B6-8C48-B201229E58C1}" presName="composite4" presStyleCnt="0"/>
      <dgm:spPr/>
    </dgm:pt>
    <dgm:pt modelId="{8315E6E2-AF47-4650-9E77-B10383C45F99}" type="pres">
      <dgm:prSet presAssocID="{63D8F925-451B-40B6-8C48-B201229E58C1}" presName="background4" presStyleLbl="node4" presStyleIdx="25" presStyleCnt="44"/>
      <dgm:spPr/>
    </dgm:pt>
    <dgm:pt modelId="{5086B71C-3E1E-4EBA-B8B9-F048B696147D}" type="pres">
      <dgm:prSet presAssocID="{63D8F925-451B-40B6-8C48-B201229E58C1}" presName="text4" presStyleLbl="fgAcc4" presStyleIdx="25" presStyleCnt="44">
        <dgm:presLayoutVars>
          <dgm:chPref val="3"/>
        </dgm:presLayoutVars>
      </dgm:prSet>
      <dgm:spPr/>
    </dgm:pt>
    <dgm:pt modelId="{75EDC4DA-0114-40BB-85DC-7AAC97C1F07C}" type="pres">
      <dgm:prSet presAssocID="{63D8F925-451B-40B6-8C48-B201229E58C1}" presName="hierChild5" presStyleCnt="0"/>
      <dgm:spPr/>
    </dgm:pt>
    <dgm:pt modelId="{B199A0CA-F968-47AB-9A12-BC1529334FCA}" type="pres">
      <dgm:prSet presAssocID="{394E7680-51DA-4C66-96C0-4FBA6C55F0C7}" presName="Name17" presStyleLbl="parChTrans1D3" presStyleIdx="6" presStyleCnt="9"/>
      <dgm:spPr/>
    </dgm:pt>
    <dgm:pt modelId="{2823F709-2EF2-480B-9397-B0C53D1DB2B0}" type="pres">
      <dgm:prSet presAssocID="{FEE91177-B628-4455-A10C-F327229432F8}" presName="hierRoot3" presStyleCnt="0"/>
      <dgm:spPr/>
    </dgm:pt>
    <dgm:pt modelId="{41EACA5C-334B-473A-8180-E802F2F2B3A1}" type="pres">
      <dgm:prSet presAssocID="{FEE91177-B628-4455-A10C-F327229432F8}" presName="composite3" presStyleCnt="0"/>
      <dgm:spPr/>
    </dgm:pt>
    <dgm:pt modelId="{C80B06FB-5CD3-431C-B2C0-6AEAC999FB24}" type="pres">
      <dgm:prSet presAssocID="{FEE91177-B628-4455-A10C-F327229432F8}" presName="background3" presStyleLbl="node3" presStyleIdx="6" presStyleCnt="9"/>
      <dgm:spPr/>
    </dgm:pt>
    <dgm:pt modelId="{F303A512-5B46-402B-B4A5-301D5CAD4175}" type="pres">
      <dgm:prSet presAssocID="{FEE91177-B628-4455-A10C-F327229432F8}" presName="text3" presStyleLbl="fgAcc3" presStyleIdx="6" presStyleCnt="9">
        <dgm:presLayoutVars>
          <dgm:chPref val="3"/>
        </dgm:presLayoutVars>
      </dgm:prSet>
      <dgm:spPr/>
    </dgm:pt>
    <dgm:pt modelId="{8116571A-932B-48FE-BCE4-8FBA1FEC3CF5}" type="pres">
      <dgm:prSet presAssocID="{FEE91177-B628-4455-A10C-F327229432F8}" presName="hierChild4" presStyleCnt="0"/>
      <dgm:spPr/>
    </dgm:pt>
    <dgm:pt modelId="{4873D00C-C0E2-469B-B89E-44ECDB4753BC}" type="pres">
      <dgm:prSet presAssocID="{08274E82-E46E-41AE-BF33-E16E3D3A0DBB}" presName="Name23" presStyleLbl="parChTrans1D4" presStyleIdx="26" presStyleCnt="44"/>
      <dgm:spPr/>
    </dgm:pt>
    <dgm:pt modelId="{BC471414-1E2A-451F-AC60-CBE6C301BA6A}" type="pres">
      <dgm:prSet presAssocID="{0EF9FC30-E35F-4B34-8603-8AE47D99D9D1}" presName="hierRoot4" presStyleCnt="0"/>
      <dgm:spPr/>
    </dgm:pt>
    <dgm:pt modelId="{C0495DF1-55FF-4CA4-A928-D07094A762CB}" type="pres">
      <dgm:prSet presAssocID="{0EF9FC30-E35F-4B34-8603-8AE47D99D9D1}" presName="composite4" presStyleCnt="0"/>
      <dgm:spPr/>
    </dgm:pt>
    <dgm:pt modelId="{DA0AD007-49C1-4AFD-ADEA-ABE647796BEE}" type="pres">
      <dgm:prSet presAssocID="{0EF9FC30-E35F-4B34-8603-8AE47D99D9D1}" presName="background4" presStyleLbl="node4" presStyleIdx="26" presStyleCnt="44"/>
      <dgm:spPr/>
    </dgm:pt>
    <dgm:pt modelId="{74A2AD82-5664-4E4C-8362-8F67CC156E06}" type="pres">
      <dgm:prSet presAssocID="{0EF9FC30-E35F-4B34-8603-8AE47D99D9D1}" presName="text4" presStyleLbl="fgAcc4" presStyleIdx="26" presStyleCnt="44">
        <dgm:presLayoutVars>
          <dgm:chPref val="3"/>
        </dgm:presLayoutVars>
      </dgm:prSet>
      <dgm:spPr/>
    </dgm:pt>
    <dgm:pt modelId="{C055B9F9-FA51-4A7B-B004-B420CB0DE5A7}" type="pres">
      <dgm:prSet presAssocID="{0EF9FC30-E35F-4B34-8603-8AE47D99D9D1}" presName="hierChild5" presStyleCnt="0"/>
      <dgm:spPr/>
    </dgm:pt>
    <dgm:pt modelId="{AD5E2D9D-3D15-4A2F-98E5-F4B6816266B1}" type="pres">
      <dgm:prSet presAssocID="{FF59F6DB-034E-4229-A6EF-DCA9EDD87237}" presName="Name23" presStyleLbl="parChTrans1D4" presStyleIdx="27" presStyleCnt="44"/>
      <dgm:spPr/>
    </dgm:pt>
    <dgm:pt modelId="{07AC84BA-5D63-49A7-AE23-FC79B8F8DD1C}" type="pres">
      <dgm:prSet presAssocID="{103F72C1-AED7-4486-BE7B-600593384E79}" presName="hierRoot4" presStyleCnt="0"/>
      <dgm:spPr/>
    </dgm:pt>
    <dgm:pt modelId="{19D6F3EC-7557-497A-A484-55DB06E78E51}" type="pres">
      <dgm:prSet presAssocID="{103F72C1-AED7-4486-BE7B-600593384E79}" presName="composite4" presStyleCnt="0"/>
      <dgm:spPr/>
    </dgm:pt>
    <dgm:pt modelId="{E65EFCE7-FCD5-408C-ABD1-C9B6F4ECE2A7}" type="pres">
      <dgm:prSet presAssocID="{103F72C1-AED7-4486-BE7B-600593384E79}" presName="background4" presStyleLbl="node4" presStyleIdx="27" presStyleCnt="44"/>
      <dgm:spPr/>
    </dgm:pt>
    <dgm:pt modelId="{E6BA8830-1D93-4177-9CB0-EC4EDC58BA83}" type="pres">
      <dgm:prSet presAssocID="{103F72C1-AED7-4486-BE7B-600593384E79}" presName="text4" presStyleLbl="fgAcc4" presStyleIdx="27" presStyleCnt="44">
        <dgm:presLayoutVars>
          <dgm:chPref val="3"/>
        </dgm:presLayoutVars>
      </dgm:prSet>
      <dgm:spPr/>
    </dgm:pt>
    <dgm:pt modelId="{11DC1CC7-D297-43D7-98F1-D7E449A95EBC}" type="pres">
      <dgm:prSet presAssocID="{103F72C1-AED7-4486-BE7B-600593384E79}" presName="hierChild5" presStyleCnt="0"/>
      <dgm:spPr/>
    </dgm:pt>
    <dgm:pt modelId="{6F3F4620-24D6-4EC5-B3AE-703721C7D0C1}" type="pres">
      <dgm:prSet presAssocID="{1CE002BC-C6EB-43DD-83BF-068231BCC7F8}" presName="Name23" presStyleLbl="parChTrans1D4" presStyleIdx="28" presStyleCnt="44"/>
      <dgm:spPr/>
    </dgm:pt>
    <dgm:pt modelId="{0F38DFD0-B4EA-45AF-ACE4-3F6121DEC35C}" type="pres">
      <dgm:prSet presAssocID="{F3B5BB10-8E4D-4450-ADCE-88D2A5FF7E4A}" presName="hierRoot4" presStyleCnt="0"/>
      <dgm:spPr/>
    </dgm:pt>
    <dgm:pt modelId="{D6F9E863-FDBA-4E87-9554-88089DC9EA4A}" type="pres">
      <dgm:prSet presAssocID="{F3B5BB10-8E4D-4450-ADCE-88D2A5FF7E4A}" presName="composite4" presStyleCnt="0"/>
      <dgm:spPr/>
    </dgm:pt>
    <dgm:pt modelId="{6E9831CC-BB82-4A1D-BB12-D3460C969ACC}" type="pres">
      <dgm:prSet presAssocID="{F3B5BB10-8E4D-4450-ADCE-88D2A5FF7E4A}" presName="background4" presStyleLbl="node4" presStyleIdx="28" presStyleCnt="44"/>
      <dgm:spPr/>
    </dgm:pt>
    <dgm:pt modelId="{A246A45E-C5E1-4CA8-8E64-2F445902416A}" type="pres">
      <dgm:prSet presAssocID="{F3B5BB10-8E4D-4450-ADCE-88D2A5FF7E4A}" presName="text4" presStyleLbl="fgAcc4" presStyleIdx="28" presStyleCnt="44">
        <dgm:presLayoutVars>
          <dgm:chPref val="3"/>
        </dgm:presLayoutVars>
      </dgm:prSet>
      <dgm:spPr/>
    </dgm:pt>
    <dgm:pt modelId="{7CDE21AA-D79E-44E0-B3AB-F7EC65F986E4}" type="pres">
      <dgm:prSet presAssocID="{F3B5BB10-8E4D-4450-ADCE-88D2A5FF7E4A}" presName="hierChild5" presStyleCnt="0"/>
      <dgm:spPr/>
    </dgm:pt>
    <dgm:pt modelId="{52EAE2F9-7686-42D5-AC74-9D5B663A4CF3}" type="pres">
      <dgm:prSet presAssocID="{C3886D06-6D08-47BC-9031-FD3DC78877C2}" presName="Name17" presStyleLbl="parChTrans1D3" presStyleIdx="7" presStyleCnt="9"/>
      <dgm:spPr/>
    </dgm:pt>
    <dgm:pt modelId="{DB5AC1A7-0D1E-46EF-AF82-1C27C2FE3B05}" type="pres">
      <dgm:prSet presAssocID="{C3704EDA-D34A-4728-8A7F-2E6D349852FA}" presName="hierRoot3" presStyleCnt="0"/>
      <dgm:spPr/>
    </dgm:pt>
    <dgm:pt modelId="{7014AC3A-B271-4BD5-8C41-11E47B969E78}" type="pres">
      <dgm:prSet presAssocID="{C3704EDA-D34A-4728-8A7F-2E6D349852FA}" presName="composite3" presStyleCnt="0"/>
      <dgm:spPr/>
    </dgm:pt>
    <dgm:pt modelId="{2422F655-4EB6-4442-B28B-4A7E5C715244}" type="pres">
      <dgm:prSet presAssocID="{C3704EDA-D34A-4728-8A7F-2E6D349852FA}" presName="background3" presStyleLbl="node3" presStyleIdx="7" presStyleCnt="9"/>
      <dgm:spPr/>
    </dgm:pt>
    <dgm:pt modelId="{92941D24-DA93-459F-A190-E1A3894BA3FE}" type="pres">
      <dgm:prSet presAssocID="{C3704EDA-D34A-4728-8A7F-2E6D349852FA}" presName="text3" presStyleLbl="fgAcc3" presStyleIdx="7" presStyleCnt="9">
        <dgm:presLayoutVars>
          <dgm:chPref val="3"/>
        </dgm:presLayoutVars>
      </dgm:prSet>
      <dgm:spPr/>
    </dgm:pt>
    <dgm:pt modelId="{8C02E510-3988-48F1-84DC-F8C3E28EEADD}" type="pres">
      <dgm:prSet presAssocID="{C3704EDA-D34A-4728-8A7F-2E6D349852FA}" presName="hierChild4" presStyleCnt="0"/>
      <dgm:spPr/>
    </dgm:pt>
    <dgm:pt modelId="{C2BCF284-2365-4C68-9093-CF4A4F8447D9}" type="pres">
      <dgm:prSet presAssocID="{17F4E377-67D4-4ABD-ABEC-1EA45D5B78AC}" presName="Name17" presStyleLbl="parChTrans1D3" presStyleIdx="8" presStyleCnt="9"/>
      <dgm:spPr/>
    </dgm:pt>
    <dgm:pt modelId="{0D2F5A5A-F2D4-441D-A847-A100B4EDD234}" type="pres">
      <dgm:prSet presAssocID="{16779460-B5CB-47C0-91CD-1960F93F96EF}" presName="hierRoot3" presStyleCnt="0"/>
      <dgm:spPr/>
    </dgm:pt>
    <dgm:pt modelId="{C49E488E-ECB3-4B8D-A85B-C96D5F905A5D}" type="pres">
      <dgm:prSet presAssocID="{16779460-B5CB-47C0-91CD-1960F93F96EF}" presName="composite3" presStyleCnt="0"/>
      <dgm:spPr/>
    </dgm:pt>
    <dgm:pt modelId="{7C16092A-1590-4E11-83A9-FC265EA5A7DE}" type="pres">
      <dgm:prSet presAssocID="{16779460-B5CB-47C0-91CD-1960F93F96EF}" presName="background3" presStyleLbl="node3" presStyleIdx="8" presStyleCnt="9"/>
      <dgm:spPr/>
    </dgm:pt>
    <dgm:pt modelId="{7CA5F2D8-D8C4-486F-9091-2D151F4DF82A}" type="pres">
      <dgm:prSet presAssocID="{16779460-B5CB-47C0-91CD-1960F93F96EF}" presName="text3" presStyleLbl="fgAcc3" presStyleIdx="8" presStyleCnt="9">
        <dgm:presLayoutVars>
          <dgm:chPref val="3"/>
        </dgm:presLayoutVars>
      </dgm:prSet>
      <dgm:spPr/>
    </dgm:pt>
    <dgm:pt modelId="{50560042-AEEE-4680-9E23-24E42066098F}" type="pres">
      <dgm:prSet presAssocID="{16779460-B5CB-47C0-91CD-1960F93F96EF}" presName="hierChild4" presStyleCnt="0"/>
      <dgm:spPr/>
    </dgm:pt>
    <dgm:pt modelId="{529C7B2C-AE53-463C-B1FD-36442B1D5F3F}" type="pres">
      <dgm:prSet presAssocID="{EC36B5C1-1743-48BB-A474-ACF9B40BEDFD}" presName="Name23" presStyleLbl="parChTrans1D4" presStyleIdx="29" presStyleCnt="44"/>
      <dgm:spPr/>
    </dgm:pt>
    <dgm:pt modelId="{72EF17EA-B111-4B08-9783-84C9642DD70B}" type="pres">
      <dgm:prSet presAssocID="{978A0198-9B02-4BE8-A14D-70D68D6FFB02}" presName="hierRoot4" presStyleCnt="0"/>
      <dgm:spPr/>
    </dgm:pt>
    <dgm:pt modelId="{8332FD80-18F9-4A4C-9457-596106AA22FF}" type="pres">
      <dgm:prSet presAssocID="{978A0198-9B02-4BE8-A14D-70D68D6FFB02}" presName="composite4" presStyleCnt="0"/>
      <dgm:spPr/>
    </dgm:pt>
    <dgm:pt modelId="{1B6A1A18-CF49-4EE8-AE10-F88B5FD53559}" type="pres">
      <dgm:prSet presAssocID="{978A0198-9B02-4BE8-A14D-70D68D6FFB02}" presName="background4" presStyleLbl="node4" presStyleIdx="29" presStyleCnt="44"/>
      <dgm:spPr/>
    </dgm:pt>
    <dgm:pt modelId="{BBE7CEE9-447A-4880-8F9E-1BBCDA907436}" type="pres">
      <dgm:prSet presAssocID="{978A0198-9B02-4BE8-A14D-70D68D6FFB02}" presName="text4" presStyleLbl="fgAcc4" presStyleIdx="29" presStyleCnt="44">
        <dgm:presLayoutVars>
          <dgm:chPref val="3"/>
        </dgm:presLayoutVars>
      </dgm:prSet>
      <dgm:spPr/>
    </dgm:pt>
    <dgm:pt modelId="{6666210B-B013-43D3-A812-9DFEA6650E3D}" type="pres">
      <dgm:prSet presAssocID="{978A0198-9B02-4BE8-A14D-70D68D6FFB02}" presName="hierChild5" presStyleCnt="0"/>
      <dgm:spPr/>
    </dgm:pt>
    <dgm:pt modelId="{722F34AD-EFB4-447A-B989-7DBE26BED2C8}" type="pres">
      <dgm:prSet presAssocID="{AE2AF534-390E-4791-B7F7-4FF5CD6E0F96}" presName="Name23" presStyleLbl="parChTrans1D4" presStyleIdx="30" presStyleCnt="44"/>
      <dgm:spPr/>
    </dgm:pt>
    <dgm:pt modelId="{0A40A637-004A-416E-9236-1CC568544CD2}" type="pres">
      <dgm:prSet presAssocID="{2A64758E-952B-46E4-8D4E-A54C4FE8E8F3}" presName="hierRoot4" presStyleCnt="0"/>
      <dgm:spPr/>
    </dgm:pt>
    <dgm:pt modelId="{784BA92A-1B2D-4503-9674-9A934B36F4D2}" type="pres">
      <dgm:prSet presAssocID="{2A64758E-952B-46E4-8D4E-A54C4FE8E8F3}" presName="composite4" presStyleCnt="0"/>
      <dgm:spPr/>
    </dgm:pt>
    <dgm:pt modelId="{C8003355-7D5D-4186-9D78-907AC855FA8A}" type="pres">
      <dgm:prSet presAssocID="{2A64758E-952B-46E4-8D4E-A54C4FE8E8F3}" presName="background4" presStyleLbl="node4" presStyleIdx="30" presStyleCnt="44"/>
      <dgm:spPr/>
    </dgm:pt>
    <dgm:pt modelId="{D3DD2924-F386-47ED-9805-80FCAE91FFF0}" type="pres">
      <dgm:prSet presAssocID="{2A64758E-952B-46E4-8D4E-A54C4FE8E8F3}" presName="text4" presStyleLbl="fgAcc4" presStyleIdx="30" presStyleCnt="44">
        <dgm:presLayoutVars>
          <dgm:chPref val="3"/>
        </dgm:presLayoutVars>
      </dgm:prSet>
      <dgm:spPr/>
    </dgm:pt>
    <dgm:pt modelId="{26246D6A-223E-4E3A-AE98-9D132987A9DC}" type="pres">
      <dgm:prSet presAssocID="{2A64758E-952B-46E4-8D4E-A54C4FE8E8F3}" presName="hierChild5" presStyleCnt="0"/>
      <dgm:spPr/>
    </dgm:pt>
    <dgm:pt modelId="{80671BF1-A4CD-4850-B408-3B9F7F9298B4}" type="pres">
      <dgm:prSet presAssocID="{6E4ED37F-3233-4FE9-A493-717E595A2876}" presName="Name23" presStyleLbl="parChTrans1D4" presStyleIdx="31" presStyleCnt="44"/>
      <dgm:spPr/>
    </dgm:pt>
    <dgm:pt modelId="{310AC962-7858-4EDC-A2FB-222696F9C674}" type="pres">
      <dgm:prSet presAssocID="{773A8F65-66B7-45AE-91E9-91F0DB241B16}" presName="hierRoot4" presStyleCnt="0"/>
      <dgm:spPr/>
    </dgm:pt>
    <dgm:pt modelId="{3DCC764C-9868-41DB-9EC8-252439804379}" type="pres">
      <dgm:prSet presAssocID="{773A8F65-66B7-45AE-91E9-91F0DB241B16}" presName="composite4" presStyleCnt="0"/>
      <dgm:spPr/>
    </dgm:pt>
    <dgm:pt modelId="{237A3654-8429-4BFC-941E-2E89AAAB74E0}" type="pres">
      <dgm:prSet presAssocID="{773A8F65-66B7-45AE-91E9-91F0DB241B16}" presName="background4" presStyleLbl="node4" presStyleIdx="31" presStyleCnt="44"/>
      <dgm:spPr/>
    </dgm:pt>
    <dgm:pt modelId="{250A04B2-C070-4FF5-94F4-67ED9CBD8AE8}" type="pres">
      <dgm:prSet presAssocID="{773A8F65-66B7-45AE-91E9-91F0DB241B16}" presName="text4" presStyleLbl="fgAcc4" presStyleIdx="31" presStyleCnt="44">
        <dgm:presLayoutVars>
          <dgm:chPref val="3"/>
        </dgm:presLayoutVars>
      </dgm:prSet>
      <dgm:spPr/>
    </dgm:pt>
    <dgm:pt modelId="{425BCD77-E7B0-43D6-8FB8-02B88C8715C5}" type="pres">
      <dgm:prSet presAssocID="{773A8F65-66B7-45AE-91E9-91F0DB241B16}" presName="hierChild5" presStyleCnt="0"/>
      <dgm:spPr/>
    </dgm:pt>
    <dgm:pt modelId="{0501077D-49F4-4FBA-A7DC-B1913015A2A7}" type="pres">
      <dgm:prSet presAssocID="{10B0279A-DE38-4A18-9021-D633AACAF09F}" presName="Name23" presStyleLbl="parChTrans1D4" presStyleIdx="32" presStyleCnt="44"/>
      <dgm:spPr/>
    </dgm:pt>
    <dgm:pt modelId="{F0A582D4-99A8-477F-9393-94938496D6CB}" type="pres">
      <dgm:prSet presAssocID="{44327BE1-E57A-4B5C-937A-A18F675EB874}" presName="hierRoot4" presStyleCnt="0"/>
      <dgm:spPr/>
    </dgm:pt>
    <dgm:pt modelId="{698068D4-807E-4E97-88CD-B9E14F651896}" type="pres">
      <dgm:prSet presAssocID="{44327BE1-E57A-4B5C-937A-A18F675EB874}" presName="composite4" presStyleCnt="0"/>
      <dgm:spPr/>
    </dgm:pt>
    <dgm:pt modelId="{326AD7AA-A0B8-4175-BCBA-43888C5143A7}" type="pres">
      <dgm:prSet presAssocID="{44327BE1-E57A-4B5C-937A-A18F675EB874}" presName="background4" presStyleLbl="node4" presStyleIdx="32" presStyleCnt="44"/>
      <dgm:spPr/>
    </dgm:pt>
    <dgm:pt modelId="{736F8E7F-A2E5-4A4B-90C4-159DF9C48D76}" type="pres">
      <dgm:prSet presAssocID="{44327BE1-E57A-4B5C-937A-A18F675EB874}" presName="text4" presStyleLbl="fgAcc4" presStyleIdx="32" presStyleCnt="44">
        <dgm:presLayoutVars>
          <dgm:chPref val="3"/>
        </dgm:presLayoutVars>
      </dgm:prSet>
      <dgm:spPr/>
    </dgm:pt>
    <dgm:pt modelId="{CC0495B7-0FD8-47E9-8090-0EC425D1B2DF}" type="pres">
      <dgm:prSet presAssocID="{44327BE1-E57A-4B5C-937A-A18F675EB874}" presName="hierChild5" presStyleCnt="0"/>
      <dgm:spPr/>
    </dgm:pt>
    <dgm:pt modelId="{2118BCEB-32A8-4CEA-B253-B2EE00A00F74}" type="pres">
      <dgm:prSet presAssocID="{9F4436DE-B94C-4242-ACA6-5D0DF122EA6D}" presName="Name23" presStyleLbl="parChTrans1D4" presStyleIdx="33" presStyleCnt="44"/>
      <dgm:spPr/>
    </dgm:pt>
    <dgm:pt modelId="{E54A9348-1397-4ECA-ABC2-AB2BD4BEA515}" type="pres">
      <dgm:prSet presAssocID="{FC920F1E-98B5-4CC5-B881-C99EE9D5339A}" presName="hierRoot4" presStyleCnt="0"/>
      <dgm:spPr/>
    </dgm:pt>
    <dgm:pt modelId="{2AA8C959-60F5-402B-84E2-EB16BD6BB071}" type="pres">
      <dgm:prSet presAssocID="{FC920F1E-98B5-4CC5-B881-C99EE9D5339A}" presName="composite4" presStyleCnt="0"/>
      <dgm:spPr/>
    </dgm:pt>
    <dgm:pt modelId="{E8F844A9-F15E-490A-B23F-937DDE58E0EC}" type="pres">
      <dgm:prSet presAssocID="{FC920F1E-98B5-4CC5-B881-C99EE9D5339A}" presName="background4" presStyleLbl="node4" presStyleIdx="33" presStyleCnt="44"/>
      <dgm:spPr/>
    </dgm:pt>
    <dgm:pt modelId="{3E97F2BB-236C-473D-8B96-8B48FF982103}" type="pres">
      <dgm:prSet presAssocID="{FC920F1E-98B5-4CC5-B881-C99EE9D5339A}" presName="text4" presStyleLbl="fgAcc4" presStyleIdx="33" presStyleCnt="44">
        <dgm:presLayoutVars>
          <dgm:chPref val="3"/>
        </dgm:presLayoutVars>
      </dgm:prSet>
      <dgm:spPr/>
    </dgm:pt>
    <dgm:pt modelId="{AF03622B-2213-42DD-A6D7-3CA1EBFFAD7B}" type="pres">
      <dgm:prSet presAssocID="{FC920F1E-98B5-4CC5-B881-C99EE9D5339A}" presName="hierChild5" presStyleCnt="0"/>
      <dgm:spPr/>
    </dgm:pt>
    <dgm:pt modelId="{3D5A84A0-8F49-4B66-9320-EA12B0FFF9D4}" type="pres">
      <dgm:prSet presAssocID="{6A9DE814-3F3A-401A-86C7-DB64C03EC57D}" presName="Name23" presStyleLbl="parChTrans1D4" presStyleIdx="34" presStyleCnt="44"/>
      <dgm:spPr/>
    </dgm:pt>
    <dgm:pt modelId="{CFCEB9EB-0DB2-456A-8F05-53CA17E1156E}" type="pres">
      <dgm:prSet presAssocID="{1909C5DC-82F2-4A55-BC0F-6FFBB4A19254}" presName="hierRoot4" presStyleCnt="0"/>
      <dgm:spPr/>
    </dgm:pt>
    <dgm:pt modelId="{AD607D14-CCC9-48FB-827F-E5BEB9B38103}" type="pres">
      <dgm:prSet presAssocID="{1909C5DC-82F2-4A55-BC0F-6FFBB4A19254}" presName="composite4" presStyleCnt="0"/>
      <dgm:spPr/>
    </dgm:pt>
    <dgm:pt modelId="{C6DACC24-A3E1-4BDE-B5FE-A4D5C1DB858F}" type="pres">
      <dgm:prSet presAssocID="{1909C5DC-82F2-4A55-BC0F-6FFBB4A19254}" presName="background4" presStyleLbl="node4" presStyleIdx="34" presStyleCnt="44"/>
      <dgm:spPr/>
    </dgm:pt>
    <dgm:pt modelId="{53D7A069-5337-4BD3-A993-EC9D58BAAA5D}" type="pres">
      <dgm:prSet presAssocID="{1909C5DC-82F2-4A55-BC0F-6FFBB4A19254}" presName="text4" presStyleLbl="fgAcc4" presStyleIdx="34" presStyleCnt="44">
        <dgm:presLayoutVars>
          <dgm:chPref val="3"/>
        </dgm:presLayoutVars>
      </dgm:prSet>
      <dgm:spPr/>
    </dgm:pt>
    <dgm:pt modelId="{2CE3532A-6165-49EB-B9C1-17F234FE53DD}" type="pres">
      <dgm:prSet presAssocID="{1909C5DC-82F2-4A55-BC0F-6FFBB4A19254}" presName="hierChild5" presStyleCnt="0"/>
      <dgm:spPr/>
    </dgm:pt>
    <dgm:pt modelId="{1D3D4E16-A8A5-47F6-90FE-31FB044DE98B}" type="pres">
      <dgm:prSet presAssocID="{658F8554-BB10-4F87-90C2-7CC51D5C5A34}" presName="Name23" presStyleLbl="parChTrans1D4" presStyleIdx="35" presStyleCnt="44"/>
      <dgm:spPr/>
    </dgm:pt>
    <dgm:pt modelId="{8DD3626E-4D43-46FF-90E3-91B8BC829979}" type="pres">
      <dgm:prSet presAssocID="{52DF2A7A-1012-45D7-A817-43CFE0DA29B4}" presName="hierRoot4" presStyleCnt="0"/>
      <dgm:spPr/>
    </dgm:pt>
    <dgm:pt modelId="{4C5C4D33-887D-4A48-BF13-AAC193035137}" type="pres">
      <dgm:prSet presAssocID="{52DF2A7A-1012-45D7-A817-43CFE0DA29B4}" presName="composite4" presStyleCnt="0"/>
      <dgm:spPr/>
    </dgm:pt>
    <dgm:pt modelId="{1D6392C7-C995-4779-86C9-CAB7F896BF12}" type="pres">
      <dgm:prSet presAssocID="{52DF2A7A-1012-45D7-A817-43CFE0DA29B4}" presName="background4" presStyleLbl="node4" presStyleIdx="35" presStyleCnt="44"/>
      <dgm:spPr/>
    </dgm:pt>
    <dgm:pt modelId="{42A2062B-2E39-43F6-AEE3-12F8315C50BF}" type="pres">
      <dgm:prSet presAssocID="{52DF2A7A-1012-45D7-A817-43CFE0DA29B4}" presName="text4" presStyleLbl="fgAcc4" presStyleIdx="35" presStyleCnt="44">
        <dgm:presLayoutVars>
          <dgm:chPref val="3"/>
        </dgm:presLayoutVars>
      </dgm:prSet>
      <dgm:spPr/>
    </dgm:pt>
    <dgm:pt modelId="{2039819C-BD8A-443F-8165-A6BFF559C396}" type="pres">
      <dgm:prSet presAssocID="{52DF2A7A-1012-45D7-A817-43CFE0DA29B4}" presName="hierChild5" presStyleCnt="0"/>
      <dgm:spPr/>
    </dgm:pt>
    <dgm:pt modelId="{A4B4A092-8BFD-4803-96A8-7576232312D8}" type="pres">
      <dgm:prSet presAssocID="{A53B3144-3E93-4ED0-AF52-E8BB9C220936}" presName="Name23" presStyleLbl="parChTrans1D4" presStyleIdx="36" presStyleCnt="44"/>
      <dgm:spPr/>
    </dgm:pt>
    <dgm:pt modelId="{C00275D0-0463-4E2F-B5BD-39479827CDBD}" type="pres">
      <dgm:prSet presAssocID="{A07420CB-F497-403E-B3B1-96792A4F915C}" presName="hierRoot4" presStyleCnt="0"/>
      <dgm:spPr/>
    </dgm:pt>
    <dgm:pt modelId="{81CA2E66-3172-472D-A44C-E089D454DA64}" type="pres">
      <dgm:prSet presAssocID="{A07420CB-F497-403E-B3B1-96792A4F915C}" presName="composite4" presStyleCnt="0"/>
      <dgm:spPr/>
    </dgm:pt>
    <dgm:pt modelId="{D79FEBB8-2329-47F1-B6F4-EB793EADB9AF}" type="pres">
      <dgm:prSet presAssocID="{A07420CB-F497-403E-B3B1-96792A4F915C}" presName="background4" presStyleLbl="node4" presStyleIdx="36" presStyleCnt="44"/>
      <dgm:spPr/>
    </dgm:pt>
    <dgm:pt modelId="{0875611B-8ACE-46AA-9993-E720AD7204D4}" type="pres">
      <dgm:prSet presAssocID="{A07420CB-F497-403E-B3B1-96792A4F915C}" presName="text4" presStyleLbl="fgAcc4" presStyleIdx="36" presStyleCnt="44">
        <dgm:presLayoutVars>
          <dgm:chPref val="3"/>
        </dgm:presLayoutVars>
      </dgm:prSet>
      <dgm:spPr/>
    </dgm:pt>
    <dgm:pt modelId="{BE8B6F57-634C-4080-9C30-4FD14E021486}" type="pres">
      <dgm:prSet presAssocID="{A07420CB-F497-403E-B3B1-96792A4F915C}" presName="hierChild5" presStyleCnt="0"/>
      <dgm:spPr/>
    </dgm:pt>
    <dgm:pt modelId="{74358FF9-71CC-47D6-9299-2CA16FABAF26}" type="pres">
      <dgm:prSet presAssocID="{6922AB5E-48BC-46EA-A6D5-CB7A85883D5D}" presName="Name23" presStyleLbl="parChTrans1D4" presStyleIdx="37" presStyleCnt="44"/>
      <dgm:spPr/>
    </dgm:pt>
    <dgm:pt modelId="{2A419E8F-2490-4698-AF18-C6EB67641907}" type="pres">
      <dgm:prSet presAssocID="{21753E64-E47C-4CEF-BEAD-F10B10B3AF77}" presName="hierRoot4" presStyleCnt="0"/>
      <dgm:spPr/>
    </dgm:pt>
    <dgm:pt modelId="{88516B9B-3E95-4C3C-B5C9-BD8B3779FCE5}" type="pres">
      <dgm:prSet presAssocID="{21753E64-E47C-4CEF-BEAD-F10B10B3AF77}" presName="composite4" presStyleCnt="0"/>
      <dgm:spPr/>
    </dgm:pt>
    <dgm:pt modelId="{C2E57DD5-6B03-4A7C-A674-A610158D9418}" type="pres">
      <dgm:prSet presAssocID="{21753E64-E47C-4CEF-BEAD-F10B10B3AF77}" presName="background4" presStyleLbl="node4" presStyleIdx="37" presStyleCnt="44"/>
      <dgm:spPr/>
    </dgm:pt>
    <dgm:pt modelId="{CBD80975-CEDE-4CD2-AC72-7B16635DFDC1}" type="pres">
      <dgm:prSet presAssocID="{21753E64-E47C-4CEF-BEAD-F10B10B3AF77}" presName="text4" presStyleLbl="fgAcc4" presStyleIdx="37" presStyleCnt="44">
        <dgm:presLayoutVars>
          <dgm:chPref val="3"/>
        </dgm:presLayoutVars>
      </dgm:prSet>
      <dgm:spPr/>
    </dgm:pt>
    <dgm:pt modelId="{A3DA8537-679C-4A9F-AC50-84A9764EFFB8}" type="pres">
      <dgm:prSet presAssocID="{21753E64-E47C-4CEF-BEAD-F10B10B3AF77}" presName="hierChild5" presStyleCnt="0"/>
      <dgm:spPr/>
    </dgm:pt>
    <dgm:pt modelId="{B4B80A90-E974-4558-A8E2-D226D44CE876}" type="pres">
      <dgm:prSet presAssocID="{FE5FFC3E-F00E-455D-85FB-013CE7D0D015}" presName="Name23" presStyleLbl="parChTrans1D4" presStyleIdx="38" presStyleCnt="44"/>
      <dgm:spPr/>
    </dgm:pt>
    <dgm:pt modelId="{E1CF4C70-9798-4C17-9A40-5A8B45B45004}" type="pres">
      <dgm:prSet presAssocID="{C54C45B7-EECC-4D76-81E8-67E6694FAA7F}" presName="hierRoot4" presStyleCnt="0"/>
      <dgm:spPr/>
    </dgm:pt>
    <dgm:pt modelId="{65924ACD-E748-4882-9CE2-9C4C379D0A99}" type="pres">
      <dgm:prSet presAssocID="{C54C45B7-EECC-4D76-81E8-67E6694FAA7F}" presName="composite4" presStyleCnt="0"/>
      <dgm:spPr/>
    </dgm:pt>
    <dgm:pt modelId="{93AD646B-C511-42E3-A84F-41AE6DDFE65C}" type="pres">
      <dgm:prSet presAssocID="{C54C45B7-EECC-4D76-81E8-67E6694FAA7F}" presName="background4" presStyleLbl="node4" presStyleIdx="38" presStyleCnt="44"/>
      <dgm:spPr/>
    </dgm:pt>
    <dgm:pt modelId="{7687FC65-3CE4-4F8A-BF47-D2EBC4B53BFA}" type="pres">
      <dgm:prSet presAssocID="{C54C45B7-EECC-4D76-81E8-67E6694FAA7F}" presName="text4" presStyleLbl="fgAcc4" presStyleIdx="38" presStyleCnt="44">
        <dgm:presLayoutVars>
          <dgm:chPref val="3"/>
        </dgm:presLayoutVars>
      </dgm:prSet>
      <dgm:spPr/>
    </dgm:pt>
    <dgm:pt modelId="{26AEBABA-8A3B-4A0D-AC30-12CF0DB4865C}" type="pres">
      <dgm:prSet presAssocID="{C54C45B7-EECC-4D76-81E8-67E6694FAA7F}" presName="hierChild5" presStyleCnt="0"/>
      <dgm:spPr/>
    </dgm:pt>
    <dgm:pt modelId="{391E7084-E688-4B23-8A69-EAB1C483FCC1}" type="pres">
      <dgm:prSet presAssocID="{CF735731-B590-4026-A98F-29799F290D7C}" presName="Name23" presStyleLbl="parChTrans1D4" presStyleIdx="39" presStyleCnt="44"/>
      <dgm:spPr/>
    </dgm:pt>
    <dgm:pt modelId="{549352C2-B8F4-4933-87B1-6E34C32C1DCD}" type="pres">
      <dgm:prSet presAssocID="{BEDD31B5-D0AA-49D6-923A-89F6377A0C5D}" presName="hierRoot4" presStyleCnt="0"/>
      <dgm:spPr/>
    </dgm:pt>
    <dgm:pt modelId="{E2F091DF-F217-4096-AA64-D82C05EA82BD}" type="pres">
      <dgm:prSet presAssocID="{BEDD31B5-D0AA-49D6-923A-89F6377A0C5D}" presName="composite4" presStyleCnt="0"/>
      <dgm:spPr/>
    </dgm:pt>
    <dgm:pt modelId="{0006B1B1-8C9F-4610-A8DA-32F39BC7EB07}" type="pres">
      <dgm:prSet presAssocID="{BEDD31B5-D0AA-49D6-923A-89F6377A0C5D}" presName="background4" presStyleLbl="node4" presStyleIdx="39" presStyleCnt="44"/>
      <dgm:spPr/>
    </dgm:pt>
    <dgm:pt modelId="{5E40DCEA-FDD2-470A-808D-A982D526F25E}" type="pres">
      <dgm:prSet presAssocID="{BEDD31B5-D0AA-49D6-923A-89F6377A0C5D}" presName="text4" presStyleLbl="fgAcc4" presStyleIdx="39" presStyleCnt="44">
        <dgm:presLayoutVars>
          <dgm:chPref val="3"/>
        </dgm:presLayoutVars>
      </dgm:prSet>
      <dgm:spPr/>
    </dgm:pt>
    <dgm:pt modelId="{D92A4F59-F3A7-4953-AC5C-D167278569AC}" type="pres">
      <dgm:prSet presAssocID="{BEDD31B5-D0AA-49D6-923A-89F6377A0C5D}" presName="hierChild5" presStyleCnt="0"/>
      <dgm:spPr/>
    </dgm:pt>
    <dgm:pt modelId="{0D6164FE-6F88-4B5B-B861-A0DE37E5C0D9}" type="pres">
      <dgm:prSet presAssocID="{F4A771B1-4394-4A6C-9AD6-95A705A9C2BD}" presName="Name23" presStyleLbl="parChTrans1D4" presStyleIdx="40" presStyleCnt="44"/>
      <dgm:spPr/>
    </dgm:pt>
    <dgm:pt modelId="{38BAEFD0-312B-4C62-916C-DB1814E8A268}" type="pres">
      <dgm:prSet presAssocID="{1890CBE2-7DFF-40C4-BF8B-E96F9CF0D82B}" presName="hierRoot4" presStyleCnt="0"/>
      <dgm:spPr/>
    </dgm:pt>
    <dgm:pt modelId="{52C6AA17-2AA2-47C7-9A73-B227A7CF0E30}" type="pres">
      <dgm:prSet presAssocID="{1890CBE2-7DFF-40C4-BF8B-E96F9CF0D82B}" presName="composite4" presStyleCnt="0"/>
      <dgm:spPr/>
    </dgm:pt>
    <dgm:pt modelId="{4CAE9141-0B6D-4894-A3CE-01621A677751}" type="pres">
      <dgm:prSet presAssocID="{1890CBE2-7DFF-40C4-BF8B-E96F9CF0D82B}" presName="background4" presStyleLbl="node4" presStyleIdx="40" presStyleCnt="44"/>
      <dgm:spPr/>
    </dgm:pt>
    <dgm:pt modelId="{C5BAFE04-26D1-49F5-B338-552465F94191}" type="pres">
      <dgm:prSet presAssocID="{1890CBE2-7DFF-40C4-BF8B-E96F9CF0D82B}" presName="text4" presStyleLbl="fgAcc4" presStyleIdx="40" presStyleCnt="44">
        <dgm:presLayoutVars>
          <dgm:chPref val="3"/>
        </dgm:presLayoutVars>
      </dgm:prSet>
      <dgm:spPr/>
    </dgm:pt>
    <dgm:pt modelId="{BD48FC99-2BEA-494B-974F-AFC7E09573F2}" type="pres">
      <dgm:prSet presAssocID="{1890CBE2-7DFF-40C4-BF8B-E96F9CF0D82B}" presName="hierChild5" presStyleCnt="0"/>
      <dgm:spPr/>
    </dgm:pt>
    <dgm:pt modelId="{B39C31BE-6007-4D07-8F76-F20F0A984FBA}" type="pres">
      <dgm:prSet presAssocID="{691475AF-FB09-4804-809E-C2ED0C642BA8}" presName="Name23" presStyleLbl="parChTrans1D4" presStyleIdx="41" presStyleCnt="44"/>
      <dgm:spPr/>
    </dgm:pt>
    <dgm:pt modelId="{D4838E1F-C6FA-4579-98AA-B6D4805DCA2F}" type="pres">
      <dgm:prSet presAssocID="{F7A68DA5-F9CA-4225-9563-CD10C2259A76}" presName="hierRoot4" presStyleCnt="0"/>
      <dgm:spPr/>
    </dgm:pt>
    <dgm:pt modelId="{8D1000C8-5504-4945-B2F7-4132A45CFC91}" type="pres">
      <dgm:prSet presAssocID="{F7A68DA5-F9CA-4225-9563-CD10C2259A76}" presName="composite4" presStyleCnt="0"/>
      <dgm:spPr/>
    </dgm:pt>
    <dgm:pt modelId="{A4429D42-8674-4E6F-94CC-D8199E110AE2}" type="pres">
      <dgm:prSet presAssocID="{F7A68DA5-F9CA-4225-9563-CD10C2259A76}" presName="background4" presStyleLbl="node4" presStyleIdx="41" presStyleCnt="44"/>
      <dgm:spPr/>
    </dgm:pt>
    <dgm:pt modelId="{1D09B948-2935-4720-B5D1-0DF214205B68}" type="pres">
      <dgm:prSet presAssocID="{F7A68DA5-F9CA-4225-9563-CD10C2259A76}" presName="text4" presStyleLbl="fgAcc4" presStyleIdx="41" presStyleCnt="44">
        <dgm:presLayoutVars>
          <dgm:chPref val="3"/>
        </dgm:presLayoutVars>
      </dgm:prSet>
      <dgm:spPr/>
    </dgm:pt>
    <dgm:pt modelId="{3F758CA0-C7DF-4B99-84B2-5E81D8A4E410}" type="pres">
      <dgm:prSet presAssocID="{F7A68DA5-F9CA-4225-9563-CD10C2259A76}" presName="hierChild5" presStyleCnt="0"/>
      <dgm:spPr/>
    </dgm:pt>
    <dgm:pt modelId="{AF21DF41-B96B-48BD-B6DC-19A4C7BF43E5}" type="pres">
      <dgm:prSet presAssocID="{2BA4210A-AEA2-4A24-BA67-051CA5686582}" presName="Name23" presStyleLbl="parChTrans1D4" presStyleIdx="42" presStyleCnt="44"/>
      <dgm:spPr/>
    </dgm:pt>
    <dgm:pt modelId="{639C34CF-C400-4007-AB2E-270C4AAD5454}" type="pres">
      <dgm:prSet presAssocID="{240FB9FA-B977-4DFF-8419-1A7E9320D112}" presName="hierRoot4" presStyleCnt="0"/>
      <dgm:spPr/>
    </dgm:pt>
    <dgm:pt modelId="{F9CB5D69-4B2A-46FD-B7D2-387A40D88554}" type="pres">
      <dgm:prSet presAssocID="{240FB9FA-B977-4DFF-8419-1A7E9320D112}" presName="composite4" presStyleCnt="0"/>
      <dgm:spPr/>
    </dgm:pt>
    <dgm:pt modelId="{03803903-D7EE-468D-93EF-177CB500635E}" type="pres">
      <dgm:prSet presAssocID="{240FB9FA-B977-4DFF-8419-1A7E9320D112}" presName="background4" presStyleLbl="node4" presStyleIdx="42" presStyleCnt="44"/>
      <dgm:spPr/>
    </dgm:pt>
    <dgm:pt modelId="{2615B190-32FF-4C11-AD85-A194935E6A93}" type="pres">
      <dgm:prSet presAssocID="{240FB9FA-B977-4DFF-8419-1A7E9320D112}" presName="text4" presStyleLbl="fgAcc4" presStyleIdx="42" presStyleCnt="44">
        <dgm:presLayoutVars>
          <dgm:chPref val="3"/>
        </dgm:presLayoutVars>
      </dgm:prSet>
      <dgm:spPr/>
    </dgm:pt>
    <dgm:pt modelId="{6D96341C-E5FF-476E-B97A-6C82C879F63E}" type="pres">
      <dgm:prSet presAssocID="{240FB9FA-B977-4DFF-8419-1A7E9320D112}" presName="hierChild5" presStyleCnt="0"/>
      <dgm:spPr/>
    </dgm:pt>
    <dgm:pt modelId="{B9D4D7F3-9059-4355-B93A-F3542EF738B8}" type="pres">
      <dgm:prSet presAssocID="{B8E210B2-EE4A-45C7-B9DF-7AD9886BEF5F}" presName="Name23" presStyleLbl="parChTrans1D4" presStyleIdx="43" presStyleCnt="44"/>
      <dgm:spPr/>
    </dgm:pt>
    <dgm:pt modelId="{C070B83F-BEFB-4BFE-A604-DDB2B42A018E}" type="pres">
      <dgm:prSet presAssocID="{63E177B2-338E-4FC9-8E6F-857FC6024EF8}" presName="hierRoot4" presStyleCnt="0"/>
      <dgm:spPr/>
    </dgm:pt>
    <dgm:pt modelId="{B01DBF55-353F-4ABA-92FE-AB0663C4221D}" type="pres">
      <dgm:prSet presAssocID="{63E177B2-338E-4FC9-8E6F-857FC6024EF8}" presName="composite4" presStyleCnt="0"/>
      <dgm:spPr/>
    </dgm:pt>
    <dgm:pt modelId="{BFC9AC69-B72B-49FF-8EDC-FCC0B23C56F8}" type="pres">
      <dgm:prSet presAssocID="{63E177B2-338E-4FC9-8E6F-857FC6024EF8}" presName="background4" presStyleLbl="node4" presStyleIdx="43" presStyleCnt="44"/>
      <dgm:spPr/>
    </dgm:pt>
    <dgm:pt modelId="{7E106CCA-0771-441C-B406-F72AAB22CAB3}" type="pres">
      <dgm:prSet presAssocID="{63E177B2-338E-4FC9-8E6F-857FC6024EF8}" presName="text4" presStyleLbl="fgAcc4" presStyleIdx="43" presStyleCnt="44">
        <dgm:presLayoutVars>
          <dgm:chPref val="3"/>
        </dgm:presLayoutVars>
      </dgm:prSet>
      <dgm:spPr/>
    </dgm:pt>
    <dgm:pt modelId="{7481D950-67F8-4435-9C64-B9F6FCB44ED8}" type="pres">
      <dgm:prSet presAssocID="{63E177B2-338E-4FC9-8E6F-857FC6024EF8}" presName="hierChild5" presStyleCnt="0"/>
      <dgm:spPr/>
    </dgm:pt>
    <dgm:pt modelId="{B0B0A93F-F6BB-47FB-83C4-C1C4FCF7BF84}" type="pres">
      <dgm:prSet presAssocID="{9CCA80FC-2789-44FB-92BB-CDCE9373E655}" presName="Name10" presStyleLbl="parChTrans1D2" presStyleIdx="3" presStyleCnt="4"/>
      <dgm:spPr/>
    </dgm:pt>
    <dgm:pt modelId="{8FD95617-75C5-4AD3-93B3-30330C86C4E0}" type="pres">
      <dgm:prSet presAssocID="{65BF9CC6-7A81-465E-AD48-DCDE42C98684}" presName="hierRoot2" presStyleCnt="0"/>
      <dgm:spPr/>
    </dgm:pt>
    <dgm:pt modelId="{2397CA7B-C1DB-4BE0-8EE3-00A0418015B3}" type="pres">
      <dgm:prSet presAssocID="{65BF9CC6-7A81-465E-AD48-DCDE42C98684}" presName="composite2" presStyleCnt="0"/>
      <dgm:spPr/>
    </dgm:pt>
    <dgm:pt modelId="{A401B6C9-5BAD-424F-9329-B4B5FC85C05F}" type="pres">
      <dgm:prSet presAssocID="{65BF9CC6-7A81-465E-AD48-DCDE42C98684}" presName="background2" presStyleLbl="node2" presStyleIdx="3" presStyleCnt="4"/>
      <dgm:spPr/>
    </dgm:pt>
    <dgm:pt modelId="{D9A4CC7C-60AA-4B31-9CBF-0CAE2E947FD5}" type="pres">
      <dgm:prSet presAssocID="{65BF9CC6-7A81-465E-AD48-DCDE42C98684}" presName="text2" presStyleLbl="fgAcc2" presStyleIdx="3" presStyleCnt="4">
        <dgm:presLayoutVars>
          <dgm:chPref val="3"/>
        </dgm:presLayoutVars>
      </dgm:prSet>
      <dgm:spPr/>
    </dgm:pt>
    <dgm:pt modelId="{AD89336C-F188-4FCD-AE62-5C602DA75422}" type="pres">
      <dgm:prSet presAssocID="{65BF9CC6-7A81-465E-AD48-DCDE42C98684}" presName="hierChild3" presStyleCnt="0"/>
      <dgm:spPr/>
    </dgm:pt>
  </dgm:ptLst>
  <dgm:cxnLst>
    <dgm:cxn modelId="{1B620B04-6C51-4FB9-A28D-5A4654D65F10}" srcId="{16754C52-5D22-46CE-9573-1C7CB821E138}" destId="{1665C91E-5D6F-4876-8ABD-9C719AC58680}" srcOrd="0" destOrd="0" parTransId="{E051FF05-F31F-4C71-B544-2DEB5F994BEE}" sibTransId="{A5DB972F-3C59-44DB-B05C-AB9AFD178C24}"/>
    <dgm:cxn modelId="{B4E24D04-2032-49EC-A627-B8C9B85D9765}" srcId="{16779460-B5CB-47C0-91CD-1960F93F96EF}" destId="{21753E64-E47C-4CEF-BEAD-F10B10B3AF77}" srcOrd="4" destOrd="0" parTransId="{6922AB5E-48BC-46EA-A6D5-CB7A85883D5D}" sibTransId="{6DFA9BFE-0806-4650-AA18-6E0173452B85}"/>
    <dgm:cxn modelId="{379E9E04-CAC0-4118-9E9B-F9EF6918A328}" type="presOf" srcId="{FEE91177-B628-4455-A10C-F327229432F8}" destId="{F303A512-5B46-402B-B4A5-301D5CAD4175}" srcOrd="0" destOrd="0" presId="urn:microsoft.com/office/officeart/2005/8/layout/hierarchy1"/>
    <dgm:cxn modelId="{3222AC08-F8B7-4FB5-AD43-479F4E82F5D8}" srcId="{C07A28AD-B8E5-4C89-B3D3-01B6926A63CD}" destId="{18D3397A-5E47-4240-A3F6-332C845232AF}" srcOrd="0" destOrd="0" parTransId="{AADECA47-C8F0-4C2E-B9F4-5DA819F3C757}" sibTransId="{6A6E48E3-9E26-40A7-8A7C-19ACC580F2EA}"/>
    <dgm:cxn modelId="{D165EF08-9F71-4714-ABF6-FE630446F206}" type="presOf" srcId="{FB97D055-4DD4-414A-A481-8C810006BD02}" destId="{9F3F8053-9A01-43C0-B352-0B9B90FF1550}" srcOrd="0" destOrd="0" presId="urn:microsoft.com/office/officeart/2005/8/layout/hierarchy1"/>
    <dgm:cxn modelId="{B34D220A-6D64-4D33-9BB2-D57039746D69}" srcId="{F7A68DA5-F9CA-4225-9563-CD10C2259A76}" destId="{240FB9FA-B977-4DFF-8419-1A7E9320D112}" srcOrd="0" destOrd="0" parTransId="{2BA4210A-AEA2-4A24-BA67-051CA5686582}" sibTransId="{3D008090-96DD-4761-A5DF-58E0F82ECA4D}"/>
    <dgm:cxn modelId="{E9326A0C-93EB-4E43-A82A-8C7ECCE1ADC0}" type="presOf" srcId="{95FAF839-18F3-48EB-9AE5-C57DF20FE9E3}" destId="{6D8C27FE-BF50-44D9-9537-814EE372A15D}" srcOrd="0" destOrd="0" presId="urn:microsoft.com/office/officeart/2005/8/layout/hierarchy1"/>
    <dgm:cxn modelId="{E25A830C-A541-4FFD-A994-DB70BA7CC203}" type="presOf" srcId="{1BDFD33D-C419-4432-B2D4-48EF0FBC2E87}" destId="{93C408C8-4CB4-442E-A9ED-63DA1D14C722}" srcOrd="0" destOrd="0" presId="urn:microsoft.com/office/officeart/2005/8/layout/hierarchy1"/>
    <dgm:cxn modelId="{EDB4680D-F034-4417-8CC4-268E85B00062}" srcId="{495D5A10-881B-420C-8509-09FB10D17C8E}" destId="{A060167B-6AD8-4BD7-BCD1-7313AD061DF8}" srcOrd="2" destOrd="0" parTransId="{D2943BEF-A0A9-4E6F-8B23-E86DEDE647DD}" sibTransId="{C66F9539-1E1F-4486-977B-583EBE921875}"/>
    <dgm:cxn modelId="{5DDD770D-0343-445D-8F32-854DF8704C39}" type="presOf" srcId="{6A9DE814-3F3A-401A-86C7-DB64C03EC57D}" destId="{3D5A84A0-8F49-4B66-9320-EA12B0FFF9D4}" srcOrd="0" destOrd="0" presId="urn:microsoft.com/office/officeart/2005/8/layout/hierarchy1"/>
    <dgm:cxn modelId="{98267B0D-6B57-4AA7-8676-39513D8FB254}" type="presOf" srcId="{17F4E377-67D4-4ABD-ABEC-1EA45D5B78AC}" destId="{C2BCF284-2365-4C68-9093-CF4A4F8447D9}" srcOrd="0" destOrd="0" presId="urn:microsoft.com/office/officeart/2005/8/layout/hierarchy1"/>
    <dgm:cxn modelId="{2694000E-B855-48B1-96EE-38B1BC380D6C}" srcId="{B4EF594A-3283-4E12-A204-59097D78ACF4}" destId="{48C925DA-4ADB-441C-99A6-4C44ECFA718C}" srcOrd="2" destOrd="0" parTransId="{538B5652-930E-477C-A24E-506E2791ED7D}" sibTransId="{F81B4AB7-5629-41D9-ADCE-98B1E95EAC26}"/>
    <dgm:cxn modelId="{4CBB0F10-A512-4967-9742-70A661E38AFA}" srcId="{48C925DA-4ADB-441C-99A6-4C44ECFA718C}" destId="{F3F36BC2-591E-4A0A-B6A7-85F8069089D7}" srcOrd="2" destOrd="0" parTransId="{8C80DB79-6710-4599-84DE-D456B4FB4998}" sibTransId="{C437395A-2F20-4D1D-A0AB-B364987409EE}"/>
    <dgm:cxn modelId="{A2B70812-2E36-4577-9C2F-9355630F0779}" type="presOf" srcId="{AADECA47-C8F0-4C2E-B9F4-5DA819F3C757}" destId="{B2706FC5-D4C8-4E11-B6C8-22B225F440A4}" srcOrd="0" destOrd="0" presId="urn:microsoft.com/office/officeart/2005/8/layout/hierarchy1"/>
    <dgm:cxn modelId="{7E658C12-100B-487D-B7F0-2B7D697C5C55}" type="presOf" srcId="{0EF9FC30-E35F-4B34-8603-8AE47D99D9D1}" destId="{74A2AD82-5664-4E4C-8362-8F67CC156E06}" srcOrd="0" destOrd="0" presId="urn:microsoft.com/office/officeart/2005/8/layout/hierarchy1"/>
    <dgm:cxn modelId="{23F2B215-EACB-46E3-8FC6-23063DBF62D5}" type="presOf" srcId="{4B50EA52-7A07-4189-8BFE-52606EEFA31D}" destId="{B8D59231-3CDA-493D-AF23-6E5702F34376}" srcOrd="0" destOrd="0" presId="urn:microsoft.com/office/officeart/2005/8/layout/hierarchy1"/>
    <dgm:cxn modelId="{6573A617-9C53-4FC6-92B2-F6C6A879D51E}" type="presOf" srcId="{675EA82B-37ED-4725-AD3B-CDF4C848FD65}" destId="{4516A7F2-4029-4D2F-93CD-33C7047ACDBF}" srcOrd="0" destOrd="0" presId="urn:microsoft.com/office/officeart/2005/8/layout/hierarchy1"/>
    <dgm:cxn modelId="{2BFBA917-C4F8-440B-9EAE-D06F0CDB5DB0}" type="presOf" srcId="{4DCA462D-E1B0-4DBF-A3A9-258FC8785425}" destId="{B85D0AF6-D131-4DAA-9052-25C116EB00DB}" srcOrd="0" destOrd="0" presId="urn:microsoft.com/office/officeart/2005/8/layout/hierarchy1"/>
    <dgm:cxn modelId="{CD3CEC18-D50A-4A4C-A053-22EAD9CA3F5F}" type="presOf" srcId="{7D332BC9-D850-4C45-B9E1-D39FE600DE1C}" destId="{C86BD27E-0104-42F6-AA8F-1EB699B64DCC}" srcOrd="0" destOrd="0" presId="urn:microsoft.com/office/officeart/2005/8/layout/hierarchy1"/>
    <dgm:cxn modelId="{02847C19-EE7A-43D5-A155-9F140987271D}" type="presOf" srcId="{16754C52-5D22-46CE-9573-1C7CB821E138}" destId="{97494545-B93E-4935-8A98-584A03FD98A9}" srcOrd="0" destOrd="0" presId="urn:microsoft.com/office/officeart/2005/8/layout/hierarchy1"/>
    <dgm:cxn modelId="{4667E319-DC75-4FC4-8FA3-34962C20AA64}" type="presOf" srcId="{063401DA-EFDA-4B01-BF74-CD142856753C}" destId="{AAFC5655-FDC2-4698-958A-10359890EA6C}" srcOrd="0" destOrd="0" presId="urn:microsoft.com/office/officeart/2005/8/layout/hierarchy1"/>
    <dgm:cxn modelId="{500CC81A-905A-4D97-A022-FB91A079DFE1}" type="presOf" srcId="{B2E3ED7A-8EAD-489E-AD7C-2D6C215199EA}" destId="{A4307F0E-8F96-4BB1-9B34-4FE6D5BA9AC8}" srcOrd="0" destOrd="0" presId="urn:microsoft.com/office/officeart/2005/8/layout/hierarchy1"/>
    <dgm:cxn modelId="{670D851B-5440-466A-8D26-5CE03366F4C9}" type="presOf" srcId="{A44283ED-7413-4F2F-9CE5-D1C4EFFDA258}" destId="{A6C66B99-AFF3-449B-A8C3-1B061A50736D}" srcOrd="0" destOrd="0" presId="urn:microsoft.com/office/officeart/2005/8/layout/hierarchy1"/>
    <dgm:cxn modelId="{D83BB01D-FA5A-4528-B271-F5B8DD0B0FF3}" type="presOf" srcId="{21F8FE29-265B-406C-990F-ACCDBA7737C1}" destId="{4EDB9858-73D4-4C85-AF98-0DF0B50AFA5E}" srcOrd="0" destOrd="0" presId="urn:microsoft.com/office/officeart/2005/8/layout/hierarchy1"/>
    <dgm:cxn modelId="{B8909323-2178-41D2-AECB-CAAB38842380}" type="presOf" srcId="{730E43D7-8C40-45F2-B658-0697344D298A}" destId="{BF136FAC-0E09-415F-A3E4-ECC657B0F0D1}" srcOrd="0" destOrd="0" presId="urn:microsoft.com/office/officeart/2005/8/layout/hierarchy1"/>
    <dgm:cxn modelId="{A1431924-F3C4-4369-A340-CBF3D3F5991A}" type="presOf" srcId="{C3704EDA-D34A-4728-8A7F-2E6D349852FA}" destId="{92941D24-DA93-459F-A190-E1A3894BA3FE}" srcOrd="0" destOrd="0" presId="urn:microsoft.com/office/officeart/2005/8/layout/hierarchy1"/>
    <dgm:cxn modelId="{D0763A26-B57B-4E42-932A-F60CC3CD1F2C}" type="presOf" srcId="{F7A68DA5-F9CA-4225-9563-CD10C2259A76}" destId="{1D09B948-2935-4720-B5D1-0DF214205B68}" srcOrd="0" destOrd="0" presId="urn:microsoft.com/office/officeart/2005/8/layout/hierarchy1"/>
    <dgm:cxn modelId="{E7F85A26-CAE7-48EF-B090-C2EEC20079EB}" srcId="{0C031E25-418E-4715-8199-08B4ACE14F6A}" destId="{83C1A691-BBEA-4A0C-BB97-51FEF2E6707F}" srcOrd="0" destOrd="0" parTransId="{7E424FA9-28DC-4EEC-AB7D-6EEADF852EF5}" sibTransId="{D2E16D42-7DA8-4A6A-8160-C578CF6CF901}"/>
    <dgm:cxn modelId="{3054AC27-5CB8-4433-84F3-A3589A81D039}" srcId="{0105964A-3B65-4408-9189-CBC34F208F86}" destId="{D2B83F7A-5B24-4B0C-A1AA-119F0167A14E}" srcOrd="0" destOrd="0" parTransId="{FB968C94-4A7C-4A66-95E5-AB9D5BB8E243}" sibTransId="{395E4287-FE4F-4C8B-9954-1A9EEF3E433C}"/>
    <dgm:cxn modelId="{D812C028-F0D2-4821-9737-ACF7DD06C207}" type="presOf" srcId="{A060167B-6AD8-4BD7-BCD1-7313AD061DF8}" destId="{73586F2F-F6F3-47DB-A99E-62A6EED0126A}" srcOrd="0" destOrd="0" presId="urn:microsoft.com/office/officeart/2005/8/layout/hierarchy1"/>
    <dgm:cxn modelId="{A4F10229-8594-4D82-8D2B-969C1747A2D2}" srcId="{48C925DA-4ADB-441C-99A6-4C44ECFA718C}" destId="{16754C52-5D22-46CE-9573-1C7CB821E138}" srcOrd="3" destOrd="0" parTransId="{7D332BC9-D850-4C45-B9E1-D39FE600DE1C}" sibTransId="{0C5F93C5-C9DF-4383-AF63-4B8B053C94E8}"/>
    <dgm:cxn modelId="{5820DA2D-890C-4FC9-9375-68599E466147}" srcId="{773A8F65-66B7-45AE-91E9-91F0DB241B16}" destId="{44327BE1-E57A-4B5C-937A-A18F675EB874}" srcOrd="0" destOrd="0" parTransId="{10B0279A-DE38-4A18-9021-D633AACAF09F}" sibTransId="{524F550D-A37C-40E6-AC72-90B3C51B86A0}"/>
    <dgm:cxn modelId="{4CACC530-E0CF-40BD-BAC8-9B69EE73A04C}" type="presOf" srcId="{103F72C1-AED7-4486-BE7B-600593384E79}" destId="{E6BA8830-1D93-4177-9CB0-EC4EDC58BA83}" srcOrd="0" destOrd="0" presId="urn:microsoft.com/office/officeart/2005/8/layout/hierarchy1"/>
    <dgm:cxn modelId="{58CC2332-C01C-48E9-A56D-9D2185B014CF}" srcId="{B4EF594A-3283-4E12-A204-59097D78ACF4}" destId="{0CD60D8F-D5CB-4EBF-B343-BB4D83A1093E}" srcOrd="3" destOrd="0" parTransId="{FB97D055-4DD4-414A-A481-8C810006BD02}" sibTransId="{6D2D4235-E8F1-447F-8F38-45F0FBCCCF70}"/>
    <dgm:cxn modelId="{3B813F32-1AE8-4652-BC54-C8A5AA246641}" type="presOf" srcId="{538B5652-930E-477C-A24E-506E2791ED7D}" destId="{525BE498-DDC9-4534-A122-F70353D5D232}" srcOrd="0" destOrd="0" presId="urn:microsoft.com/office/officeart/2005/8/layout/hierarchy1"/>
    <dgm:cxn modelId="{FEDF8832-167E-4B63-9F86-EEB275C2FE5F}" srcId="{BEDD31B5-D0AA-49D6-923A-89F6377A0C5D}" destId="{1890CBE2-7DFF-40C4-BF8B-E96F9CF0D82B}" srcOrd="0" destOrd="0" parTransId="{F4A771B1-4394-4A6C-9AD6-95A705A9C2BD}" sibTransId="{DD08E2FD-13AA-4FC3-84E1-F345910B10A4}"/>
    <dgm:cxn modelId="{D223C532-572F-4A9C-BFDD-1E9CE19E9F5C}" srcId="{16779460-B5CB-47C0-91CD-1960F93F96EF}" destId="{773A8F65-66B7-45AE-91E9-91F0DB241B16}" srcOrd="1" destOrd="0" parTransId="{6E4ED37F-3233-4FE9-A493-717E595A2876}" sibTransId="{D2081E59-1C5C-4538-AAF0-C4E91AA39CDC}"/>
    <dgm:cxn modelId="{33561D33-12C3-4287-B6DB-814E121F353A}" type="presOf" srcId="{00238CD0-4C01-478A-A975-AA89F086AC38}" destId="{60FD31A1-132B-48F0-8150-D36DD064CF29}" srcOrd="0" destOrd="0" presId="urn:microsoft.com/office/officeart/2005/8/layout/hierarchy1"/>
    <dgm:cxn modelId="{4CBE4236-E124-4F66-ACF7-C960F068EFE4}" type="presOf" srcId="{C3886D06-6D08-47BC-9031-FD3DC78877C2}" destId="{52EAE2F9-7686-42D5-AC74-9D5B663A4CF3}" srcOrd="0" destOrd="0" presId="urn:microsoft.com/office/officeart/2005/8/layout/hierarchy1"/>
    <dgm:cxn modelId="{0C3B4737-F7CD-4DF7-9E81-44431C92A83C}" type="presOf" srcId="{FC920F1E-98B5-4CC5-B881-C99EE9D5339A}" destId="{3E97F2BB-236C-473D-8B96-8B48FF982103}" srcOrd="0" destOrd="0" presId="urn:microsoft.com/office/officeart/2005/8/layout/hierarchy1"/>
    <dgm:cxn modelId="{F578EE38-5038-4868-B3D0-107656EE5D79}" srcId="{18D3397A-5E47-4240-A3F6-332C845232AF}" destId="{21F8FE29-265B-406C-990F-ACCDBA7737C1}" srcOrd="0" destOrd="0" parTransId="{59929D72-831C-4239-9704-E807096B7B83}" sibTransId="{D5292CC5-32E8-46FD-9617-FDAC601A0794}"/>
    <dgm:cxn modelId="{EB656339-19B3-4079-8CC2-30E45E8B6DE7}" type="presOf" srcId="{0105964A-3B65-4408-9189-CBC34F208F86}" destId="{81193878-B345-49CB-884E-61B60553102F}" srcOrd="0" destOrd="0" presId="urn:microsoft.com/office/officeart/2005/8/layout/hierarchy1"/>
    <dgm:cxn modelId="{DC9F913B-B60C-4490-9EEE-93FA749EF855}" type="presOf" srcId="{9FFDD746-8360-4188-B13E-29CCF8B31FE0}" destId="{342637C9-51CF-4574-810A-54CBE75BB410}" srcOrd="0" destOrd="0" presId="urn:microsoft.com/office/officeart/2005/8/layout/hierarchy1"/>
    <dgm:cxn modelId="{2DDAB23C-8954-4047-8881-E1BC7E79767C}" srcId="{48C925DA-4ADB-441C-99A6-4C44ECFA718C}" destId="{B88B84F1-ECB1-426E-BD15-80C2098FE9CD}" srcOrd="1" destOrd="0" parTransId="{4DCA462D-E1B0-4DBF-A3A9-258FC8785425}" sibTransId="{00CA243F-72E6-477B-A7EF-450740AF651D}"/>
    <dgm:cxn modelId="{1B52D63D-1744-4D42-97C4-1B04094F2661}" srcId="{0CD60D8F-D5CB-4EBF-B343-BB4D83A1093E}" destId="{63D8F925-451B-40B6-8C48-B201229E58C1}" srcOrd="0" destOrd="0" parTransId="{730E43D7-8C40-45F2-B658-0697344D298A}" sibTransId="{461A8F35-E852-48ED-BDB8-117AF15FBED6}"/>
    <dgm:cxn modelId="{75470E5C-BE8C-4F60-B29F-659FBF5600AD}" type="presOf" srcId="{83E3DAE4-1FFA-4BEA-837B-F8C4AD16E412}" destId="{DF849DC3-59B9-480F-A4C6-3C8D099C8564}" srcOrd="0" destOrd="0" presId="urn:microsoft.com/office/officeart/2005/8/layout/hierarchy1"/>
    <dgm:cxn modelId="{D80B805C-1176-4ED1-95AC-32B232E76D59}" srcId="{EDE6366E-05FC-48F4-B244-EDAF6FC86EA8}" destId="{BABBB559-D250-4F3D-AE2F-F81894280976}" srcOrd="0" destOrd="0" parTransId="{22D5E28A-2BB9-4EF6-BAB4-3F94AE180673}" sibTransId="{648B3AB6-61CA-497B-8DFE-55F9766F3C19}"/>
    <dgm:cxn modelId="{1A9A825F-04F7-4834-85DB-7B86E615DB07}" srcId="{52DF2A7A-1012-45D7-A817-43CFE0DA29B4}" destId="{A07420CB-F497-403E-B3B1-96792A4F915C}" srcOrd="0" destOrd="0" parTransId="{A53B3144-3E93-4ED0-AF52-E8BB9C220936}" sibTransId="{17F54BC4-65C1-4ECC-A7B4-6A8E69972651}"/>
    <dgm:cxn modelId="{58447463-E8B0-4485-8207-2241D2034B24}" type="presOf" srcId="{3FC34853-1B80-4F96-BA30-DF7176A33450}" destId="{46887645-30B0-4B54-B6A2-4C0BBB65BCB0}" srcOrd="0" destOrd="0" presId="urn:microsoft.com/office/officeart/2005/8/layout/hierarchy1"/>
    <dgm:cxn modelId="{81CAF443-624D-4EFB-8554-CD26B4BC99F0}" type="presOf" srcId="{C54C45B7-EECC-4D76-81E8-67E6694FAA7F}" destId="{7687FC65-3CE4-4F8A-BF47-D2EBC4B53BFA}" srcOrd="0" destOrd="0" presId="urn:microsoft.com/office/officeart/2005/8/layout/hierarchy1"/>
    <dgm:cxn modelId="{AD5ED547-C93A-4F6A-97D1-788537A5EAE4}" srcId="{FEE91177-B628-4455-A10C-F327229432F8}" destId="{103F72C1-AED7-4486-BE7B-600593384E79}" srcOrd="1" destOrd="0" parTransId="{FF59F6DB-034E-4229-A6EF-DCA9EDD87237}" sibTransId="{37FE46AF-B550-42E1-A546-BEDE7EF7A8CC}"/>
    <dgm:cxn modelId="{D67E0E48-6DB6-4DCC-B454-93E2E74177E8}" srcId="{DEAFA2E1-7312-4035-900D-898454C8672D}" destId="{408D6FF6-5FB4-4DE2-B571-0A7BAC543F02}" srcOrd="1" destOrd="0" parTransId="{47706390-5C9D-4230-8A04-2FCA7C43B0A1}" sibTransId="{E61907C8-12CF-47D7-897A-548AD7A35375}"/>
    <dgm:cxn modelId="{FD702A69-9AFA-4337-A4E3-92DB98F16F95}" srcId="{495D5A10-881B-420C-8509-09FB10D17C8E}" destId="{50E3CAE8-48ED-4E18-AAD9-181622143F6D}" srcOrd="1" destOrd="0" parTransId="{675EA82B-37ED-4725-AD3B-CDF4C848FD65}" sibTransId="{C07866BE-90BD-4B83-AA07-FCE05679D9EB}"/>
    <dgm:cxn modelId="{5D587769-2BE3-4AFD-B904-4966DD5C948F}" type="presOf" srcId="{B8E210B2-EE4A-45C7-B9DF-7AD9886BEF5F}" destId="{B9D4D7F3-9059-4355-B93A-F3542EF738B8}" srcOrd="0" destOrd="0" presId="urn:microsoft.com/office/officeart/2005/8/layout/hierarchy1"/>
    <dgm:cxn modelId="{C2E77F4A-136A-43F6-A083-96924E95A20D}" srcId="{16779460-B5CB-47C0-91CD-1960F93F96EF}" destId="{52DF2A7A-1012-45D7-A817-43CFE0DA29B4}" srcOrd="3" destOrd="0" parTransId="{658F8554-BB10-4F87-90C2-7CC51D5C5A34}" sibTransId="{F55DAA62-7AB5-419D-8068-6F66BB5D220E}"/>
    <dgm:cxn modelId="{F17BCF4A-1D80-43DD-93DF-A37766B10457}" type="presOf" srcId="{F3B5BB10-8E4D-4450-ADCE-88D2A5FF7E4A}" destId="{A246A45E-C5E1-4CA8-8E64-2F445902416A}" srcOrd="0" destOrd="0" presId="urn:microsoft.com/office/officeart/2005/8/layout/hierarchy1"/>
    <dgm:cxn modelId="{5759FB4A-2A59-40EC-A042-0EF5136DBAB9}" type="presOf" srcId="{6E4ED37F-3233-4FE9-A493-717E595A2876}" destId="{80671BF1-A4CD-4850-B408-3B9F7F9298B4}" srcOrd="0" destOrd="0" presId="urn:microsoft.com/office/officeart/2005/8/layout/hierarchy1"/>
    <dgm:cxn modelId="{E2BC204B-B179-4270-80C0-5D2981644358}" type="presOf" srcId="{0C031E25-418E-4715-8199-08B4ACE14F6A}" destId="{098EA6DD-5C45-4832-84C0-C7C6D7B3994A}" srcOrd="0" destOrd="0" presId="urn:microsoft.com/office/officeart/2005/8/layout/hierarchy1"/>
    <dgm:cxn modelId="{F1DD006E-8689-456B-B01F-E7F25CDC4B74}" srcId="{DEAFA2E1-7312-4035-900D-898454C8672D}" destId="{65BF9CC6-7A81-465E-AD48-DCDE42C98684}" srcOrd="3" destOrd="0" parTransId="{9CCA80FC-2789-44FB-92BB-CDCE9373E655}" sibTransId="{16589F8E-AAE2-4709-B1E9-5842B5F3D6FC}"/>
    <dgm:cxn modelId="{CD33566E-1B49-4597-A607-EE7182EEC074}" type="presOf" srcId="{FF59F6DB-034E-4229-A6EF-DCA9EDD87237}" destId="{AD5E2D9D-3D15-4A2F-98E5-F4B6816266B1}" srcOrd="0" destOrd="0" presId="urn:microsoft.com/office/officeart/2005/8/layout/hierarchy1"/>
    <dgm:cxn modelId="{6D4FB44E-254E-4ABC-AD47-250F56123620}" type="presOf" srcId="{F3F36BC2-591E-4A0A-B6A7-85F8069089D7}" destId="{30096388-81BA-43D7-BE70-8A2D3BDB9A3A}" srcOrd="0" destOrd="0" presId="urn:microsoft.com/office/officeart/2005/8/layout/hierarchy1"/>
    <dgm:cxn modelId="{CC7DB96E-2156-44E6-B759-8F67D709739A}" type="presOf" srcId="{65BF9CC6-7A81-465E-AD48-DCDE42C98684}" destId="{D9A4CC7C-60AA-4B31-9CBF-0CAE2E947FD5}" srcOrd="0" destOrd="0" presId="urn:microsoft.com/office/officeart/2005/8/layout/hierarchy1"/>
    <dgm:cxn modelId="{5A71C76E-36FF-40CA-9628-C1897783C852}" type="presOf" srcId="{D2B83F7A-5B24-4B0C-A1AA-119F0167A14E}" destId="{2A775EF5-B348-4B30-BFE7-CE55F205F839}" srcOrd="0" destOrd="0" presId="urn:microsoft.com/office/officeart/2005/8/layout/hierarchy1"/>
    <dgm:cxn modelId="{3DC9916F-82E9-4705-849D-6B17A6AF8993}" type="presOf" srcId="{DEAFA2E1-7312-4035-900D-898454C8672D}" destId="{F396FD71-A0D3-4CA2-B907-D0BA13FE9A29}" srcOrd="0" destOrd="0" presId="urn:microsoft.com/office/officeart/2005/8/layout/hierarchy1"/>
    <dgm:cxn modelId="{D66BC34F-2946-471F-A84A-6B1A01A1B8EC}" type="presOf" srcId="{B87C0160-85A8-4627-842C-ED9ED670988C}" destId="{E40CC815-2907-49C9-814C-27295CA7CAD9}" srcOrd="0" destOrd="0" presId="urn:microsoft.com/office/officeart/2005/8/layout/hierarchy1"/>
    <dgm:cxn modelId="{ECE0CF4F-2668-43DD-8C09-48381E3074D1}" type="presOf" srcId="{FB968C94-4A7C-4A66-95E5-AB9D5BB8E243}" destId="{153B752E-29FB-4F90-866A-200AB1D967CB}" srcOrd="0" destOrd="0" presId="urn:microsoft.com/office/officeart/2005/8/layout/hierarchy1"/>
    <dgm:cxn modelId="{EBB3F76F-6AA2-47B5-844E-1ECB00755362}" srcId="{B4EF594A-3283-4E12-A204-59097D78ACF4}" destId="{C07A28AD-B8E5-4C89-B3D3-01B6926A63CD}" srcOrd="1" destOrd="0" parTransId="{4B50EA52-7A07-4189-8BFE-52606EEFA31D}" sibTransId="{1EAF39E2-3433-4533-A37B-6CEB232DC7E5}"/>
    <dgm:cxn modelId="{DB0F0270-438F-43EB-AA41-3C98F4ADE0DC}" type="presOf" srcId="{57CA96AC-AAA0-4076-95A3-53D0941CBEC7}" destId="{920D56E2-2DA0-4FE9-BE44-9F9D51EEE0C1}" srcOrd="0" destOrd="0" presId="urn:microsoft.com/office/officeart/2005/8/layout/hierarchy1"/>
    <dgm:cxn modelId="{9C7FE950-C9E6-4B9D-9D8A-046AEBC272DA}" type="presOf" srcId="{2A64758E-952B-46E4-8D4E-A54C4FE8E8F3}" destId="{D3DD2924-F386-47ED-9805-80FCAE91FFF0}" srcOrd="0" destOrd="0" presId="urn:microsoft.com/office/officeart/2005/8/layout/hierarchy1"/>
    <dgm:cxn modelId="{4B889551-BEBF-49B1-83AF-4684C6A357A8}" type="presOf" srcId="{B88B84F1-ECB1-426E-BD15-80C2098FE9CD}" destId="{68F8CD58-AB6E-4A91-AF57-5A50D7D3E250}" srcOrd="0" destOrd="0" presId="urn:microsoft.com/office/officeart/2005/8/layout/hierarchy1"/>
    <dgm:cxn modelId="{C2E1B051-C677-40DA-929D-7F3BB1162466}" srcId="{408D6FF6-5FB4-4DE2-B571-0A7BAC543F02}" destId="{B87C0160-85A8-4627-842C-ED9ED670988C}" srcOrd="0" destOrd="0" parTransId="{E98D27CA-041F-48FF-82AB-2E85B83F433A}" sibTransId="{7FB465FF-E23B-4CDD-BE49-F583B04FA888}"/>
    <dgm:cxn modelId="{221BC452-4B6E-43AF-9F0D-E63D43F55AC5}" type="presOf" srcId="{848F47BE-2011-45D0-9224-9B79288E97EE}" destId="{7AE5AA51-7BBC-4D8F-A087-06EF090C4B4C}" srcOrd="0" destOrd="0" presId="urn:microsoft.com/office/officeart/2005/8/layout/hierarchy1"/>
    <dgm:cxn modelId="{201EEF54-6072-4D86-B949-4985C1B45460}" srcId="{48C925DA-4ADB-441C-99A6-4C44ECFA718C}" destId="{FAAB07DD-C82B-497F-9B95-31B63494256B}" srcOrd="5" destOrd="0" parTransId="{4DACCDF7-BF2B-4545-91E4-EE09C72C7E58}" sibTransId="{7F0D2723-7C8E-4A55-ACC6-2163432971BC}"/>
    <dgm:cxn modelId="{FF8F7E55-BA8D-4041-8A4D-ADD7A1C727B2}" type="presOf" srcId="{BA12D019-C614-427A-B08F-F0B5FB83DCEC}" destId="{207111FA-E395-4A96-8C0D-E87C24C098C3}" srcOrd="0" destOrd="0" presId="urn:microsoft.com/office/officeart/2005/8/layout/hierarchy1"/>
    <dgm:cxn modelId="{A570A955-1532-4DA2-8EA2-08371E25FD6C}" type="presOf" srcId="{C07A28AD-B8E5-4C89-B3D3-01B6926A63CD}" destId="{FC6EF4FE-E7C4-4E26-9E2B-CB4258C2C02F}" srcOrd="0" destOrd="0" presId="urn:microsoft.com/office/officeart/2005/8/layout/hierarchy1"/>
    <dgm:cxn modelId="{3A2E3976-9CC2-47CC-8126-3DC9305C33C9}" type="presOf" srcId="{495D5A10-881B-420C-8509-09FB10D17C8E}" destId="{8AB5CA20-6877-4D6B-9879-7CFCD83E74C1}" srcOrd="0" destOrd="0" presId="urn:microsoft.com/office/officeart/2005/8/layout/hierarchy1"/>
    <dgm:cxn modelId="{ACC7A476-1295-4E73-9D12-E69012552D6E}" type="presOf" srcId="{F7ABB4E6-F19C-4317-88EE-B7E4B75D4F03}" destId="{4FA6A6E3-A9ED-423E-84E3-C987F8F0049B}" srcOrd="0" destOrd="0" presId="urn:microsoft.com/office/officeart/2005/8/layout/hierarchy1"/>
    <dgm:cxn modelId="{7D592957-33F3-4B55-B3CB-36BB5CFFE09D}" type="presOf" srcId="{2FF9FC43-DE04-470C-B146-47CB68DE76A3}" destId="{2184B0DA-A766-49CE-9913-445922C9C236}" srcOrd="0" destOrd="0" presId="urn:microsoft.com/office/officeart/2005/8/layout/hierarchy1"/>
    <dgm:cxn modelId="{021BAB57-D051-4CFC-BA51-CF121F27B245}" type="presOf" srcId="{6922AB5E-48BC-46EA-A6D5-CB7A85883D5D}" destId="{74358FF9-71CC-47D6-9299-2CA16FABAF26}" srcOrd="0" destOrd="0" presId="urn:microsoft.com/office/officeart/2005/8/layout/hierarchy1"/>
    <dgm:cxn modelId="{5251C977-0918-4080-9E56-B6A8562C14E9}" type="presOf" srcId="{EC36B5C1-1743-48BB-A474-ACF9B40BEDFD}" destId="{529C7B2C-AE53-463C-B1FD-36442B1D5F3F}" srcOrd="0" destOrd="0" presId="urn:microsoft.com/office/officeart/2005/8/layout/hierarchy1"/>
    <dgm:cxn modelId="{909FDE77-0EAC-42DC-8384-1390B59182FF}" srcId="{C07A28AD-B8E5-4C89-B3D3-01B6926A63CD}" destId="{063401DA-EFDA-4B01-BF74-CD142856753C}" srcOrd="2" destOrd="0" parTransId="{2FF9FC43-DE04-470C-B146-47CB68DE76A3}" sibTransId="{9B531A8E-0E49-4F1E-8BB3-13B012BAF7F7}"/>
    <dgm:cxn modelId="{D5406278-5132-4A2C-8BA6-EBCB3E9671CB}" type="presOf" srcId="{773A8F65-66B7-45AE-91E9-91F0DB241B16}" destId="{250A04B2-C070-4FF5-94F4-67ED9CBD8AE8}" srcOrd="0" destOrd="0" presId="urn:microsoft.com/office/officeart/2005/8/layout/hierarchy1"/>
    <dgm:cxn modelId="{4A354B58-EE79-4CF1-A29C-67D4C58CF629}" type="presOf" srcId="{FE5FFC3E-F00E-455D-85FB-013CE7D0D015}" destId="{B4B80A90-E974-4558-A8E2-D226D44CE876}" srcOrd="0" destOrd="0" presId="urn:microsoft.com/office/officeart/2005/8/layout/hierarchy1"/>
    <dgm:cxn modelId="{E01D9D79-CEAD-4EB6-B1A1-B59FAFCB6BBE}" type="presOf" srcId="{18D3397A-5E47-4240-A3F6-332C845232AF}" destId="{380B52B1-D4C2-44E2-92CF-66ABECC03C8E}" srcOrd="0" destOrd="0" presId="urn:microsoft.com/office/officeart/2005/8/layout/hierarchy1"/>
    <dgm:cxn modelId="{EE26E259-FAEC-48B6-A964-F58E3E937D79}" srcId="{48C925DA-4ADB-441C-99A6-4C44ECFA718C}" destId="{B2E3ED7A-8EAD-489E-AD7C-2D6C215199EA}" srcOrd="9" destOrd="0" parTransId="{1E721B29-546C-4929-B95A-AA08ACAE99B7}" sibTransId="{7BEDC11A-445F-473E-AAB4-F324181F0A91}"/>
    <dgm:cxn modelId="{2F67907A-92FD-4DC7-98D3-A0F4D8BF21E9}" srcId="{B4EF594A-3283-4E12-A204-59097D78ACF4}" destId="{16779460-B5CB-47C0-91CD-1960F93F96EF}" srcOrd="6" destOrd="0" parTransId="{17F4E377-67D4-4ABD-ABEC-1EA45D5B78AC}" sibTransId="{6AD41834-B901-45DA-8C90-95193A9A2486}"/>
    <dgm:cxn modelId="{384DF37A-1D55-4485-84DA-4AC656D48870}" type="presOf" srcId="{BEDD31B5-D0AA-49D6-923A-89F6377A0C5D}" destId="{5E40DCEA-FDD2-470A-808D-A982D526F25E}" srcOrd="0" destOrd="0" presId="urn:microsoft.com/office/officeart/2005/8/layout/hierarchy1"/>
    <dgm:cxn modelId="{9B2BC97B-701B-4FE1-861D-8A04510DBB3A}" srcId="{495D5A10-881B-420C-8509-09FB10D17C8E}" destId="{57CA96AC-AAA0-4076-95A3-53D0941CBEC7}" srcOrd="0" destOrd="0" parTransId="{F7ABB4E6-F19C-4317-88EE-B7E4B75D4F03}" sibTransId="{13501176-9EC6-4F5C-86C5-396A61C8C2B6}"/>
    <dgm:cxn modelId="{D83ED37C-B98C-43B1-B1E7-CE1EE1F3C84C}" type="presOf" srcId="{22D5E28A-2BB9-4EF6-BAB4-3F94AE180673}" destId="{11D333D3-DAF6-43D4-82E8-5B4DBA5515BA}" srcOrd="0" destOrd="0" presId="urn:microsoft.com/office/officeart/2005/8/layout/hierarchy1"/>
    <dgm:cxn modelId="{A2735C7D-45A0-4A9D-8F3F-D1A40D889374}" type="presOf" srcId="{D6266E59-5C1F-4254-8AE7-A0719099B233}" destId="{CEBC29DB-9A41-4FB1-8477-EA2F6A4F93A5}" srcOrd="0" destOrd="0" presId="urn:microsoft.com/office/officeart/2005/8/layout/hierarchy1"/>
    <dgm:cxn modelId="{6C82817E-BCE9-43C7-907F-E01F7B4098B8}" srcId="{16779460-B5CB-47C0-91CD-1960F93F96EF}" destId="{F7A68DA5-F9CA-4225-9563-CD10C2259A76}" srcOrd="6" destOrd="0" parTransId="{691475AF-FB09-4804-809E-C2ED0C642BA8}" sibTransId="{CC324705-FF78-4675-8AF8-8B39D7B4CBCA}"/>
    <dgm:cxn modelId="{C18FF77E-79DA-43B0-8B53-B8C41E668CD4}" srcId="{48C925DA-4ADB-441C-99A6-4C44ECFA718C}" destId="{0105964A-3B65-4408-9189-CBC34F208F86}" srcOrd="8" destOrd="0" parTransId="{E351B5A1-6693-4D35-BC40-9A9402EB7A9F}" sibTransId="{8EF4547F-F32D-40D2-B683-A8497D09215C}"/>
    <dgm:cxn modelId="{D8D4CA7F-AC95-4193-9246-AB37111E5EEC}" type="presOf" srcId="{D40F4F3B-A2BC-4809-9C7C-A90861C00FA4}" destId="{11568B08-D4E5-469E-91CA-17AC659DCFE1}" srcOrd="0" destOrd="0" presId="urn:microsoft.com/office/officeart/2005/8/layout/hierarchy1"/>
    <dgm:cxn modelId="{435E6B80-7C5A-4927-97B8-0A315847972A}" type="presOf" srcId="{E0D3CDE0-F28D-4EDC-A75B-D807111C578C}" destId="{0D715346-5EDC-478D-96B4-7AFB55BC0E4B}" srcOrd="0" destOrd="0" presId="urn:microsoft.com/office/officeart/2005/8/layout/hierarchy1"/>
    <dgm:cxn modelId="{A3325880-ADD8-4685-8292-193430C4A2B8}" type="presOf" srcId="{EDE6366E-05FC-48F4-B244-EDAF6FC86EA8}" destId="{3355896B-E2AD-44AE-8CD4-BE0AD8410A00}" srcOrd="0" destOrd="0" presId="urn:microsoft.com/office/officeart/2005/8/layout/hierarchy1"/>
    <dgm:cxn modelId="{53481882-3F51-4163-8592-8097D818F5CD}" srcId="{48C925DA-4ADB-441C-99A6-4C44ECFA718C}" destId="{F056FE49-F802-4CD6-9B55-C331A8C198C0}" srcOrd="0" destOrd="0" parTransId="{CD5D61A4-659F-4801-85AE-B84431DC1B41}" sibTransId="{348B0BF6-AD8D-4A9E-800C-BECE2F9FFE66}"/>
    <dgm:cxn modelId="{29DC6083-2E26-4B0E-96D1-4FD1D8719542}" type="presOf" srcId="{AE2AF534-390E-4791-B7F7-4FF5CD6E0F96}" destId="{722F34AD-EFB4-447A-B989-7DBE26BED2C8}" srcOrd="0" destOrd="0" presId="urn:microsoft.com/office/officeart/2005/8/layout/hierarchy1"/>
    <dgm:cxn modelId="{FDF96383-AF45-45BF-9A86-99E721D76363}" type="presOf" srcId="{658F8554-BB10-4F87-90C2-7CC51D5C5A34}" destId="{1D3D4E16-A8A5-47F6-90FE-31FB044DE98B}" srcOrd="0" destOrd="0" presId="urn:microsoft.com/office/officeart/2005/8/layout/hierarchy1"/>
    <dgm:cxn modelId="{E9027587-AB84-44FD-8F19-0633C14E91D9}" type="presOf" srcId="{1909C5DC-82F2-4A55-BC0F-6FFBB4A19254}" destId="{53D7A069-5337-4BD3-A993-EC9D58BAAA5D}" srcOrd="0" destOrd="0" presId="urn:microsoft.com/office/officeart/2005/8/layout/hierarchy1"/>
    <dgm:cxn modelId="{56CF438B-B222-47CD-A0BB-0404BFE74956}" type="presOf" srcId="{1CE002BC-C6EB-43DD-83BF-068231BCC7F8}" destId="{6F3F4620-24D6-4EC5-B3AE-703721C7D0C1}" srcOrd="0" destOrd="0" presId="urn:microsoft.com/office/officeart/2005/8/layout/hierarchy1"/>
    <dgm:cxn modelId="{0AA6078C-7E1A-4065-8E10-89AE6074D2EE}" srcId="{B4EF594A-3283-4E12-A204-59097D78ACF4}" destId="{C3704EDA-D34A-4728-8A7F-2E6D349852FA}" srcOrd="5" destOrd="0" parTransId="{C3886D06-6D08-47BC-9031-FD3DC78877C2}" sibTransId="{1D546E35-63E3-47DC-99A1-526D722BB4AC}"/>
    <dgm:cxn modelId="{3F34C88C-A3C9-4C89-BE9E-7BEC4042B666}" srcId="{48C925DA-4ADB-441C-99A6-4C44ECFA718C}" destId="{00238CD0-4C01-478A-A975-AA89F086AC38}" srcOrd="4" destOrd="0" parTransId="{D40F4F3B-A2BC-4809-9C7C-A90861C00FA4}" sibTransId="{A4712F7E-5D8C-496E-9F18-98F00076ADF1}"/>
    <dgm:cxn modelId="{8EE25A8D-F2E6-41ED-A9AD-29BD58220E43}" srcId="{B4EF594A-3283-4E12-A204-59097D78ACF4}" destId="{495D5A10-881B-420C-8509-09FB10D17C8E}" srcOrd="0" destOrd="0" parTransId="{B737117C-7D46-4E73-A039-1352111FA4F5}" sibTransId="{F666D6C0-1D75-4878-B861-ACEE08178A15}"/>
    <dgm:cxn modelId="{70DDC88E-97CB-4D37-B70F-62521B246E34}" type="presOf" srcId="{4DACCDF7-BF2B-4545-91E4-EE09C72C7E58}" destId="{7F09E140-8FBC-463C-A104-ADC0F9ECB74A}" srcOrd="0" destOrd="0" presId="urn:microsoft.com/office/officeart/2005/8/layout/hierarchy1"/>
    <dgm:cxn modelId="{D73BC98E-24A4-4765-8FC7-89474B11CA30}" srcId="{48C925DA-4ADB-441C-99A6-4C44ECFA718C}" destId="{95FAF839-18F3-48EB-9AE5-C57DF20FE9E3}" srcOrd="6" destOrd="0" parTransId="{98DD2554-D22A-450B-B194-F844B7E5319A}" sibTransId="{E9B3FD36-0127-4AAD-98FD-6B7880C65A47}"/>
    <dgm:cxn modelId="{2B665E8F-57E0-486E-946D-258EB40F73BD}" type="presOf" srcId="{240FB9FA-B977-4DFF-8419-1A7E9320D112}" destId="{2615B190-32FF-4C11-AD85-A194935E6A93}" srcOrd="0" destOrd="0" presId="urn:microsoft.com/office/officeart/2005/8/layout/hierarchy1"/>
    <dgm:cxn modelId="{770A6F8F-E07C-4D5E-8230-1DFD9DDD7708}" type="presOf" srcId="{978A0198-9B02-4BE8-A14D-70D68D6FFB02}" destId="{BBE7CEE9-447A-4880-8F9E-1BBCDA907436}" srcOrd="0" destOrd="0" presId="urn:microsoft.com/office/officeart/2005/8/layout/hierarchy1"/>
    <dgm:cxn modelId="{759DFF91-B1C6-4C99-891A-2FA0B342B534}" type="presOf" srcId="{59929D72-831C-4239-9704-E807096B7B83}" destId="{65646F1B-6FA3-42AD-A644-F087D3497568}" srcOrd="0" destOrd="0" presId="urn:microsoft.com/office/officeart/2005/8/layout/hierarchy1"/>
    <dgm:cxn modelId="{BD01F493-DC54-48B4-9170-3BB527390F9E}" srcId="{48C925DA-4ADB-441C-99A6-4C44ECFA718C}" destId="{D6266E59-5C1F-4254-8AE7-A0719099B233}" srcOrd="7" destOrd="0" parTransId="{E0D3CDE0-F28D-4EDC-A75B-D807111C578C}" sibTransId="{6C880505-07AA-4358-97C1-6117EBADF3DD}"/>
    <dgm:cxn modelId="{DB99DE94-EA58-445D-80E7-31B207815F5E}" type="presOf" srcId="{2BA4210A-AEA2-4A24-BA67-051CA5686582}" destId="{AF21DF41-B96B-48BD-B6DC-19A4C7BF43E5}" srcOrd="0" destOrd="0" presId="urn:microsoft.com/office/officeart/2005/8/layout/hierarchy1"/>
    <dgm:cxn modelId="{267EF197-5900-4044-A5A5-73D7861C6D11}" srcId="{16779460-B5CB-47C0-91CD-1960F93F96EF}" destId="{978A0198-9B02-4BE8-A14D-70D68D6FFB02}" srcOrd="0" destOrd="0" parTransId="{EC36B5C1-1743-48BB-A474-ACF9B40BEDFD}" sibTransId="{A7696323-7C7B-44D9-B57A-6F1A29E97849}"/>
    <dgm:cxn modelId="{4F581E99-C012-4538-9F0C-ADA537DBA766}" type="presOf" srcId="{21753E64-E47C-4CEF-BEAD-F10B10B3AF77}" destId="{CBD80975-CEDE-4CD2-AC72-7B16635DFDC1}" srcOrd="0" destOrd="0" presId="urn:microsoft.com/office/officeart/2005/8/layout/hierarchy1"/>
    <dgm:cxn modelId="{DE16D89C-18D5-474B-9EB1-A9AEFBFB0232}" type="presOf" srcId="{F4A771B1-4394-4A6C-9AD6-95A705A9C2BD}" destId="{0D6164FE-6F88-4B5B-B861-A0DE37E5C0D9}" srcOrd="0" destOrd="0" presId="urn:microsoft.com/office/officeart/2005/8/layout/hierarchy1"/>
    <dgm:cxn modelId="{13196F9F-4E5E-4049-A5F9-9DB0DB99719D}" type="presOf" srcId="{50E3CAE8-48ED-4E18-AAD9-181622143F6D}" destId="{910F2033-6381-4FB6-898D-40D63CE6BF8C}" srcOrd="0" destOrd="0" presId="urn:microsoft.com/office/officeart/2005/8/layout/hierarchy1"/>
    <dgm:cxn modelId="{4A11AD9F-FDDF-40D4-860C-C59980C3E098}" type="presOf" srcId="{98DD2554-D22A-450B-B194-F844B7E5319A}" destId="{05F0A919-0131-4038-AB9D-902BB05AE855}" srcOrd="0" destOrd="0" presId="urn:microsoft.com/office/officeart/2005/8/layout/hierarchy1"/>
    <dgm:cxn modelId="{A94429A9-5ADC-4719-AFB4-F988F9C4F483}" srcId="{21753E64-E47C-4CEF-BEAD-F10B10B3AF77}" destId="{C54C45B7-EECC-4D76-81E8-67E6694FAA7F}" srcOrd="0" destOrd="0" parTransId="{FE5FFC3E-F00E-455D-85FB-013CE7D0D015}" sibTransId="{78957983-2F07-4821-A785-5B2ED72687F8}"/>
    <dgm:cxn modelId="{085844A9-C1B9-4367-9B23-3DC3EB37EE1F}" srcId="{B4EF594A-3283-4E12-A204-59097D78ACF4}" destId="{FEE91177-B628-4455-A10C-F327229432F8}" srcOrd="4" destOrd="0" parTransId="{394E7680-51DA-4C66-96C0-4FBA6C55F0C7}" sibTransId="{D143A9BC-F48B-49C4-A1E4-E603F7B6A755}"/>
    <dgm:cxn modelId="{803178AC-F67B-4C81-A723-108CB95E8F15}" type="presOf" srcId="{1665C91E-5D6F-4876-8ABD-9C719AC58680}" destId="{EC4EE63A-C1E2-4BD3-8171-C6E06BDB14FB}" srcOrd="0" destOrd="0" presId="urn:microsoft.com/office/officeart/2005/8/layout/hierarchy1"/>
    <dgm:cxn modelId="{D2D216AD-66D8-4B3A-862C-37A1DFCEBCA2}" srcId="{C07A28AD-B8E5-4C89-B3D3-01B6926A63CD}" destId="{1BDFD33D-C419-4432-B2D4-48EF0FBC2E87}" srcOrd="3" destOrd="0" parTransId="{83E3DAE4-1FFA-4BEA-837B-F8C4AD16E412}" sibTransId="{E0FA8D7F-18DE-4A64-B6E1-5FFBE572F273}"/>
    <dgm:cxn modelId="{3200F4AE-996B-43A6-982E-545F1356E860}" type="presOf" srcId="{916C3C81-70D9-4CFD-9AAA-3A65E586991F}" destId="{74BD89ED-CFD1-465C-8376-AF2BA0DACEF8}" srcOrd="0" destOrd="0" presId="urn:microsoft.com/office/officeart/2005/8/layout/hierarchy1"/>
    <dgm:cxn modelId="{1DDFE3B1-205F-4B09-8366-F269EB904C74}" type="presOf" srcId="{408D6FF6-5FB4-4DE2-B571-0A7BAC543F02}" destId="{C11BB690-D4F6-4183-9AA0-FB9D68607F78}" srcOrd="0" destOrd="0" presId="urn:microsoft.com/office/officeart/2005/8/layout/hierarchy1"/>
    <dgm:cxn modelId="{7D7CF7B1-E725-46B8-9C9B-605C34DC35B7}" type="presOf" srcId="{CF735731-B590-4026-A98F-29799F290D7C}" destId="{391E7084-E688-4B23-8A69-EAB1C483FCC1}" srcOrd="0" destOrd="0" presId="urn:microsoft.com/office/officeart/2005/8/layout/hierarchy1"/>
    <dgm:cxn modelId="{43CA05B2-F14F-47A3-BEDB-554C4570636E}" type="presOf" srcId="{52DF2A7A-1012-45D7-A817-43CFE0DA29B4}" destId="{42A2062B-2E39-43F6-AEE3-12F8315C50BF}" srcOrd="0" destOrd="0" presId="urn:microsoft.com/office/officeart/2005/8/layout/hierarchy1"/>
    <dgm:cxn modelId="{A10F0DB3-3632-4E9C-A004-4B9F5C5D0B43}" srcId="{495D5A10-881B-420C-8509-09FB10D17C8E}" destId="{848F47BE-2011-45D0-9224-9B79288E97EE}" srcOrd="3" destOrd="0" parTransId="{916C3C81-70D9-4CFD-9AAA-3A65E586991F}" sibTransId="{7D3DDEF8-FA8F-4DE3-958E-0CBEB88FD70D}"/>
    <dgm:cxn modelId="{218F1DB6-4806-4A12-99DA-C49B740A455B}" type="presOf" srcId="{1E721B29-546C-4929-B95A-AA08ACAE99B7}" destId="{90F01054-75B5-48BC-8D28-A6B5E1A5CD36}" srcOrd="0" destOrd="0" presId="urn:microsoft.com/office/officeart/2005/8/layout/hierarchy1"/>
    <dgm:cxn modelId="{9CA864B7-A69C-42A6-8989-AB5A4016860C}" type="presOf" srcId="{CD5D61A4-659F-4801-85AE-B84431DC1B41}" destId="{38B9227C-E84D-4BAC-8CBD-11C136BB8D86}" srcOrd="0" destOrd="0" presId="urn:microsoft.com/office/officeart/2005/8/layout/hierarchy1"/>
    <dgm:cxn modelId="{C9D1C9B8-E989-491C-98F5-F9E09703AE2B}" type="presOf" srcId="{394E7680-51DA-4C66-96C0-4FBA6C55F0C7}" destId="{B199A0CA-F968-47AB-9A12-BC1529334FCA}" srcOrd="0" destOrd="0" presId="urn:microsoft.com/office/officeart/2005/8/layout/hierarchy1"/>
    <dgm:cxn modelId="{0750E9B8-A61F-42A7-9518-E2200D8E638B}" type="presOf" srcId="{9F4436DE-B94C-4242-ACA6-5D0DF122EA6D}" destId="{2118BCEB-32A8-4CEA-B253-B2EE00A00F74}" srcOrd="0" destOrd="0" presId="urn:microsoft.com/office/officeart/2005/8/layout/hierarchy1"/>
    <dgm:cxn modelId="{0C472EB9-0334-46BF-B475-6933A561C4A0}" type="presOf" srcId="{63D8F925-451B-40B6-8C48-B201229E58C1}" destId="{5086B71C-3E1E-4EBA-B8B9-F048B696147D}" srcOrd="0" destOrd="0" presId="urn:microsoft.com/office/officeart/2005/8/layout/hierarchy1"/>
    <dgm:cxn modelId="{3830BEB9-8C5E-4BFB-B6AB-E6B2A98347D2}" srcId="{F3F36BC2-591E-4A0A-B6A7-85F8069089D7}" destId="{ED7A7ACC-5E0F-49F9-994F-D63BC25E53AF}" srcOrd="0" destOrd="0" parTransId="{A44283ED-7413-4F2F-9CE5-D1C4EFFDA258}" sibTransId="{8181F97B-BE69-4125-9DEB-E93ACFBFAE95}"/>
    <dgm:cxn modelId="{C314DDB9-AF50-46A7-B372-8C96D2A8DA81}" type="presOf" srcId="{08274E82-E46E-41AE-BF33-E16E3D3A0DBB}" destId="{4873D00C-C0E2-469B-B89E-44ECDB4753BC}" srcOrd="0" destOrd="0" presId="urn:microsoft.com/office/officeart/2005/8/layout/hierarchy1"/>
    <dgm:cxn modelId="{EBC3A1BF-780E-4BC2-82A3-D836CDF59977}" type="presOf" srcId="{46BB1251-C7D9-47BC-9ECA-29CE33E27DBB}" destId="{AFB898C4-C314-4A79-8D63-3DC91F5F1625}" srcOrd="0" destOrd="0" presId="urn:microsoft.com/office/officeart/2005/8/layout/hierarchy1"/>
    <dgm:cxn modelId="{A7FA84C1-FFA6-4F00-8339-5DF188166DB4}" type="presOf" srcId="{FAAB07DD-C82B-497F-9B95-31B63494256B}" destId="{0C0143F2-736B-445C-8D25-64544658DD1A}" srcOrd="0" destOrd="0" presId="urn:microsoft.com/office/officeart/2005/8/layout/hierarchy1"/>
    <dgm:cxn modelId="{66F4FBC2-D04A-423F-9947-8780E790188A}" type="presOf" srcId="{ED7A7ACC-5E0F-49F9-994F-D63BC25E53AF}" destId="{7E9CCDCF-B84A-495F-A1C7-8294FA27A8A2}" srcOrd="0" destOrd="0" presId="urn:microsoft.com/office/officeart/2005/8/layout/hierarchy1"/>
    <dgm:cxn modelId="{9F6752C5-7E70-4A46-8DD1-690A0A461C8E}" type="presOf" srcId="{10B0279A-DE38-4A18-9021-D633AACAF09F}" destId="{0501077D-49F4-4FBA-A7DC-B1913015A2A7}" srcOrd="0" destOrd="0" presId="urn:microsoft.com/office/officeart/2005/8/layout/hierarchy1"/>
    <dgm:cxn modelId="{F4CF9AC6-89AE-401B-9B83-BD99A6B7E2EB}" srcId="{DEAFA2E1-7312-4035-900D-898454C8672D}" destId="{B4EF594A-3283-4E12-A204-59097D78ACF4}" srcOrd="2" destOrd="0" parTransId="{9FFDD746-8360-4188-B13E-29CCF8B31FE0}" sibTransId="{4B626702-63EE-416D-8278-878E27F49E87}"/>
    <dgm:cxn modelId="{017843C8-A280-41F9-A6D4-03F5419CD87D}" type="presOf" srcId="{47706390-5C9D-4230-8A04-2FCA7C43B0A1}" destId="{D5085359-7F38-4EB9-8BB5-059A9F1FC3BB}" srcOrd="0" destOrd="0" presId="urn:microsoft.com/office/officeart/2005/8/layout/hierarchy1"/>
    <dgm:cxn modelId="{BB5A6DC8-DB38-4384-971A-EF6837E209F0}" type="presOf" srcId="{8C80DB79-6710-4599-84DE-D456B4FB4998}" destId="{3B689DB4-443F-4E97-A158-7E9593A42200}" srcOrd="0" destOrd="0" presId="urn:microsoft.com/office/officeart/2005/8/layout/hierarchy1"/>
    <dgm:cxn modelId="{DE2276CA-83DF-48E4-81DC-6B90AD4EFD0B}" type="presOf" srcId="{1890CBE2-7DFF-40C4-BF8B-E96F9CF0D82B}" destId="{C5BAFE04-26D1-49F5-B338-552465F94191}" srcOrd="0" destOrd="0" presId="urn:microsoft.com/office/officeart/2005/8/layout/hierarchy1"/>
    <dgm:cxn modelId="{DE8CD8CB-AAAE-409A-8B79-A75B5E50F414}" srcId="{16779460-B5CB-47C0-91CD-1960F93F96EF}" destId="{FC920F1E-98B5-4CC5-B881-C99EE9D5339A}" srcOrd="2" destOrd="0" parTransId="{9F4436DE-B94C-4242-ACA6-5D0DF122EA6D}" sibTransId="{86953CD5-AFA9-4181-A612-D41B1007CA5E}"/>
    <dgm:cxn modelId="{842252CC-E393-4BD4-9C71-CACEABBD91D4}" type="presOf" srcId="{65073F07-EF45-432D-B0EB-DE8003189E5D}" destId="{0BB6C68F-1FEF-4ECC-916B-2DF56292521B}" srcOrd="0" destOrd="0" presId="urn:microsoft.com/office/officeart/2005/8/layout/hierarchy1"/>
    <dgm:cxn modelId="{6DA088CF-934D-43CC-AA5C-AAF58B47FF18}" type="presOf" srcId="{A53B3144-3E93-4ED0-AF52-E8BB9C220936}" destId="{A4B4A092-8BFD-4803-96A8-7576232312D8}" srcOrd="0" destOrd="0" presId="urn:microsoft.com/office/officeart/2005/8/layout/hierarchy1"/>
    <dgm:cxn modelId="{6C3BD2D1-63D1-48AD-9A16-F0D70EEC888E}" type="presOf" srcId="{0CD60D8F-D5CB-4EBF-B343-BB4D83A1093E}" destId="{AF28FDD1-8A52-46D4-8315-C8CCDDF2BC2F}" srcOrd="0" destOrd="0" presId="urn:microsoft.com/office/officeart/2005/8/layout/hierarchy1"/>
    <dgm:cxn modelId="{668EDAD1-C435-470A-BCC0-519D9547D736}" type="presOf" srcId="{E051FF05-F31F-4C71-B544-2DEB5F994BEE}" destId="{C61AE185-C4F5-4A1B-B882-6F54F74793FD}" srcOrd="0" destOrd="0" presId="urn:microsoft.com/office/officeart/2005/8/layout/hierarchy1"/>
    <dgm:cxn modelId="{45FFADD4-AEA3-424D-BAD8-BFFB0C6F8801}" type="presOf" srcId="{7E424FA9-28DC-4EEC-AB7D-6EEADF852EF5}" destId="{EA4B221D-A59A-4E71-A087-F882C8751B67}" srcOrd="0" destOrd="0" presId="urn:microsoft.com/office/officeart/2005/8/layout/hierarchy1"/>
    <dgm:cxn modelId="{B7634FD5-1C4D-4883-B2F0-FCE5A7FCA4AB}" srcId="{083B3DE7-E8E7-4F0B-B945-7BB7F5F0F48F}" destId="{DEAFA2E1-7312-4035-900D-898454C8672D}" srcOrd="0" destOrd="0" parTransId="{FB8D0813-41EC-4F3B-AF3F-E8F95075F4B8}" sibTransId="{1C352FAB-0F6B-46A5-A2E2-B0D9F3BDDEEB}"/>
    <dgm:cxn modelId="{24FEFDD8-D62B-4A53-BE30-B7C2A7E91EA0}" type="presOf" srcId="{E98D27CA-041F-48FF-82AB-2E85B83F433A}" destId="{19B08370-8236-4111-9B7F-59226669BBFD}" srcOrd="0" destOrd="0" presId="urn:microsoft.com/office/officeart/2005/8/layout/hierarchy1"/>
    <dgm:cxn modelId="{D57F65D9-D13D-49F1-A02C-25CC69716F87}" type="presOf" srcId="{F056FE49-F802-4CD6-9B55-C331A8C198C0}" destId="{EDC3AC23-FCB1-4C15-A878-D097B068E850}" srcOrd="0" destOrd="0" presId="urn:microsoft.com/office/officeart/2005/8/layout/hierarchy1"/>
    <dgm:cxn modelId="{9D8CA6D9-E2B9-44EB-AEF7-78E4403F92BA}" srcId="{FEE91177-B628-4455-A10C-F327229432F8}" destId="{F3B5BB10-8E4D-4450-ADCE-88D2A5FF7E4A}" srcOrd="2" destOrd="0" parTransId="{1CE002BC-C6EB-43DD-83BF-068231BCC7F8}" sibTransId="{C0FCA6F5-27AF-406D-86E0-DF0F967DCABC}"/>
    <dgm:cxn modelId="{ACCFACDA-CEB9-4A73-ACF7-EEEF120A495E}" srcId="{16779460-B5CB-47C0-91CD-1960F93F96EF}" destId="{63E177B2-338E-4FC9-8E6F-857FC6024EF8}" srcOrd="7" destOrd="0" parTransId="{B8E210B2-EE4A-45C7-B9DF-7AD9886BEF5F}" sibTransId="{B4130824-9E34-4FA7-829E-95640428F289}"/>
    <dgm:cxn modelId="{5A9198DC-916D-496D-9110-67E2213C465C}" type="presOf" srcId="{083B3DE7-E8E7-4F0B-B945-7BB7F5F0F48F}" destId="{C88E142B-5B6D-4BAF-BA08-177A12076CFF}" srcOrd="0" destOrd="0" presId="urn:microsoft.com/office/officeart/2005/8/layout/hierarchy1"/>
    <dgm:cxn modelId="{D0D1A7DC-5907-45D9-8997-6C3D37078FEB}" type="presOf" srcId="{BABBB559-D250-4F3D-AE2F-F81894280976}" destId="{FD8B2720-0111-441B-9134-35802A2C02FB}" srcOrd="0" destOrd="0" presId="urn:microsoft.com/office/officeart/2005/8/layout/hierarchy1"/>
    <dgm:cxn modelId="{2FFA02DE-2B0D-4DA7-9A59-29C4FDFF2758}" type="presOf" srcId="{D2943BEF-A0A9-4E6F-8B23-E86DEDE647DD}" destId="{BAFF6489-0DCF-41DB-9647-272DE2F8CAA3}" srcOrd="0" destOrd="0" presId="urn:microsoft.com/office/officeart/2005/8/layout/hierarchy1"/>
    <dgm:cxn modelId="{A7D30CDF-9D18-4A5A-9D69-B5B42DF803B8}" srcId="{FEE91177-B628-4455-A10C-F327229432F8}" destId="{0EF9FC30-E35F-4B34-8603-8AE47D99D9D1}" srcOrd="0" destOrd="0" parTransId="{08274E82-E46E-41AE-BF33-E16E3D3A0DBB}" sibTransId="{CD43EDE7-1770-421F-8046-2F24E1350E4E}"/>
    <dgm:cxn modelId="{77596DDF-C43B-43F7-88C1-AE3CD10607F8}" srcId="{FC920F1E-98B5-4CC5-B881-C99EE9D5339A}" destId="{1909C5DC-82F2-4A55-BC0F-6FFBB4A19254}" srcOrd="0" destOrd="0" parTransId="{6A9DE814-3F3A-401A-86C7-DB64C03EC57D}" sibTransId="{377AE28E-08EC-4204-93E5-8262DF14B581}"/>
    <dgm:cxn modelId="{9E696BE0-6D19-4131-9626-8932F27CD58D}" type="presOf" srcId="{63E177B2-338E-4FC9-8E6F-857FC6024EF8}" destId="{7E106CCA-0771-441C-B406-F72AAB22CAB3}" srcOrd="0" destOrd="0" presId="urn:microsoft.com/office/officeart/2005/8/layout/hierarchy1"/>
    <dgm:cxn modelId="{191D93E0-EF82-4374-84AC-391F4A754BCA}" type="presOf" srcId="{274C8495-F128-42C1-AB69-880AE91037BC}" destId="{84D0C73B-7EC4-43BC-A31B-23577AA9D4C6}" srcOrd="0" destOrd="0" presId="urn:microsoft.com/office/officeart/2005/8/layout/hierarchy1"/>
    <dgm:cxn modelId="{5522DEE1-0AA1-43E6-9CBA-A90B5AF3225F}" srcId="{978A0198-9B02-4BE8-A14D-70D68D6FFB02}" destId="{2A64758E-952B-46E4-8D4E-A54C4FE8E8F3}" srcOrd="0" destOrd="0" parTransId="{AE2AF534-390E-4791-B7F7-4FF5CD6E0F96}" sibTransId="{1D26FE1A-5623-4FB4-9052-C2C191E4F1E1}"/>
    <dgm:cxn modelId="{EF2E55E3-0B8D-4C6A-ADC6-8E65DB87DDA9}" srcId="{DEAFA2E1-7312-4035-900D-898454C8672D}" destId="{EDE6366E-05FC-48F4-B244-EDAF6FC86EA8}" srcOrd="0" destOrd="0" parTransId="{3FC34853-1B80-4F96-BA30-DF7176A33450}" sibTransId="{0C169B43-DE4D-40DE-A88D-F07ABCFE4E6C}"/>
    <dgm:cxn modelId="{2837E2E7-4B28-4166-A8DA-3B55BE08256E}" type="presOf" srcId="{48C925DA-4ADB-441C-99A6-4C44ECFA718C}" destId="{A2161680-AD58-426F-B24C-0F2A7C52ACDA}" srcOrd="0" destOrd="0" presId="urn:microsoft.com/office/officeart/2005/8/layout/hierarchy1"/>
    <dgm:cxn modelId="{357579E8-E104-4E25-9FA5-A1C22B01CF03}" type="presOf" srcId="{9CCA80FC-2789-44FB-92BB-CDCE9373E655}" destId="{B0B0A93F-F6BB-47FB-83C4-C1C4FCF7BF84}" srcOrd="0" destOrd="0" presId="urn:microsoft.com/office/officeart/2005/8/layout/hierarchy1"/>
    <dgm:cxn modelId="{63978AE9-3E6D-4CBC-AB1A-BA7C6A7F3082}" srcId="{F3F36BC2-591E-4A0A-B6A7-85F8069089D7}" destId="{65073F07-EF45-432D-B0EB-DE8003189E5D}" srcOrd="1" destOrd="0" parTransId="{46BB1251-C7D9-47BC-9ECA-29CE33E27DBB}" sibTransId="{71A9FECF-39F2-4570-898C-463CD8CC20F4}"/>
    <dgm:cxn modelId="{68BDF2E9-0107-485E-A71A-4D9B18B5B1FA}" type="presOf" srcId="{B737117C-7D46-4E73-A039-1352111FA4F5}" destId="{0AD3352A-A639-445C-8074-42972380570A}" srcOrd="0" destOrd="0" presId="urn:microsoft.com/office/officeart/2005/8/layout/hierarchy1"/>
    <dgm:cxn modelId="{49C52CEE-C5A9-4ADB-908C-47C70BA18E7D}" type="presOf" srcId="{C80785D7-21AC-4677-BEEF-A932DFE75243}" destId="{08B4A2CE-6FCC-47E1-817E-C24C936E1BC6}" srcOrd="0" destOrd="0" presId="urn:microsoft.com/office/officeart/2005/8/layout/hierarchy1"/>
    <dgm:cxn modelId="{4E43ABEF-9E8C-4EE1-BAE9-45A490D5EAE8}" type="presOf" srcId="{A07420CB-F497-403E-B3B1-96792A4F915C}" destId="{0875611B-8ACE-46AA-9993-E720AD7204D4}" srcOrd="0" destOrd="0" presId="urn:microsoft.com/office/officeart/2005/8/layout/hierarchy1"/>
    <dgm:cxn modelId="{C904E7EF-6072-46D0-8F1F-A6C0B6CF12B9}" type="presOf" srcId="{B4EF594A-3283-4E12-A204-59097D78ACF4}" destId="{0C15CBAA-5F8E-458E-84D0-53E2F6F3D1AF}" srcOrd="0" destOrd="0" presId="urn:microsoft.com/office/officeart/2005/8/layout/hierarchy1"/>
    <dgm:cxn modelId="{4A6C92F0-2406-4273-9FDD-4F33385CD3AE}" srcId="{16779460-B5CB-47C0-91CD-1960F93F96EF}" destId="{BEDD31B5-D0AA-49D6-923A-89F6377A0C5D}" srcOrd="5" destOrd="0" parTransId="{CF735731-B590-4026-A98F-29799F290D7C}" sibTransId="{4A44E8AE-4C2C-437E-BB95-81F7DDDAD67F}"/>
    <dgm:cxn modelId="{644A71F2-3E4C-49B3-8AD7-B8C4687AA699}" type="presOf" srcId="{44327BE1-E57A-4B5C-937A-A18F675EB874}" destId="{736F8E7F-A2E5-4A4B-90C4-159DF9C48D76}" srcOrd="0" destOrd="0" presId="urn:microsoft.com/office/officeart/2005/8/layout/hierarchy1"/>
    <dgm:cxn modelId="{A40DF4F3-6277-4427-8A97-7E95BB984C41}" type="presOf" srcId="{691475AF-FB09-4804-809E-C2ED0C642BA8}" destId="{B39C31BE-6007-4D07-8F76-F20F0A984FBA}" srcOrd="0" destOrd="0" presId="urn:microsoft.com/office/officeart/2005/8/layout/hierarchy1"/>
    <dgm:cxn modelId="{6A411AF5-B33C-436B-A48C-08DE1E061608}" srcId="{F3F36BC2-591E-4A0A-B6A7-85F8069089D7}" destId="{C80785D7-21AC-4677-BEEF-A932DFE75243}" srcOrd="2" destOrd="0" parTransId="{BA12D019-C614-427A-B08F-F0B5FB83DCEC}" sibTransId="{AD20BDA4-F1D9-444E-9D94-B298C7598C04}"/>
    <dgm:cxn modelId="{BDF579F5-AB8D-4C03-BD4D-AC84ADE87D19}" type="presOf" srcId="{16779460-B5CB-47C0-91CD-1960F93F96EF}" destId="{7CA5F2D8-D8C4-486F-9091-2D151F4DF82A}" srcOrd="0" destOrd="0" presId="urn:microsoft.com/office/officeart/2005/8/layout/hierarchy1"/>
    <dgm:cxn modelId="{D65F11FA-E040-4E9F-9DC8-4FAE8C12B265}" type="presOf" srcId="{83C1A691-BBEA-4A0C-BB97-51FEF2E6707F}" destId="{A34F7EE3-704B-410E-B98F-D0838955DE4C}" srcOrd="0" destOrd="0" presId="urn:microsoft.com/office/officeart/2005/8/layout/hierarchy1"/>
    <dgm:cxn modelId="{D62E80FA-292B-4CD6-8F2D-B7B0082A65C6}" srcId="{C07A28AD-B8E5-4C89-B3D3-01B6926A63CD}" destId="{0C031E25-418E-4715-8199-08B4ACE14F6A}" srcOrd="1" destOrd="0" parTransId="{274C8495-F128-42C1-AB69-880AE91037BC}" sibTransId="{75299A27-C1A9-447F-8877-B020754A0799}"/>
    <dgm:cxn modelId="{FF4CFAFF-B204-4B55-9DD6-42AFC3B7AC61}" type="presOf" srcId="{E351B5A1-6693-4D35-BC40-9A9402EB7A9F}" destId="{2424152A-D18A-44F9-834A-B309EE9BC8F4}" srcOrd="0" destOrd="0" presId="urn:microsoft.com/office/officeart/2005/8/layout/hierarchy1"/>
    <dgm:cxn modelId="{DC88A01F-0B47-408D-B2C2-BA270F05550F}" type="presParOf" srcId="{C88E142B-5B6D-4BAF-BA08-177A12076CFF}" destId="{3976ACE3-D58B-442F-9C93-CA89F765F80E}" srcOrd="0" destOrd="0" presId="urn:microsoft.com/office/officeart/2005/8/layout/hierarchy1"/>
    <dgm:cxn modelId="{C60592DA-2147-43F5-9E81-C4E987C72CE5}" type="presParOf" srcId="{3976ACE3-D58B-442F-9C93-CA89F765F80E}" destId="{5D99C13A-DB81-4ADF-804C-99D46798B708}" srcOrd="0" destOrd="0" presId="urn:microsoft.com/office/officeart/2005/8/layout/hierarchy1"/>
    <dgm:cxn modelId="{D81E2A53-6332-44C3-AD9A-3A27E78644BF}" type="presParOf" srcId="{5D99C13A-DB81-4ADF-804C-99D46798B708}" destId="{5F49C6E8-1875-4D37-99A9-E6D1558F51CC}" srcOrd="0" destOrd="0" presId="urn:microsoft.com/office/officeart/2005/8/layout/hierarchy1"/>
    <dgm:cxn modelId="{22A932E4-B86A-4B39-8BBF-23B6984A7EDC}" type="presParOf" srcId="{5D99C13A-DB81-4ADF-804C-99D46798B708}" destId="{F396FD71-A0D3-4CA2-B907-D0BA13FE9A29}" srcOrd="1" destOrd="0" presId="urn:microsoft.com/office/officeart/2005/8/layout/hierarchy1"/>
    <dgm:cxn modelId="{527A0D11-0383-4F83-A537-448BC3E28F38}" type="presParOf" srcId="{3976ACE3-D58B-442F-9C93-CA89F765F80E}" destId="{692FA6CC-0D87-400D-BBA4-90F8890FAF2E}" srcOrd="1" destOrd="0" presId="urn:microsoft.com/office/officeart/2005/8/layout/hierarchy1"/>
    <dgm:cxn modelId="{38A48FF0-4531-4440-A692-2D76E22EA745}" type="presParOf" srcId="{692FA6CC-0D87-400D-BBA4-90F8890FAF2E}" destId="{46887645-30B0-4B54-B6A2-4C0BBB65BCB0}" srcOrd="0" destOrd="0" presId="urn:microsoft.com/office/officeart/2005/8/layout/hierarchy1"/>
    <dgm:cxn modelId="{3432FEA8-9B31-48B0-9560-795FDE14EE79}" type="presParOf" srcId="{692FA6CC-0D87-400D-BBA4-90F8890FAF2E}" destId="{05FB8AC8-88ED-4E4A-BD0A-9D394F508B20}" srcOrd="1" destOrd="0" presId="urn:microsoft.com/office/officeart/2005/8/layout/hierarchy1"/>
    <dgm:cxn modelId="{0ABCC5FB-0554-47F7-8D56-F5A2C91EC649}" type="presParOf" srcId="{05FB8AC8-88ED-4E4A-BD0A-9D394F508B20}" destId="{1906F879-8970-4451-B32D-10C9A1D38552}" srcOrd="0" destOrd="0" presId="urn:microsoft.com/office/officeart/2005/8/layout/hierarchy1"/>
    <dgm:cxn modelId="{B0877ACC-3DE7-448F-A3A8-11ABFFE6F216}" type="presParOf" srcId="{1906F879-8970-4451-B32D-10C9A1D38552}" destId="{4B8F8768-3B35-43EA-BB7A-5057EF3D1160}" srcOrd="0" destOrd="0" presId="urn:microsoft.com/office/officeart/2005/8/layout/hierarchy1"/>
    <dgm:cxn modelId="{B09BF5E4-9EC6-487A-9AFE-834A58F22316}" type="presParOf" srcId="{1906F879-8970-4451-B32D-10C9A1D38552}" destId="{3355896B-E2AD-44AE-8CD4-BE0AD8410A00}" srcOrd="1" destOrd="0" presId="urn:microsoft.com/office/officeart/2005/8/layout/hierarchy1"/>
    <dgm:cxn modelId="{709B0E33-7B94-4518-8757-A6D13657EF8A}" type="presParOf" srcId="{05FB8AC8-88ED-4E4A-BD0A-9D394F508B20}" destId="{A40302B9-1F1C-430F-B40E-FBF4311159EC}" srcOrd="1" destOrd="0" presId="urn:microsoft.com/office/officeart/2005/8/layout/hierarchy1"/>
    <dgm:cxn modelId="{4B850EED-098E-465A-A52A-907C700EBE69}" type="presParOf" srcId="{A40302B9-1F1C-430F-B40E-FBF4311159EC}" destId="{11D333D3-DAF6-43D4-82E8-5B4DBA5515BA}" srcOrd="0" destOrd="0" presId="urn:microsoft.com/office/officeart/2005/8/layout/hierarchy1"/>
    <dgm:cxn modelId="{5D1F4B00-9046-49C0-8833-015779FECCA4}" type="presParOf" srcId="{A40302B9-1F1C-430F-B40E-FBF4311159EC}" destId="{04876612-49B6-4331-81B1-AB6B1BEA10FE}" srcOrd="1" destOrd="0" presId="urn:microsoft.com/office/officeart/2005/8/layout/hierarchy1"/>
    <dgm:cxn modelId="{5911C84E-9E67-4767-A0CB-6CF9796B7A63}" type="presParOf" srcId="{04876612-49B6-4331-81B1-AB6B1BEA10FE}" destId="{5914B122-342A-4AB9-ACBE-E86785A8CAC9}" srcOrd="0" destOrd="0" presId="urn:microsoft.com/office/officeart/2005/8/layout/hierarchy1"/>
    <dgm:cxn modelId="{156FDAAC-B06A-4CD9-812A-10666DEE303C}" type="presParOf" srcId="{5914B122-342A-4AB9-ACBE-E86785A8CAC9}" destId="{2611909E-FCA3-4B3F-9BED-2CC2B565CB32}" srcOrd="0" destOrd="0" presId="urn:microsoft.com/office/officeart/2005/8/layout/hierarchy1"/>
    <dgm:cxn modelId="{67864C6A-827A-41B1-9B66-2B8592F3CD5B}" type="presParOf" srcId="{5914B122-342A-4AB9-ACBE-E86785A8CAC9}" destId="{FD8B2720-0111-441B-9134-35802A2C02FB}" srcOrd="1" destOrd="0" presId="urn:microsoft.com/office/officeart/2005/8/layout/hierarchy1"/>
    <dgm:cxn modelId="{2A1D0F72-79A4-4867-A97B-1E489E97C8BF}" type="presParOf" srcId="{04876612-49B6-4331-81B1-AB6B1BEA10FE}" destId="{E234EF6A-B05C-49BC-BC79-DAABDB4C29F3}" srcOrd="1" destOrd="0" presId="urn:microsoft.com/office/officeart/2005/8/layout/hierarchy1"/>
    <dgm:cxn modelId="{53346B97-93B3-4FA4-816C-50A961AED99B}" type="presParOf" srcId="{692FA6CC-0D87-400D-BBA4-90F8890FAF2E}" destId="{D5085359-7F38-4EB9-8BB5-059A9F1FC3BB}" srcOrd="2" destOrd="0" presId="urn:microsoft.com/office/officeart/2005/8/layout/hierarchy1"/>
    <dgm:cxn modelId="{1D9593D4-F6FA-43C2-9FF0-4AFE5AE1D507}" type="presParOf" srcId="{692FA6CC-0D87-400D-BBA4-90F8890FAF2E}" destId="{85C5DD7A-5761-4F57-83A5-85B36B1F3A47}" srcOrd="3" destOrd="0" presId="urn:microsoft.com/office/officeart/2005/8/layout/hierarchy1"/>
    <dgm:cxn modelId="{542A8B00-0D6C-4B31-AE23-DD8AE1F18FB1}" type="presParOf" srcId="{85C5DD7A-5761-4F57-83A5-85B36B1F3A47}" destId="{3F352D59-D319-431A-BA15-6EA9B8004340}" srcOrd="0" destOrd="0" presId="urn:microsoft.com/office/officeart/2005/8/layout/hierarchy1"/>
    <dgm:cxn modelId="{1D847740-AF18-4678-B8AB-9E094E18995A}" type="presParOf" srcId="{3F352D59-D319-431A-BA15-6EA9B8004340}" destId="{08FA4915-272D-44E7-85BF-A6CFB423A6D4}" srcOrd="0" destOrd="0" presId="urn:microsoft.com/office/officeart/2005/8/layout/hierarchy1"/>
    <dgm:cxn modelId="{B61071A8-8D9E-467C-BE3F-BADE70F3A7AC}" type="presParOf" srcId="{3F352D59-D319-431A-BA15-6EA9B8004340}" destId="{C11BB690-D4F6-4183-9AA0-FB9D68607F78}" srcOrd="1" destOrd="0" presId="urn:microsoft.com/office/officeart/2005/8/layout/hierarchy1"/>
    <dgm:cxn modelId="{20D2233A-FB04-477C-8EC5-64CACF1DDE6C}" type="presParOf" srcId="{85C5DD7A-5761-4F57-83A5-85B36B1F3A47}" destId="{4CEEF549-3017-4A67-BE8A-790CF6CE3B47}" srcOrd="1" destOrd="0" presId="urn:microsoft.com/office/officeart/2005/8/layout/hierarchy1"/>
    <dgm:cxn modelId="{D2B2D3B6-F7E9-4817-BBCF-1719D6ECA4BC}" type="presParOf" srcId="{4CEEF549-3017-4A67-BE8A-790CF6CE3B47}" destId="{19B08370-8236-4111-9B7F-59226669BBFD}" srcOrd="0" destOrd="0" presId="urn:microsoft.com/office/officeart/2005/8/layout/hierarchy1"/>
    <dgm:cxn modelId="{40444D3C-4D47-4F82-AF1F-D6F413FBF550}" type="presParOf" srcId="{4CEEF549-3017-4A67-BE8A-790CF6CE3B47}" destId="{5C994061-27AD-41A8-8025-E719F533B4B6}" srcOrd="1" destOrd="0" presId="urn:microsoft.com/office/officeart/2005/8/layout/hierarchy1"/>
    <dgm:cxn modelId="{46BDC236-0B8A-4FDD-AFE3-6DBBBC157D1F}" type="presParOf" srcId="{5C994061-27AD-41A8-8025-E719F533B4B6}" destId="{0D1F1E7D-2C44-4377-AFB3-CB2186DD1E46}" srcOrd="0" destOrd="0" presId="urn:microsoft.com/office/officeart/2005/8/layout/hierarchy1"/>
    <dgm:cxn modelId="{586D6E73-C7DC-4AA5-8BBC-F6A172EC8651}" type="presParOf" srcId="{0D1F1E7D-2C44-4377-AFB3-CB2186DD1E46}" destId="{74DF1DB9-C03D-40E3-9FFF-837211F466A0}" srcOrd="0" destOrd="0" presId="urn:microsoft.com/office/officeart/2005/8/layout/hierarchy1"/>
    <dgm:cxn modelId="{0F76B499-2029-4607-B658-F6FD32F1D59F}" type="presParOf" srcId="{0D1F1E7D-2C44-4377-AFB3-CB2186DD1E46}" destId="{E40CC815-2907-49C9-814C-27295CA7CAD9}" srcOrd="1" destOrd="0" presId="urn:microsoft.com/office/officeart/2005/8/layout/hierarchy1"/>
    <dgm:cxn modelId="{1E344B5F-8BC5-4A74-9A91-1ADD55E2D2EE}" type="presParOf" srcId="{5C994061-27AD-41A8-8025-E719F533B4B6}" destId="{E093CAB0-7A1A-457E-9005-7EEDE8773C77}" srcOrd="1" destOrd="0" presId="urn:microsoft.com/office/officeart/2005/8/layout/hierarchy1"/>
    <dgm:cxn modelId="{F905488A-0F2A-47DD-A0EC-110022B3BAF9}" type="presParOf" srcId="{692FA6CC-0D87-400D-BBA4-90F8890FAF2E}" destId="{342637C9-51CF-4574-810A-54CBE75BB410}" srcOrd="4" destOrd="0" presId="urn:microsoft.com/office/officeart/2005/8/layout/hierarchy1"/>
    <dgm:cxn modelId="{F568E366-B560-4A83-8E99-3484CC5C3E5F}" type="presParOf" srcId="{692FA6CC-0D87-400D-BBA4-90F8890FAF2E}" destId="{C95A8BD8-42DD-4EB7-BE04-D3895BD6E24E}" srcOrd="5" destOrd="0" presId="urn:microsoft.com/office/officeart/2005/8/layout/hierarchy1"/>
    <dgm:cxn modelId="{5552853B-AABA-4934-B612-E3EBE4E9BA3E}" type="presParOf" srcId="{C95A8BD8-42DD-4EB7-BE04-D3895BD6E24E}" destId="{1B959A36-CB3E-4E21-9EE9-BD5B2567F1D5}" srcOrd="0" destOrd="0" presId="urn:microsoft.com/office/officeart/2005/8/layout/hierarchy1"/>
    <dgm:cxn modelId="{DEB581A1-859C-4030-8117-F0F7CB4CA8ED}" type="presParOf" srcId="{1B959A36-CB3E-4E21-9EE9-BD5B2567F1D5}" destId="{6950398D-F1BC-49F3-9F60-6012719E5B6F}" srcOrd="0" destOrd="0" presId="urn:microsoft.com/office/officeart/2005/8/layout/hierarchy1"/>
    <dgm:cxn modelId="{7C953E2C-2965-4627-A9F9-29FB6E3B32E4}" type="presParOf" srcId="{1B959A36-CB3E-4E21-9EE9-BD5B2567F1D5}" destId="{0C15CBAA-5F8E-458E-84D0-53E2F6F3D1AF}" srcOrd="1" destOrd="0" presId="urn:microsoft.com/office/officeart/2005/8/layout/hierarchy1"/>
    <dgm:cxn modelId="{53F2035B-0A90-4C44-A9E0-2580AD817CC9}" type="presParOf" srcId="{C95A8BD8-42DD-4EB7-BE04-D3895BD6E24E}" destId="{5733BAB7-D9C8-416E-AEC1-C3F9334BEF28}" srcOrd="1" destOrd="0" presId="urn:microsoft.com/office/officeart/2005/8/layout/hierarchy1"/>
    <dgm:cxn modelId="{EB744C41-9D43-43A3-8CD6-295E0A0FBF13}" type="presParOf" srcId="{5733BAB7-D9C8-416E-AEC1-C3F9334BEF28}" destId="{0AD3352A-A639-445C-8074-42972380570A}" srcOrd="0" destOrd="0" presId="urn:microsoft.com/office/officeart/2005/8/layout/hierarchy1"/>
    <dgm:cxn modelId="{F1FB246F-431B-4BE9-AE4A-35E0CCBE6787}" type="presParOf" srcId="{5733BAB7-D9C8-416E-AEC1-C3F9334BEF28}" destId="{1682EAA5-547F-4647-AC2D-C39D76C511E8}" srcOrd="1" destOrd="0" presId="urn:microsoft.com/office/officeart/2005/8/layout/hierarchy1"/>
    <dgm:cxn modelId="{2E077604-403B-44D8-A555-0B9D27399E01}" type="presParOf" srcId="{1682EAA5-547F-4647-AC2D-C39D76C511E8}" destId="{F1D1123E-7B95-476F-8BE0-5843D7B72AAA}" srcOrd="0" destOrd="0" presId="urn:microsoft.com/office/officeart/2005/8/layout/hierarchy1"/>
    <dgm:cxn modelId="{66572501-29C3-4138-BDD5-B894D833F828}" type="presParOf" srcId="{F1D1123E-7B95-476F-8BE0-5843D7B72AAA}" destId="{514E2EE5-8AF5-4DE8-95A1-D7490D5963C9}" srcOrd="0" destOrd="0" presId="urn:microsoft.com/office/officeart/2005/8/layout/hierarchy1"/>
    <dgm:cxn modelId="{FF7DFAD1-FC5D-4540-A0AD-27A4382CD16E}" type="presParOf" srcId="{F1D1123E-7B95-476F-8BE0-5843D7B72AAA}" destId="{8AB5CA20-6877-4D6B-9879-7CFCD83E74C1}" srcOrd="1" destOrd="0" presId="urn:microsoft.com/office/officeart/2005/8/layout/hierarchy1"/>
    <dgm:cxn modelId="{2E5550A7-271F-44DE-A637-EE126798AD65}" type="presParOf" srcId="{1682EAA5-547F-4647-AC2D-C39D76C511E8}" destId="{54014EDE-E1E7-4DC0-A2F9-2A91138DBB3D}" srcOrd="1" destOrd="0" presId="urn:microsoft.com/office/officeart/2005/8/layout/hierarchy1"/>
    <dgm:cxn modelId="{A0076D25-4D2F-4825-BAA1-C207E70F3D1C}" type="presParOf" srcId="{54014EDE-E1E7-4DC0-A2F9-2A91138DBB3D}" destId="{4FA6A6E3-A9ED-423E-84E3-C987F8F0049B}" srcOrd="0" destOrd="0" presId="urn:microsoft.com/office/officeart/2005/8/layout/hierarchy1"/>
    <dgm:cxn modelId="{FBC47467-0F84-4C1F-8AC4-95E296DC5B69}" type="presParOf" srcId="{54014EDE-E1E7-4DC0-A2F9-2A91138DBB3D}" destId="{4D463BEF-4FFA-4750-B115-15156D55C92B}" srcOrd="1" destOrd="0" presId="urn:microsoft.com/office/officeart/2005/8/layout/hierarchy1"/>
    <dgm:cxn modelId="{AFE86FAF-F8CE-4726-96C2-81D989BE2172}" type="presParOf" srcId="{4D463BEF-4FFA-4750-B115-15156D55C92B}" destId="{700A9628-D9D1-4854-B9A2-42CADE5FDA44}" srcOrd="0" destOrd="0" presId="urn:microsoft.com/office/officeart/2005/8/layout/hierarchy1"/>
    <dgm:cxn modelId="{C6F8BE2C-BA37-424D-97CD-D88ACFE37B11}" type="presParOf" srcId="{700A9628-D9D1-4854-B9A2-42CADE5FDA44}" destId="{546D8C41-10C6-4130-8944-907CDCDF23CF}" srcOrd="0" destOrd="0" presId="urn:microsoft.com/office/officeart/2005/8/layout/hierarchy1"/>
    <dgm:cxn modelId="{F338B0A2-2AC1-4370-8711-B06F6F822DF0}" type="presParOf" srcId="{700A9628-D9D1-4854-B9A2-42CADE5FDA44}" destId="{920D56E2-2DA0-4FE9-BE44-9F9D51EEE0C1}" srcOrd="1" destOrd="0" presId="urn:microsoft.com/office/officeart/2005/8/layout/hierarchy1"/>
    <dgm:cxn modelId="{4FF8D303-2038-4D1C-A730-6AE0B1483BFA}" type="presParOf" srcId="{4D463BEF-4FFA-4750-B115-15156D55C92B}" destId="{5D1A5783-85D6-48B4-87FF-3EC802FB3E37}" srcOrd="1" destOrd="0" presId="urn:microsoft.com/office/officeart/2005/8/layout/hierarchy1"/>
    <dgm:cxn modelId="{8D5B11E1-BB3E-457C-B14C-A27F4B12EF22}" type="presParOf" srcId="{54014EDE-E1E7-4DC0-A2F9-2A91138DBB3D}" destId="{4516A7F2-4029-4D2F-93CD-33C7047ACDBF}" srcOrd="2" destOrd="0" presId="urn:microsoft.com/office/officeart/2005/8/layout/hierarchy1"/>
    <dgm:cxn modelId="{C576A5F6-9602-498A-9F33-FEAB1875B300}" type="presParOf" srcId="{54014EDE-E1E7-4DC0-A2F9-2A91138DBB3D}" destId="{A3A90956-0B8D-41C9-8DD5-131F569FDB8F}" srcOrd="3" destOrd="0" presId="urn:microsoft.com/office/officeart/2005/8/layout/hierarchy1"/>
    <dgm:cxn modelId="{66867C5E-5F4C-4F9E-9DC4-02A5D2EA4CA7}" type="presParOf" srcId="{A3A90956-0B8D-41C9-8DD5-131F569FDB8F}" destId="{F0E3021C-FB5E-454F-A47D-76AEB690AD53}" srcOrd="0" destOrd="0" presId="urn:microsoft.com/office/officeart/2005/8/layout/hierarchy1"/>
    <dgm:cxn modelId="{17B2BAB8-AF90-427D-B5F5-B5FECF98EF7E}" type="presParOf" srcId="{F0E3021C-FB5E-454F-A47D-76AEB690AD53}" destId="{67684BA2-8CD0-45B9-B45C-8ED346732D3E}" srcOrd="0" destOrd="0" presId="urn:microsoft.com/office/officeart/2005/8/layout/hierarchy1"/>
    <dgm:cxn modelId="{2C5C263D-D0BD-4741-8E04-23FBF2288078}" type="presParOf" srcId="{F0E3021C-FB5E-454F-A47D-76AEB690AD53}" destId="{910F2033-6381-4FB6-898D-40D63CE6BF8C}" srcOrd="1" destOrd="0" presId="urn:microsoft.com/office/officeart/2005/8/layout/hierarchy1"/>
    <dgm:cxn modelId="{F30255FB-2C27-4FC5-82E3-E2A5DEB4072D}" type="presParOf" srcId="{A3A90956-0B8D-41C9-8DD5-131F569FDB8F}" destId="{5398B704-81F9-41F2-8386-53196E235CB3}" srcOrd="1" destOrd="0" presId="urn:microsoft.com/office/officeart/2005/8/layout/hierarchy1"/>
    <dgm:cxn modelId="{4CC1BFEB-7F3E-48FC-8238-E672A2816E22}" type="presParOf" srcId="{54014EDE-E1E7-4DC0-A2F9-2A91138DBB3D}" destId="{BAFF6489-0DCF-41DB-9647-272DE2F8CAA3}" srcOrd="4" destOrd="0" presId="urn:microsoft.com/office/officeart/2005/8/layout/hierarchy1"/>
    <dgm:cxn modelId="{B7E78994-0147-4CDF-94D1-179FFB3B752E}" type="presParOf" srcId="{54014EDE-E1E7-4DC0-A2F9-2A91138DBB3D}" destId="{C18AC1FE-B4EB-4448-AB3F-46FEB0DB836E}" srcOrd="5" destOrd="0" presId="urn:microsoft.com/office/officeart/2005/8/layout/hierarchy1"/>
    <dgm:cxn modelId="{2E0DC319-7A81-4F57-BB1D-A8476FB8B75F}" type="presParOf" srcId="{C18AC1FE-B4EB-4448-AB3F-46FEB0DB836E}" destId="{6F6D4F60-C2D5-4347-B150-D731BDE0FB8B}" srcOrd="0" destOrd="0" presId="urn:microsoft.com/office/officeart/2005/8/layout/hierarchy1"/>
    <dgm:cxn modelId="{98978AAF-1460-4AE7-B615-12E26C05BC48}" type="presParOf" srcId="{6F6D4F60-C2D5-4347-B150-D731BDE0FB8B}" destId="{2D426C2A-8CE6-44BD-B740-125529B533E7}" srcOrd="0" destOrd="0" presId="urn:microsoft.com/office/officeart/2005/8/layout/hierarchy1"/>
    <dgm:cxn modelId="{CFB0B209-AC5B-45E5-A0F4-4D2EE58F60A0}" type="presParOf" srcId="{6F6D4F60-C2D5-4347-B150-D731BDE0FB8B}" destId="{73586F2F-F6F3-47DB-A99E-62A6EED0126A}" srcOrd="1" destOrd="0" presId="urn:microsoft.com/office/officeart/2005/8/layout/hierarchy1"/>
    <dgm:cxn modelId="{6789CE22-4650-47C6-8E2D-10D7F86F1ABE}" type="presParOf" srcId="{C18AC1FE-B4EB-4448-AB3F-46FEB0DB836E}" destId="{B36CBA69-6744-4E2F-927B-A4D08D2D1665}" srcOrd="1" destOrd="0" presId="urn:microsoft.com/office/officeart/2005/8/layout/hierarchy1"/>
    <dgm:cxn modelId="{85B1F49C-9AE1-4994-9981-B4FF514E7D78}" type="presParOf" srcId="{54014EDE-E1E7-4DC0-A2F9-2A91138DBB3D}" destId="{74BD89ED-CFD1-465C-8376-AF2BA0DACEF8}" srcOrd="6" destOrd="0" presId="urn:microsoft.com/office/officeart/2005/8/layout/hierarchy1"/>
    <dgm:cxn modelId="{8A70A29C-043B-41A6-B347-1FBBB3835A2C}" type="presParOf" srcId="{54014EDE-E1E7-4DC0-A2F9-2A91138DBB3D}" destId="{F1FD0752-38A9-452F-BC0B-0E0106239C7B}" srcOrd="7" destOrd="0" presId="urn:microsoft.com/office/officeart/2005/8/layout/hierarchy1"/>
    <dgm:cxn modelId="{108DE3DB-DCD3-4DD4-9C7A-FAA954D4941D}" type="presParOf" srcId="{F1FD0752-38A9-452F-BC0B-0E0106239C7B}" destId="{12448352-562D-4794-A1D2-9E0CD89F0C01}" srcOrd="0" destOrd="0" presId="urn:microsoft.com/office/officeart/2005/8/layout/hierarchy1"/>
    <dgm:cxn modelId="{BB53670F-A7C4-4B19-B4F3-008D644BBC10}" type="presParOf" srcId="{12448352-562D-4794-A1D2-9E0CD89F0C01}" destId="{9C8A2135-AA7D-4FC1-993D-CD75675BF690}" srcOrd="0" destOrd="0" presId="urn:microsoft.com/office/officeart/2005/8/layout/hierarchy1"/>
    <dgm:cxn modelId="{F48F15A4-2516-44BC-933B-12193956D392}" type="presParOf" srcId="{12448352-562D-4794-A1D2-9E0CD89F0C01}" destId="{7AE5AA51-7BBC-4D8F-A087-06EF090C4B4C}" srcOrd="1" destOrd="0" presId="urn:microsoft.com/office/officeart/2005/8/layout/hierarchy1"/>
    <dgm:cxn modelId="{2F93FC7C-8238-404D-A338-3123E1289752}" type="presParOf" srcId="{F1FD0752-38A9-452F-BC0B-0E0106239C7B}" destId="{82DACA67-4032-438F-9B84-A8B683E09CC4}" srcOrd="1" destOrd="0" presId="urn:microsoft.com/office/officeart/2005/8/layout/hierarchy1"/>
    <dgm:cxn modelId="{F5ADF456-C987-44E4-B91E-46B4F0331790}" type="presParOf" srcId="{5733BAB7-D9C8-416E-AEC1-C3F9334BEF28}" destId="{B8D59231-3CDA-493D-AF23-6E5702F34376}" srcOrd="2" destOrd="0" presId="urn:microsoft.com/office/officeart/2005/8/layout/hierarchy1"/>
    <dgm:cxn modelId="{24AAEE48-B188-42B2-94A3-AEBFB3932C45}" type="presParOf" srcId="{5733BAB7-D9C8-416E-AEC1-C3F9334BEF28}" destId="{7E0A222B-164E-46FE-9B45-3304A1B4B0DE}" srcOrd="3" destOrd="0" presId="urn:microsoft.com/office/officeart/2005/8/layout/hierarchy1"/>
    <dgm:cxn modelId="{F9C44F6E-7C25-40AB-BF87-867AAAEC1A46}" type="presParOf" srcId="{7E0A222B-164E-46FE-9B45-3304A1B4B0DE}" destId="{D0631D61-EFED-43D6-B16A-D478E40C135E}" srcOrd="0" destOrd="0" presId="urn:microsoft.com/office/officeart/2005/8/layout/hierarchy1"/>
    <dgm:cxn modelId="{69E44175-D571-4B03-9345-9D8633C9DE99}" type="presParOf" srcId="{D0631D61-EFED-43D6-B16A-D478E40C135E}" destId="{6397E755-C66C-42A2-9606-FC959CA5AA8F}" srcOrd="0" destOrd="0" presId="urn:microsoft.com/office/officeart/2005/8/layout/hierarchy1"/>
    <dgm:cxn modelId="{36E8B726-C217-44F6-854E-29CFF4186F74}" type="presParOf" srcId="{D0631D61-EFED-43D6-B16A-D478E40C135E}" destId="{FC6EF4FE-E7C4-4E26-9E2B-CB4258C2C02F}" srcOrd="1" destOrd="0" presId="urn:microsoft.com/office/officeart/2005/8/layout/hierarchy1"/>
    <dgm:cxn modelId="{0EF8C0B3-CC16-4D9A-9DFE-732C5E27367A}" type="presParOf" srcId="{7E0A222B-164E-46FE-9B45-3304A1B4B0DE}" destId="{8BC24F49-C73A-473F-8121-B258CBEF50C2}" srcOrd="1" destOrd="0" presId="urn:microsoft.com/office/officeart/2005/8/layout/hierarchy1"/>
    <dgm:cxn modelId="{E2EBE2D4-0E8B-4CD7-8E26-AB9025F6A3C3}" type="presParOf" srcId="{8BC24F49-C73A-473F-8121-B258CBEF50C2}" destId="{B2706FC5-D4C8-4E11-B6C8-22B225F440A4}" srcOrd="0" destOrd="0" presId="urn:microsoft.com/office/officeart/2005/8/layout/hierarchy1"/>
    <dgm:cxn modelId="{83A00FFF-CBC9-46B7-96A4-5D293EFAE01B}" type="presParOf" srcId="{8BC24F49-C73A-473F-8121-B258CBEF50C2}" destId="{C1B6D4E0-0E23-46F0-831E-DA151AB8D5D2}" srcOrd="1" destOrd="0" presId="urn:microsoft.com/office/officeart/2005/8/layout/hierarchy1"/>
    <dgm:cxn modelId="{5D0745B0-AE51-4449-B553-DFB96137B08F}" type="presParOf" srcId="{C1B6D4E0-0E23-46F0-831E-DA151AB8D5D2}" destId="{6C666B2B-6A35-4C31-9084-C268F7CB52B4}" srcOrd="0" destOrd="0" presId="urn:microsoft.com/office/officeart/2005/8/layout/hierarchy1"/>
    <dgm:cxn modelId="{7A240EAD-7CDD-4527-9A85-1241810B0E7A}" type="presParOf" srcId="{6C666B2B-6A35-4C31-9084-C268F7CB52B4}" destId="{E986DF28-909B-4B62-9F44-E57DF69582F9}" srcOrd="0" destOrd="0" presId="urn:microsoft.com/office/officeart/2005/8/layout/hierarchy1"/>
    <dgm:cxn modelId="{C22E914B-39DA-426E-B344-EFA9CEA4BECF}" type="presParOf" srcId="{6C666B2B-6A35-4C31-9084-C268F7CB52B4}" destId="{380B52B1-D4C2-44E2-92CF-66ABECC03C8E}" srcOrd="1" destOrd="0" presId="urn:microsoft.com/office/officeart/2005/8/layout/hierarchy1"/>
    <dgm:cxn modelId="{280BEF91-146D-481B-B49F-64FB91071408}" type="presParOf" srcId="{C1B6D4E0-0E23-46F0-831E-DA151AB8D5D2}" destId="{AF5641F3-9A2D-46C3-9BE3-BF29981ECA0D}" srcOrd="1" destOrd="0" presId="urn:microsoft.com/office/officeart/2005/8/layout/hierarchy1"/>
    <dgm:cxn modelId="{62DB2386-D746-467F-A7E1-F1114C9F0DF2}" type="presParOf" srcId="{AF5641F3-9A2D-46C3-9BE3-BF29981ECA0D}" destId="{65646F1B-6FA3-42AD-A644-F087D3497568}" srcOrd="0" destOrd="0" presId="urn:microsoft.com/office/officeart/2005/8/layout/hierarchy1"/>
    <dgm:cxn modelId="{FD0844A5-B566-4ECD-87BA-A88D9C5B607E}" type="presParOf" srcId="{AF5641F3-9A2D-46C3-9BE3-BF29981ECA0D}" destId="{D99990EE-CC54-43A6-BE0E-4A898F73E209}" srcOrd="1" destOrd="0" presId="urn:microsoft.com/office/officeart/2005/8/layout/hierarchy1"/>
    <dgm:cxn modelId="{74095696-5817-4953-A2A0-A014593C9072}" type="presParOf" srcId="{D99990EE-CC54-43A6-BE0E-4A898F73E209}" destId="{1040045A-EB5F-4B14-89D6-B4D70A3424B9}" srcOrd="0" destOrd="0" presId="urn:microsoft.com/office/officeart/2005/8/layout/hierarchy1"/>
    <dgm:cxn modelId="{3169EB7D-B15D-4C0A-9FFA-BCB1CDDF383F}" type="presParOf" srcId="{1040045A-EB5F-4B14-89D6-B4D70A3424B9}" destId="{E86722B4-5ECD-44EE-A8D8-8B3F4127567D}" srcOrd="0" destOrd="0" presId="urn:microsoft.com/office/officeart/2005/8/layout/hierarchy1"/>
    <dgm:cxn modelId="{B9DE62CF-6DE6-4F0E-99D2-1531AE506B80}" type="presParOf" srcId="{1040045A-EB5F-4B14-89D6-B4D70A3424B9}" destId="{4EDB9858-73D4-4C85-AF98-0DF0B50AFA5E}" srcOrd="1" destOrd="0" presId="urn:microsoft.com/office/officeart/2005/8/layout/hierarchy1"/>
    <dgm:cxn modelId="{CF299F4F-3D84-474B-9AEA-C670C98372CF}" type="presParOf" srcId="{D99990EE-CC54-43A6-BE0E-4A898F73E209}" destId="{EFDD1470-87A1-4E28-AC60-68E5E28976C4}" srcOrd="1" destOrd="0" presId="urn:microsoft.com/office/officeart/2005/8/layout/hierarchy1"/>
    <dgm:cxn modelId="{D71DB725-5F9B-4B0E-B96B-926193DF4625}" type="presParOf" srcId="{8BC24F49-C73A-473F-8121-B258CBEF50C2}" destId="{84D0C73B-7EC4-43BC-A31B-23577AA9D4C6}" srcOrd="2" destOrd="0" presId="urn:microsoft.com/office/officeart/2005/8/layout/hierarchy1"/>
    <dgm:cxn modelId="{F69BEE9A-F2D5-4F04-90F1-1814EC704B1A}" type="presParOf" srcId="{8BC24F49-C73A-473F-8121-B258CBEF50C2}" destId="{09C61D49-7110-4A5A-A848-77E47B44022B}" srcOrd="3" destOrd="0" presId="urn:microsoft.com/office/officeart/2005/8/layout/hierarchy1"/>
    <dgm:cxn modelId="{5CB82CD6-2B52-4EE3-9877-6A79083AE876}" type="presParOf" srcId="{09C61D49-7110-4A5A-A848-77E47B44022B}" destId="{4622296A-D1E1-48A6-B13F-97B46A67E27F}" srcOrd="0" destOrd="0" presId="urn:microsoft.com/office/officeart/2005/8/layout/hierarchy1"/>
    <dgm:cxn modelId="{B8B06EB9-B6E4-451B-BFD6-50516188768B}" type="presParOf" srcId="{4622296A-D1E1-48A6-B13F-97B46A67E27F}" destId="{30958278-A2AA-48BF-8984-7CAABD09E8A3}" srcOrd="0" destOrd="0" presId="urn:microsoft.com/office/officeart/2005/8/layout/hierarchy1"/>
    <dgm:cxn modelId="{B0D04165-8652-412B-922E-ABA3D7CB0250}" type="presParOf" srcId="{4622296A-D1E1-48A6-B13F-97B46A67E27F}" destId="{098EA6DD-5C45-4832-84C0-C7C6D7B3994A}" srcOrd="1" destOrd="0" presId="urn:microsoft.com/office/officeart/2005/8/layout/hierarchy1"/>
    <dgm:cxn modelId="{06F459A7-CABD-4E77-8DB4-B6089EE9BF79}" type="presParOf" srcId="{09C61D49-7110-4A5A-A848-77E47B44022B}" destId="{829CA5B2-C844-427A-9228-720CFE8934B5}" srcOrd="1" destOrd="0" presId="urn:microsoft.com/office/officeart/2005/8/layout/hierarchy1"/>
    <dgm:cxn modelId="{4FA1D72B-4600-478C-B4F6-3D333724CF5C}" type="presParOf" srcId="{829CA5B2-C844-427A-9228-720CFE8934B5}" destId="{EA4B221D-A59A-4E71-A087-F882C8751B67}" srcOrd="0" destOrd="0" presId="urn:microsoft.com/office/officeart/2005/8/layout/hierarchy1"/>
    <dgm:cxn modelId="{C80FE989-22BD-4010-BE1F-9BF75C8E2EC8}" type="presParOf" srcId="{829CA5B2-C844-427A-9228-720CFE8934B5}" destId="{CB1338EC-6A5D-4650-A791-1828A3C39E30}" srcOrd="1" destOrd="0" presId="urn:microsoft.com/office/officeart/2005/8/layout/hierarchy1"/>
    <dgm:cxn modelId="{7F354FB3-8F3C-4418-AA59-7CAD3652BD86}" type="presParOf" srcId="{CB1338EC-6A5D-4650-A791-1828A3C39E30}" destId="{54DFA491-CA01-404F-B5C9-7D0BFB2AF164}" srcOrd="0" destOrd="0" presId="urn:microsoft.com/office/officeart/2005/8/layout/hierarchy1"/>
    <dgm:cxn modelId="{9DF449D4-A6B9-4FC0-9B1D-ABEF39CD5B43}" type="presParOf" srcId="{54DFA491-CA01-404F-B5C9-7D0BFB2AF164}" destId="{DBCE4A0B-B345-4A84-988B-2DB5C9A7CF16}" srcOrd="0" destOrd="0" presId="urn:microsoft.com/office/officeart/2005/8/layout/hierarchy1"/>
    <dgm:cxn modelId="{81796310-FF75-4F74-B96E-163436037B20}" type="presParOf" srcId="{54DFA491-CA01-404F-B5C9-7D0BFB2AF164}" destId="{A34F7EE3-704B-410E-B98F-D0838955DE4C}" srcOrd="1" destOrd="0" presId="urn:microsoft.com/office/officeart/2005/8/layout/hierarchy1"/>
    <dgm:cxn modelId="{2525613A-92F7-4EDC-910D-D331D252C391}" type="presParOf" srcId="{CB1338EC-6A5D-4650-A791-1828A3C39E30}" destId="{174B4936-308E-4A66-85D8-6262C895814C}" srcOrd="1" destOrd="0" presId="urn:microsoft.com/office/officeart/2005/8/layout/hierarchy1"/>
    <dgm:cxn modelId="{CA1940D7-6E0E-459F-9C81-4FE6A9DA0217}" type="presParOf" srcId="{8BC24F49-C73A-473F-8121-B258CBEF50C2}" destId="{2184B0DA-A766-49CE-9913-445922C9C236}" srcOrd="4" destOrd="0" presId="urn:microsoft.com/office/officeart/2005/8/layout/hierarchy1"/>
    <dgm:cxn modelId="{BB283E1A-FD2D-4BB5-83FD-F281FA23935A}" type="presParOf" srcId="{8BC24F49-C73A-473F-8121-B258CBEF50C2}" destId="{A6A564D8-561A-43C7-9474-0B6E83F000C3}" srcOrd="5" destOrd="0" presId="urn:microsoft.com/office/officeart/2005/8/layout/hierarchy1"/>
    <dgm:cxn modelId="{61EF6F02-C58A-4D20-B210-03473C270D66}" type="presParOf" srcId="{A6A564D8-561A-43C7-9474-0B6E83F000C3}" destId="{C48ACC04-9616-4FB5-921D-406C2BB680ED}" srcOrd="0" destOrd="0" presId="urn:microsoft.com/office/officeart/2005/8/layout/hierarchy1"/>
    <dgm:cxn modelId="{D1A52FC7-907B-4C23-A482-8BCE4B06A9B3}" type="presParOf" srcId="{C48ACC04-9616-4FB5-921D-406C2BB680ED}" destId="{2CE3CA78-2039-44BF-8F87-EAE7EB8A44D7}" srcOrd="0" destOrd="0" presId="urn:microsoft.com/office/officeart/2005/8/layout/hierarchy1"/>
    <dgm:cxn modelId="{7D5D72FA-6FBB-4CA5-8493-6318B6247C3D}" type="presParOf" srcId="{C48ACC04-9616-4FB5-921D-406C2BB680ED}" destId="{AAFC5655-FDC2-4698-958A-10359890EA6C}" srcOrd="1" destOrd="0" presId="urn:microsoft.com/office/officeart/2005/8/layout/hierarchy1"/>
    <dgm:cxn modelId="{2F8994C1-FDF2-4D03-8ACC-EF30B60BD305}" type="presParOf" srcId="{A6A564D8-561A-43C7-9474-0B6E83F000C3}" destId="{49E3F3C1-D2E5-4C6C-8D7C-B8E65D79AE3E}" srcOrd="1" destOrd="0" presId="urn:microsoft.com/office/officeart/2005/8/layout/hierarchy1"/>
    <dgm:cxn modelId="{56310617-42ED-454B-A481-68D87A12A7A8}" type="presParOf" srcId="{8BC24F49-C73A-473F-8121-B258CBEF50C2}" destId="{DF849DC3-59B9-480F-A4C6-3C8D099C8564}" srcOrd="6" destOrd="0" presId="urn:microsoft.com/office/officeart/2005/8/layout/hierarchy1"/>
    <dgm:cxn modelId="{0944E52C-3B5D-4013-89BB-3EE635C342DD}" type="presParOf" srcId="{8BC24F49-C73A-473F-8121-B258CBEF50C2}" destId="{B2903A0E-E09B-4ABA-865F-8B177155C1DF}" srcOrd="7" destOrd="0" presId="urn:microsoft.com/office/officeart/2005/8/layout/hierarchy1"/>
    <dgm:cxn modelId="{9F128210-448F-493D-9920-DCA7AF4DE4D3}" type="presParOf" srcId="{B2903A0E-E09B-4ABA-865F-8B177155C1DF}" destId="{0EA31BC7-9C85-413E-8E8C-C00CD5255C58}" srcOrd="0" destOrd="0" presId="urn:microsoft.com/office/officeart/2005/8/layout/hierarchy1"/>
    <dgm:cxn modelId="{6EBA9FB0-24E7-4C97-A3AD-B8E0BAD63D2E}" type="presParOf" srcId="{0EA31BC7-9C85-413E-8E8C-C00CD5255C58}" destId="{5670DFEA-4E69-44CC-A55A-29AE77278FC3}" srcOrd="0" destOrd="0" presId="urn:microsoft.com/office/officeart/2005/8/layout/hierarchy1"/>
    <dgm:cxn modelId="{6A8320E0-F3C8-4C6C-82FB-F98EF8248265}" type="presParOf" srcId="{0EA31BC7-9C85-413E-8E8C-C00CD5255C58}" destId="{93C408C8-4CB4-442E-A9ED-63DA1D14C722}" srcOrd="1" destOrd="0" presId="urn:microsoft.com/office/officeart/2005/8/layout/hierarchy1"/>
    <dgm:cxn modelId="{2A10715E-94FD-4130-8ED4-C629AC88D1B4}" type="presParOf" srcId="{B2903A0E-E09B-4ABA-865F-8B177155C1DF}" destId="{D433B4FB-3120-495D-8E40-329FAF1D669A}" srcOrd="1" destOrd="0" presId="urn:microsoft.com/office/officeart/2005/8/layout/hierarchy1"/>
    <dgm:cxn modelId="{566095AC-28AB-4C0B-92B9-E7FB4FE1ED3E}" type="presParOf" srcId="{5733BAB7-D9C8-416E-AEC1-C3F9334BEF28}" destId="{525BE498-DDC9-4534-A122-F70353D5D232}" srcOrd="4" destOrd="0" presId="urn:microsoft.com/office/officeart/2005/8/layout/hierarchy1"/>
    <dgm:cxn modelId="{B3A3FCDA-57AA-42CB-BD31-1983601190F5}" type="presParOf" srcId="{5733BAB7-D9C8-416E-AEC1-C3F9334BEF28}" destId="{81F37F3B-F34F-44E8-A9E1-5B6EFBCA7FEC}" srcOrd="5" destOrd="0" presId="urn:microsoft.com/office/officeart/2005/8/layout/hierarchy1"/>
    <dgm:cxn modelId="{2122F482-17FD-43AA-8FAB-E847260FE9E5}" type="presParOf" srcId="{81F37F3B-F34F-44E8-A9E1-5B6EFBCA7FEC}" destId="{5EF0E66F-72BA-43BD-8520-8577A4461DCA}" srcOrd="0" destOrd="0" presId="urn:microsoft.com/office/officeart/2005/8/layout/hierarchy1"/>
    <dgm:cxn modelId="{5D5F4817-4D06-40D1-98B9-5142A7F615B2}" type="presParOf" srcId="{5EF0E66F-72BA-43BD-8520-8577A4461DCA}" destId="{3E19B58E-6007-4C13-9C3D-BB26DFE014F6}" srcOrd="0" destOrd="0" presId="urn:microsoft.com/office/officeart/2005/8/layout/hierarchy1"/>
    <dgm:cxn modelId="{906710F3-A48D-4B0E-8E7F-372305C8A780}" type="presParOf" srcId="{5EF0E66F-72BA-43BD-8520-8577A4461DCA}" destId="{A2161680-AD58-426F-B24C-0F2A7C52ACDA}" srcOrd="1" destOrd="0" presId="urn:microsoft.com/office/officeart/2005/8/layout/hierarchy1"/>
    <dgm:cxn modelId="{67CA050B-0653-4BAD-A62B-7CB963BE55A0}" type="presParOf" srcId="{81F37F3B-F34F-44E8-A9E1-5B6EFBCA7FEC}" destId="{DFAB1247-1B70-475E-A546-BC0060137A93}" srcOrd="1" destOrd="0" presId="urn:microsoft.com/office/officeart/2005/8/layout/hierarchy1"/>
    <dgm:cxn modelId="{966EC02F-A7FC-49B9-935A-BBBC2F9CEB12}" type="presParOf" srcId="{DFAB1247-1B70-475E-A546-BC0060137A93}" destId="{38B9227C-E84D-4BAC-8CBD-11C136BB8D86}" srcOrd="0" destOrd="0" presId="urn:microsoft.com/office/officeart/2005/8/layout/hierarchy1"/>
    <dgm:cxn modelId="{2D5B5158-FE7E-490B-8886-762FE817FF0A}" type="presParOf" srcId="{DFAB1247-1B70-475E-A546-BC0060137A93}" destId="{41DC2B3A-FEB1-47E5-8C6A-BF33ED3F7A1C}" srcOrd="1" destOrd="0" presId="urn:microsoft.com/office/officeart/2005/8/layout/hierarchy1"/>
    <dgm:cxn modelId="{30797430-2EFF-44E7-9EC0-B59199B6D81A}" type="presParOf" srcId="{41DC2B3A-FEB1-47E5-8C6A-BF33ED3F7A1C}" destId="{7D5D5EA9-9A4A-4640-B0D6-A5D061DC38BD}" srcOrd="0" destOrd="0" presId="urn:microsoft.com/office/officeart/2005/8/layout/hierarchy1"/>
    <dgm:cxn modelId="{B207F820-F2CD-4B80-A55B-4660CA992E8B}" type="presParOf" srcId="{7D5D5EA9-9A4A-4640-B0D6-A5D061DC38BD}" destId="{E57A6C96-292A-4150-825E-8720FFF6C9FC}" srcOrd="0" destOrd="0" presId="urn:microsoft.com/office/officeart/2005/8/layout/hierarchy1"/>
    <dgm:cxn modelId="{32CBD6F3-79A8-4C4F-8E58-E892ED98EE66}" type="presParOf" srcId="{7D5D5EA9-9A4A-4640-B0D6-A5D061DC38BD}" destId="{EDC3AC23-FCB1-4C15-A878-D097B068E850}" srcOrd="1" destOrd="0" presId="urn:microsoft.com/office/officeart/2005/8/layout/hierarchy1"/>
    <dgm:cxn modelId="{DE4A7347-732E-46B2-8463-023348CB8259}" type="presParOf" srcId="{41DC2B3A-FEB1-47E5-8C6A-BF33ED3F7A1C}" destId="{EAAE67FC-D303-41A0-943D-AA4673111A6A}" srcOrd="1" destOrd="0" presId="urn:microsoft.com/office/officeart/2005/8/layout/hierarchy1"/>
    <dgm:cxn modelId="{8DEDAA43-D0CB-49BF-8FBE-5E90521351B5}" type="presParOf" srcId="{DFAB1247-1B70-475E-A546-BC0060137A93}" destId="{B85D0AF6-D131-4DAA-9052-25C116EB00DB}" srcOrd="2" destOrd="0" presId="urn:microsoft.com/office/officeart/2005/8/layout/hierarchy1"/>
    <dgm:cxn modelId="{E6CB9C37-CB6E-4038-91DE-08D5E6D425BD}" type="presParOf" srcId="{DFAB1247-1B70-475E-A546-BC0060137A93}" destId="{0DBDBBD7-2142-4DAD-B08D-167D2BCF3378}" srcOrd="3" destOrd="0" presId="urn:microsoft.com/office/officeart/2005/8/layout/hierarchy1"/>
    <dgm:cxn modelId="{3ECB5525-9FA6-4EB2-AE1F-77FF1F57B501}" type="presParOf" srcId="{0DBDBBD7-2142-4DAD-B08D-167D2BCF3378}" destId="{054FEC0E-1575-4DBF-ADDF-4DDF4140F03E}" srcOrd="0" destOrd="0" presId="urn:microsoft.com/office/officeart/2005/8/layout/hierarchy1"/>
    <dgm:cxn modelId="{EA488357-57C3-431F-BEFD-16613DAABC4B}" type="presParOf" srcId="{054FEC0E-1575-4DBF-ADDF-4DDF4140F03E}" destId="{3AB9482C-3EAA-4E51-A336-986D1B8ADA77}" srcOrd="0" destOrd="0" presId="urn:microsoft.com/office/officeart/2005/8/layout/hierarchy1"/>
    <dgm:cxn modelId="{A73C77C9-6EFB-4D54-BF6B-F5D9FB3C72BC}" type="presParOf" srcId="{054FEC0E-1575-4DBF-ADDF-4DDF4140F03E}" destId="{68F8CD58-AB6E-4A91-AF57-5A50D7D3E250}" srcOrd="1" destOrd="0" presId="urn:microsoft.com/office/officeart/2005/8/layout/hierarchy1"/>
    <dgm:cxn modelId="{00E5C582-46F9-44A0-B086-EA96EEC2C0DE}" type="presParOf" srcId="{0DBDBBD7-2142-4DAD-B08D-167D2BCF3378}" destId="{9FF87052-191A-4F68-AC1F-F3B0D190E512}" srcOrd="1" destOrd="0" presId="urn:microsoft.com/office/officeart/2005/8/layout/hierarchy1"/>
    <dgm:cxn modelId="{3EF132D6-B664-47E4-A533-71B0DFE2489B}" type="presParOf" srcId="{DFAB1247-1B70-475E-A546-BC0060137A93}" destId="{3B689DB4-443F-4E97-A158-7E9593A42200}" srcOrd="4" destOrd="0" presId="urn:microsoft.com/office/officeart/2005/8/layout/hierarchy1"/>
    <dgm:cxn modelId="{FF6B06BA-EEEE-4A7D-B30D-6296C9E2DF6D}" type="presParOf" srcId="{DFAB1247-1B70-475E-A546-BC0060137A93}" destId="{454965B1-BB0C-49BA-9D6F-335A98640AA3}" srcOrd="5" destOrd="0" presId="urn:microsoft.com/office/officeart/2005/8/layout/hierarchy1"/>
    <dgm:cxn modelId="{2540FD27-BDA0-4D40-9C16-BA76DF3972D6}" type="presParOf" srcId="{454965B1-BB0C-49BA-9D6F-335A98640AA3}" destId="{0211B6E8-400B-4461-9F13-C87DAD299B34}" srcOrd="0" destOrd="0" presId="urn:microsoft.com/office/officeart/2005/8/layout/hierarchy1"/>
    <dgm:cxn modelId="{393D6706-CF80-4AF7-87F0-88B01D6495C8}" type="presParOf" srcId="{0211B6E8-400B-4461-9F13-C87DAD299B34}" destId="{5A359147-5CDE-4266-B1A4-FA7983EFB3CB}" srcOrd="0" destOrd="0" presId="urn:microsoft.com/office/officeart/2005/8/layout/hierarchy1"/>
    <dgm:cxn modelId="{7E8A6710-9F69-451C-BA70-A10E9D43250B}" type="presParOf" srcId="{0211B6E8-400B-4461-9F13-C87DAD299B34}" destId="{30096388-81BA-43D7-BE70-8A2D3BDB9A3A}" srcOrd="1" destOrd="0" presId="urn:microsoft.com/office/officeart/2005/8/layout/hierarchy1"/>
    <dgm:cxn modelId="{87610929-218A-45D8-9CA3-21784BB452F4}" type="presParOf" srcId="{454965B1-BB0C-49BA-9D6F-335A98640AA3}" destId="{4EB93A6B-EB62-499F-A8AA-A8469F56FA14}" srcOrd="1" destOrd="0" presId="urn:microsoft.com/office/officeart/2005/8/layout/hierarchy1"/>
    <dgm:cxn modelId="{1A168CA1-C34A-406F-8FF5-F640932FDA2A}" type="presParOf" srcId="{4EB93A6B-EB62-499F-A8AA-A8469F56FA14}" destId="{A6C66B99-AFF3-449B-A8C3-1B061A50736D}" srcOrd="0" destOrd="0" presId="urn:microsoft.com/office/officeart/2005/8/layout/hierarchy1"/>
    <dgm:cxn modelId="{49F4D45C-F44C-4AC4-944D-3D2A65C984A2}" type="presParOf" srcId="{4EB93A6B-EB62-499F-A8AA-A8469F56FA14}" destId="{1C2FE0E3-7338-4964-B6C5-16FB328FAA0E}" srcOrd="1" destOrd="0" presId="urn:microsoft.com/office/officeart/2005/8/layout/hierarchy1"/>
    <dgm:cxn modelId="{78AB7012-186A-4A47-9A95-A35F7FD9C12C}" type="presParOf" srcId="{1C2FE0E3-7338-4964-B6C5-16FB328FAA0E}" destId="{7353F370-29B1-4A4D-83EE-362B13D242C5}" srcOrd="0" destOrd="0" presId="urn:microsoft.com/office/officeart/2005/8/layout/hierarchy1"/>
    <dgm:cxn modelId="{CD6BED19-161B-4F01-9079-DD13EC728A8A}" type="presParOf" srcId="{7353F370-29B1-4A4D-83EE-362B13D242C5}" destId="{371D4336-69B7-47D3-BF2E-25DEA6C3BC4A}" srcOrd="0" destOrd="0" presId="urn:microsoft.com/office/officeart/2005/8/layout/hierarchy1"/>
    <dgm:cxn modelId="{FAD8976F-701B-4BE3-9435-207145E2EFC6}" type="presParOf" srcId="{7353F370-29B1-4A4D-83EE-362B13D242C5}" destId="{7E9CCDCF-B84A-495F-A1C7-8294FA27A8A2}" srcOrd="1" destOrd="0" presId="urn:microsoft.com/office/officeart/2005/8/layout/hierarchy1"/>
    <dgm:cxn modelId="{D5F2A974-4CA1-4B31-9E63-B6F7621A5960}" type="presParOf" srcId="{1C2FE0E3-7338-4964-B6C5-16FB328FAA0E}" destId="{08B06E74-ED7D-4390-9239-74035442D1B7}" srcOrd="1" destOrd="0" presId="urn:microsoft.com/office/officeart/2005/8/layout/hierarchy1"/>
    <dgm:cxn modelId="{21928C11-8347-43CA-B17E-37E6492BA27F}" type="presParOf" srcId="{4EB93A6B-EB62-499F-A8AA-A8469F56FA14}" destId="{AFB898C4-C314-4A79-8D63-3DC91F5F1625}" srcOrd="2" destOrd="0" presId="urn:microsoft.com/office/officeart/2005/8/layout/hierarchy1"/>
    <dgm:cxn modelId="{986478A2-0916-4599-B5BE-F8BBC9083B36}" type="presParOf" srcId="{4EB93A6B-EB62-499F-A8AA-A8469F56FA14}" destId="{7EFC6C85-C263-49C6-B6FC-03C9B587D2BA}" srcOrd="3" destOrd="0" presId="urn:microsoft.com/office/officeart/2005/8/layout/hierarchy1"/>
    <dgm:cxn modelId="{7AD8031F-424C-4B27-B5D4-B3CBD91FF2BB}" type="presParOf" srcId="{7EFC6C85-C263-49C6-B6FC-03C9B587D2BA}" destId="{4479A3DA-ACAD-4DAA-98F8-A02493403985}" srcOrd="0" destOrd="0" presId="urn:microsoft.com/office/officeart/2005/8/layout/hierarchy1"/>
    <dgm:cxn modelId="{EFAA26B8-861F-49BE-B0DB-36A84848FA77}" type="presParOf" srcId="{4479A3DA-ACAD-4DAA-98F8-A02493403985}" destId="{9A2A8BD0-181D-467B-BABA-82BD71001522}" srcOrd="0" destOrd="0" presId="urn:microsoft.com/office/officeart/2005/8/layout/hierarchy1"/>
    <dgm:cxn modelId="{C704FD8A-EA9D-4DD3-9BC1-D5B1C249F0FF}" type="presParOf" srcId="{4479A3DA-ACAD-4DAA-98F8-A02493403985}" destId="{0BB6C68F-1FEF-4ECC-916B-2DF56292521B}" srcOrd="1" destOrd="0" presId="urn:microsoft.com/office/officeart/2005/8/layout/hierarchy1"/>
    <dgm:cxn modelId="{5465CCC2-A72B-487C-8D9C-D15E2575C58F}" type="presParOf" srcId="{7EFC6C85-C263-49C6-B6FC-03C9B587D2BA}" destId="{E2E7F9AF-0C33-447D-BE5E-8CA5E38B703A}" srcOrd="1" destOrd="0" presId="urn:microsoft.com/office/officeart/2005/8/layout/hierarchy1"/>
    <dgm:cxn modelId="{0A53F793-2B94-4A21-B7FD-FF06938B03D6}" type="presParOf" srcId="{4EB93A6B-EB62-499F-A8AA-A8469F56FA14}" destId="{207111FA-E395-4A96-8C0D-E87C24C098C3}" srcOrd="4" destOrd="0" presId="urn:microsoft.com/office/officeart/2005/8/layout/hierarchy1"/>
    <dgm:cxn modelId="{6DABA527-4BE8-4C76-8287-9EB9ECE7C3C4}" type="presParOf" srcId="{4EB93A6B-EB62-499F-A8AA-A8469F56FA14}" destId="{31C38E59-E0DA-4BA9-9A96-5762032B75D3}" srcOrd="5" destOrd="0" presId="urn:microsoft.com/office/officeart/2005/8/layout/hierarchy1"/>
    <dgm:cxn modelId="{2BF4F7DB-0E28-4E61-AC67-4F4BFFB49012}" type="presParOf" srcId="{31C38E59-E0DA-4BA9-9A96-5762032B75D3}" destId="{2FA45158-E36A-40F7-A585-01E48A7054D0}" srcOrd="0" destOrd="0" presId="urn:microsoft.com/office/officeart/2005/8/layout/hierarchy1"/>
    <dgm:cxn modelId="{92BCAD2B-8780-49C8-B0F6-E0924EB61A67}" type="presParOf" srcId="{2FA45158-E36A-40F7-A585-01E48A7054D0}" destId="{0E05E340-20F0-46FE-9FDB-29334BF24E47}" srcOrd="0" destOrd="0" presId="urn:microsoft.com/office/officeart/2005/8/layout/hierarchy1"/>
    <dgm:cxn modelId="{E1416F2C-A565-42EB-9115-40423B4FCBE5}" type="presParOf" srcId="{2FA45158-E36A-40F7-A585-01E48A7054D0}" destId="{08B4A2CE-6FCC-47E1-817E-C24C936E1BC6}" srcOrd="1" destOrd="0" presId="urn:microsoft.com/office/officeart/2005/8/layout/hierarchy1"/>
    <dgm:cxn modelId="{A28B665B-8E71-41AF-A592-A33E8C2B9592}" type="presParOf" srcId="{31C38E59-E0DA-4BA9-9A96-5762032B75D3}" destId="{7474308B-AF6F-43DD-9FA1-F9E7BAB90AA4}" srcOrd="1" destOrd="0" presId="urn:microsoft.com/office/officeart/2005/8/layout/hierarchy1"/>
    <dgm:cxn modelId="{06427679-BC5C-4156-B932-D7DD391217F4}" type="presParOf" srcId="{DFAB1247-1B70-475E-A546-BC0060137A93}" destId="{C86BD27E-0104-42F6-AA8F-1EB699B64DCC}" srcOrd="6" destOrd="0" presId="urn:microsoft.com/office/officeart/2005/8/layout/hierarchy1"/>
    <dgm:cxn modelId="{847E3C5C-FE4A-4DC8-8128-A7561DB53FF9}" type="presParOf" srcId="{DFAB1247-1B70-475E-A546-BC0060137A93}" destId="{0307243A-1D71-4396-9466-7AC71CADE839}" srcOrd="7" destOrd="0" presId="urn:microsoft.com/office/officeart/2005/8/layout/hierarchy1"/>
    <dgm:cxn modelId="{7C3EAB64-8FBD-49A2-B365-ADF024FE6720}" type="presParOf" srcId="{0307243A-1D71-4396-9466-7AC71CADE839}" destId="{DA253186-55F6-47FB-AEF3-72D3499BC2EE}" srcOrd="0" destOrd="0" presId="urn:microsoft.com/office/officeart/2005/8/layout/hierarchy1"/>
    <dgm:cxn modelId="{EC4010AC-F8A6-412F-9F3F-EE6027C93CE4}" type="presParOf" srcId="{DA253186-55F6-47FB-AEF3-72D3499BC2EE}" destId="{23042508-B4F2-44E4-AA8E-10E0605BDE05}" srcOrd="0" destOrd="0" presId="urn:microsoft.com/office/officeart/2005/8/layout/hierarchy1"/>
    <dgm:cxn modelId="{8C13460E-E5F2-4C9B-BFAB-74111E50F71C}" type="presParOf" srcId="{DA253186-55F6-47FB-AEF3-72D3499BC2EE}" destId="{97494545-B93E-4935-8A98-584A03FD98A9}" srcOrd="1" destOrd="0" presId="urn:microsoft.com/office/officeart/2005/8/layout/hierarchy1"/>
    <dgm:cxn modelId="{B12FDE92-669E-4D22-8CDC-C38DA59B4688}" type="presParOf" srcId="{0307243A-1D71-4396-9466-7AC71CADE839}" destId="{B154F8EB-D84B-45A3-ADCA-24DA26AB5E16}" srcOrd="1" destOrd="0" presId="urn:microsoft.com/office/officeart/2005/8/layout/hierarchy1"/>
    <dgm:cxn modelId="{1516E5F0-4E94-4EA9-BB59-7A04A9334994}" type="presParOf" srcId="{B154F8EB-D84B-45A3-ADCA-24DA26AB5E16}" destId="{C61AE185-C4F5-4A1B-B882-6F54F74793FD}" srcOrd="0" destOrd="0" presId="urn:microsoft.com/office/officeart/2005/8/layout/hierarchy1"/>
    <dgm:cxn modelId="{7B2AA515-29FB-4468-ABA6-E0D6D6BB995B}" type="presParOf" srcId="{B154F8EB-D84B-45A3-ADCA-24DA26AB5E16}" destId="{70F87E2D-4F94-4444-92AC-1AD0DB793CE5}" srcOrd="1" destOrd="0" presId="urn:microsoft.com/office/officeart/2005/8/layout/hierarchy1"/>
    <dgm:cxn modelId="{50EBF0BF-7860-4CF6-86B9-9F03CBB82B2B}" type="presParOf" srcId="{70F87E2D-4F94-4444-92AC-1AD0DB793CE5}" destId="{0167BA32-33FF-4C09-849A-006C628602C6}" srcOrd="0" destOrd="0" presId="urn:microsoft.com/office/officeart/2005/8/layout/hierarchy1"/>
    <dgm:cxn modelId="{4B843126-6C07-4CB2-AE56-C9E6FCE98B9B}" type="presParOf" srcId="{0167BA32-33FF-4C09-849A-006C628602C6}" destId="{C80D3316-9E3F-482A-83B7-9DC9827EF70E}" srcOrd="0" destOrd="0" presId="urn:microsoft.com/office/officeart/2005/8/layout/hierarchy1"/>
    <dgm:cxn modelId="{925D8D26-0E23-4B6C-83BF-3BB8BD21C5E3}" type="presParOf" srcId="{0167BA32-33FF-4C09-849A-006C628602C6}" destId="{EC4EE63A-C1E2-4BD3-8171-C6E06BDB14FB}" srcOrd="1" destOrd="0" presId="urn:microsoft.com/office/officeart/2005/8/layout/hierarchy1"/>
    <dgm:cxn modelId="{8E85C0AC-2150-4D36-AAB1-ED2A17132AE3}" type="presParOf" srcId="{70F87E2D-4F94-4444-92AC-1AD0DB793CE5}" destId="{3024D618-5C4B-47FE-9BAE-ECB65E39903C}" srcOrd="1" destOrd="0" presId="urn:microsoft.com/office/officeart/2005/8/layout/hierarchy1"/>
    <dgm:cxn modelId="{01F61FF5-EADE-45D2-A4B8-A5EAA4387F77}" type="presParOf" srcId="{DFAB1247-1B70-475E-A546-BC0060137A93}" destId="{11568B08-D4E5-469E-91CA-17AC659DCFE1}" srcOrd="8" destOrd="0" presId="urn:microsoft.com/office/officeart/2005/8/layout/hierarchy1"/>
    <dgm:cxn modelId="{62565C34-4545-46E0-A49C-14CCBB853AE2}" type="presParOf" srcId="{DFAB1247-1B70-475E-A546-BC0060137A93}" destId="{0E5DBD31-5963-49FF-81C6-89D28FDB7EB4}" srcOrd="9" destOrd="0" presId="urn:microsoft.com/office/officeart/2005/8/layout/hierarchy1"/>
    <dgm:cxn modelId="{7EC3BF5E-AB94-4A49-8F2F-89CB10E5B5A8}" type="presParOf" srcId="{0E5DBD31-5963-49FF-81C6-89D28FDB7EB4}" destId="{CA257E43-B092-493B-BD12-F25E2DE24F3A}" srcOrd="0" destOrd="0" presId="urn:microsoft.com/office/officeart/2005/8/layout/hierarchy1"/>
    <dgm:cxn modelId="{1A8FA908-AD60-4B16-9025-9AA49D8B2D66}" type="presParOf" srcId="{CA257E43-B092-493B-BD12-F25E2DE24F3A}" destId="{590CDB11-DA60-41E5-AA27-BD83F09C14A2}" srcOrd="0" destOrd="0" presId="urn:microsoft.com/office/officeart/2005/8/layout/hierarchy1"/>
    <dgm:cxn modelId="{90604DB3-C8DD-474A-AFD0-C8D27A287BE1}" type="presParOf" srcId="{CA257E43-B092-493B-BD12-F25E2DE24F3A}" destId="{60FD31A1-132B-48F0-8150-D36DD064CF29}" srcOrd="1" destOrd="0" presId="urn:microsoft.com/office/officeart/2005/8/layout/hierarchy1"/>
    <dgm:cxn modelId="{3217F58F-4992-4EE7-BABE-3054867DB93C}" type="presParOf" srcId="{0E5DBD31-5963-49FF-81C6-89D28FDB7EB4}" destId="{C0538428-4006-4A18-A1C9-83630535436E}" srcOrd="1" destOrd="0" presId="urn:microsoft.com/office/officeart/2005/8/layout/hierarchy1"/>
    <dgm:cxn modelId="{ACE22D44-7F42-4C97-8E01-ADC884B9B808}" type="presParOf" srcId="{DFAB1247-1B70-475E-A546-BC0060137A93}" destId="{7F09E140-8FBC-463C-A104-ADC0F9ECB74A}" srcOrd="10" destOrd="0" presId="urn:microsoft.com/office/officeart/2005/8/layout/hierarchy1"/>
    <dgm:cxn modelId="{7101F864-22E6-49B5-AF82-2BFE75379E20}" type="presParOf" srcId="{DFAB1247-1B70-475E-A546-BC0060137A93}" destId="{EEAB32EB-BF99-42F1-AC9B-64915B118AB3}" srcOrd="11" destOrd="0" presId="urn:microsoft.com/office/officeart/2005/8/layout/hierarchy1"/>
    <dgm:cxn modelId="{1E94F1AE-B72D-44C8-9AAA-945C220BC1BD}" type="presParOf" srcId="{EEAB32EB-BF99-42F1-AC9B-64915B118AB3}" destId="{B4EB25A6-C5F8-4E27-8250-D8F2BF959376}" srcOrd="0" destOrd="0" presId="urn:microsoft.com/office/officeart/2005/8/layout/hierarchy1"/>
    <dgm:cxn modelId="{84AC134F-FBFB-4038-9B6F-72070A31C104}" type="presParOf" srcId="{B4EB25A6-C5F8-4E27-8250-D8F2BF959376}" destId="{BB01FA5F-38FB-4111-9FC9-5C75EB2A0D66}" srcOrd="0" destOrd="0" presId="urn:microsoft.com/office/officeart/2005/8/layout/hierarchy1"/>
    <dgm:cxn modelId="{D2B41720-644A-4478-BB0F-38265920463C}" type="presParOf" srcId="{B4EB25A6-C5F8-4E27-8250-D8F2BF959376}" destId="{0C0143F2-736B-445C-8D25-64544658DD1A}" srcOrd="1" destOrd="0" presId="urn:microsoft.com/office/officeart/2005/8/layout/hierarchy1"/>
    <dgm:cxn modelId="{DB0C2ED7-571F-43B6-A3FD-CEA20E47B916}" type="presParOf" srcId="{EEAB32EB-BF99-42F1-AC9B-64915B118AB3}" destId="{B6040C95-31BE-4B7D-8AFD-C286A7DF2C8F}" srcOrd="1" destOrd="0" presId="urn:microsoft.com/office/officeart/2005/8/layout/hierarchy1"/>
    <dgm:cxn modelId="{49D5207C-8EF1-4641-950F-07E7238EF75A}" type="presParOf" srcId="{DFAB1247-1B70-475E-A546-BC0060137A93}" destId="{05F0A919-0131-4038-AB9D-902BB05AE855}" srcOrd="12" destOrd="0" presId="urn:microsoft.com/office/officeart/2005/8/layout/hierarchy1"/>
    <dgm:cxn modelId="{A5136BEC-A37B-49C3-A477-86AE45B23C74}" type="presParOf" srcId="{DFAB1247-1B70-475E-A546-BC0060137A93}" destId="{676D3D81-8D46-47DF-8626-73C3218EB187}" srcOrd="13" destOrd="0" presId="urn:microsoft.com/office/officeart/2005/8/layout/hierarchy1"/>
    <dgm:cxn modelId="{2C95B4D6-C6E9-4C98-8B1E-CD727F8B81D6}" type="presParOf" srcId="{676D3D81-8D46-47DF-8626-73C3218EB187}" destId="{749B9A35-2474-434B-AD7A-30C2DC0CB85E}" srcOrd="0" destOrd="0" presId="urn:microsoft.com/office/officeart/2005/8/layout/hierarchy1"/>
    <dgm:cxn modelId="{F93DB43B-0261-4501-8E08-0E1835F3F1B0}" type="presParOf" srcId="{749B9A35-2474-434B-AD7A-30C2DC0CB85E}" destId="{51ECD4F4-DD9F-4221-B541-D9F289A174FF}" srcOrd="0" destOrd="0" presId="urn:microsoft.com/office/officeart/2005/8/layout/hierarchy1"/>
    <dgm:cxn modelId="{44466AAB-B086-4623-9A4E-40AEAA43FA9F}" type="presParOf" srcId="{749B9A35-2474-434B-AD7A-30C2DC0CB85E}" destId="{6D8C27FE-BF50-44D9-9537-814EE372A15D}" srcOrd="1" destOrd="0" presId="urn:microsoft.com/office/officeart/2005/8/layout/hierarchy1"/>
    <dgm:cxn modelId="{8B2BBA30-390F-4830-9ECD-898490D769E8}" type="presParOf" srcId="{676D3D81-8D46-47DF-8626-73C3218EB187}" destId="{7A8E8AFA-3938-41BE-873A-9CFA174833B8}" srcOrd="1" destOrd="0" presId="urn:microsoft.com/office/officeart/2005/8/layout/hierarchy1"/>
    <dgm:cxn modelId="{CAFFFF94-9B02-45F9-BDD5-55EEF535A180}" type="presParOf" srcId="{DFAB1247-1B70-475E-A546-BC0060137A93}" destId="{0D715346-5EDC-478D-96B4-7AFB55BC0E4B}" srcOrd="14" destOrd="0" presId="urn:microsoft.com/office/officeart/2005/8/layout/hierarchy1"/>
    <dgm:cxn modelId="{C05AD3D8-18C3-4624-847A-D5DF9FEC3F62}" type="presParOf" srcId="{DFAB1247-1B70-475E-A546-BC0060137A93}" destId="{A3744065-AC97-404B-BE27-0D9445BDED98}" srcOrd="15" destOrd="0" presId="urn:microsoft.com/office/officeart/2005/8/layout/hierarchy1"/>
    <dgm:cxn modelId="{359581DA-0507-4FB2-814D-39E787EDD9B7}" type="presParOf" srcId="{A3744065-AC97-404B-BE27-0D9445BDED98}" destId="{B1855BA4-12EB-4FBD-8D75-F62A4D28BE0C}" srcOrd="0" destOrd="0" presId="urn:microsoft.com/office/officeart/2005/8/layout/hierarchy1"/>
    <dgm:cxn modelId="{5FE157B8-5E69-4DE4-88B4-B1944D395D37}" type="presParOf" srcId="{B1855BA4-12EB-4FBD-8D75-F62A4D28BE0C}" destId="{484D4017-F1E0-47B5-AEE4-C5E47A50AEB4}" srcOrd="0" destOrd="0" presId="urn:microsoft.com/office/officeart/2005/8/layout/hierarchy1"/>
    <dgm:cxn modelId="{2A32B4FC-871D-4130-B623-468835B31E4F}" type="presParOf" srcId="{B1855BA4-12EB-4FBD-8D75-F62A4D28BE0C}" destId="{CEBC29DB-9A41-4FB1-8477-EA2F6A4F93A5}" srcOrd="1" destOrd="0" presId="urn:microsoft.com/office/officeart/2005/8/layout/hierarchy1"/>
    <dgm:cxn modelId="{BE220885-829E-4CF6-BD13-7630A84C683B}" type="presParOf" srcId="{A3744065-AC97-404B-BE27-0D9445BDED98}" destId="{37521E0F-0170-4F6D-B753-82B665AF8497}" srcOrd="1" destOrd="0" presId="urn:microsoft.com/office/officeart/2005/8/layout/hierarchy1"/>
    <dgm:cxn modelId="{A53A7E50-F67C-439A-8D57-A931A3A8DF05}" type="presParOf" srcId="{DFAB1247-1B70-475E-A546-BC0060137A93}" destId="{2424152A-D18A-44F9-834A-B309EE9BC8F4}" srcOrd="16" destOrd="0" presId="urn:microsoft.com/office/officeart/2005/8/layout/hierarchy1"/>
    <dgm:cxn modelId="{D6AEA998-68C0-4DDC-BFAD-5890D13ACF00}" type="presParOf" srcId="{DFAB1247-1B70-475E-A546-BC0060137A93}" destId="{5A842CED-1409-48B1-BE1B-89BEB3A2EFD4}" srcOrd="17" destOrd="0" presId="urn:microsoft.com/office/officeart/2005/8/layout/hierarchy1"/>
    <dgm:cxn modelId="{1A308216-0CEC-41E9-8826-2F071D2E5469}" type="presParOf" srcId="{5A842CED-1409-48B1-BE1B-89BEB3A2EFD4}" destId="{7CE205AC-66C8-45F1-8DEE-0A1446855094}" srcOrd="0" destOrd="0" presId="urn:microsoft.com/office/officeart/2005/8/layout/hierarchy1"/>
    <dgm:cxn modelId="{A1A47CC5-8193-4E14-A188-A14D2A567CA7}" type="presParOf" srcId="{7CE205AC-66C8-45F1-8DEE-0A1446855094}" destId="{20EDB9A7-7DA1-4C0A-A9D0-80803360C0CE}" srcOrd="0" destOrd="0" presId="urn:microsoft.com/office/officeart/2005/8/layout/hierarchy1"/>
    <dgm:cxn modelId="{965D465A-CD87-476C-9C10-B240B9FE2B91}" type="presParOf" srcId="{7CE205AC-66C8-45F1-8DEE-0A1446855094}" destId="{81193878-B345-49CB-884E-61B60553102F}" srcOrd="1" destOrd="0" presId="urn:microsoft.com/office/officeart/2005/8/layout/hierarchy1"/>
    <dgm:cxn modelId="{504502E1-88B7-41D5-8CC8-C4E959C6AD92}" type="presParOf" srcId="{5A842CED-1409-48B1-BE1B-89BEB3A2EFD4}" destId="{8C90D65B-EB2B-4EA7-9F60-766981449E4E}" srcOrd="1" destOrd="0" presId="urn:microsoft.com/office/officeart/2005/8/layout/hierarchy1"/>
    <dgm:cxn modelId="{A8EF1478-63FB-430E-A28A-6E7D65AAB7EE}" type="presParOf" srcId="{8C90D65B-EB2B-4EA7-9F60-766981449E4E}" destId="{153B752E-29FB-4F90-866A-200AB1D967CB}" srcOrd="0" destOrd="0" presId="urn:microsoft.com/office/officeart/2005/8/layout/hierarchy1"/>
    <dgm:cxn modelId="{26D067BD-4586-4F8F-9E59-BF3A106DF97B}" type="presParOf" srcId="{8C90D65B-EB2B-4EA7-9F60-766981449E4E}" destId="{41C9400D-87ED-461F-83D1-BF5040D89A19}" srcOrd="1" destOrd="0" presId="urn:microsoft.com/office/officeart/2005/8/layout/hierarchy1"/>
    <dgm:cxn modelId="{9798ECCE-6CB6-497C-AF17-EA47AABB698F}" type="presParOf" srcId="{41C9400D-87ED-461F-83D1-BF5040D89A19}" destId="{4D484963-9BBB-4EEC-ABFF-6C72C134A2E6}" srcOrd="0" destOrd="0" presId="urn:microsoft.com/office/officeart/2005/8/layout/hierarchy1"/>
    <dgm:cxn modelId="{D010DCE1-E64B-490F-8052-E523A98CDA5F}" type="presParOf" srcId="{4D484963-9BBB-4EEC-ABFF-6C72C134A2E6}" destId="{C2AD9B2C-4002-4CC3-8A09-74494B0189B8}" srcOrd="0" destOrd="0" presId="urn:microsoft.com/office/officeart/2005/8/layout/hierarchy1"/>
    <dgm:cxn modelId="{0607C1F8-92AB-4ACE-8BCE-83D86A46E7C6}" type="presParOf" srcId="{4D484963-9BBB-4EEC-ABFF-6C72C134A2E6}" destId="{2A775EF5-B348-4B30-BFE7-CE55F205F839}" srcOrd="1" destOrd="0" presId="urn:microsoft.com/office/officeart/2005/8/layout/hierarchy1"/>
    <dgm:cxn modelId="{94C431EC-D9C2-4F19-8FDB-B4426DF0E8CE}" type="presParOf" srcId="{41C9400D-87ED-461F-83D1-BF5040D89A19}" destId="{7A977B05-A555-4206-A1BA-7C86E7BC671C}" srcOrd="1" destOrd="0" presId="urn:microsoft.com/office/officeart/2005/8/layout/hierarchy1"/>
    <dgm:cxn modelId="{6F89316B-1278-4421-8204-93FED799757F}" type="presParOf" srcId="{DFAB1247-1B70-475E-A546-BC0060137A93}" destId="{90F01054-75B5-48BC-8D28-A6B5E1A5CD36}" srcOrd="18" destOrd="0" presId="urn:microsoft.com/office/officeart/2005/8/layout/hierarchy1"/>
    <dgm:cxn modelId="{D0ABC0B0-FD86-4B9B-9DD7-204BF37AF919}" type="presParOf" srcId="{DFAB1247-1B70-475E-A546-BC0060137A93}" destId="{168553F2-0ADB-4D4E-B282-FCF3FE157A51}" srcOrd="19" destOrd="0" presId="urn:microsoft.com/office/officeart/2005/8/layout/hierarchy1"/>
    <dgm:cxn modelId="{4B27AADF-87CF-40D0-A1E8-495AFD9D21B3}" type="presParOf" srcId="{168553F2-0ADB-4D4E-B282-FCF3FE157A51}" destId="{B674A672-2AA8-458A-B8B2-4A436579A183}" srcOrd="0" destOrd="0" presId="urn:microsoft.com/office/officeart/2005/8/layout/hierarchy1"/>
    <dgm:cxn modelId="{5C498866-243D-405A-A3FA-35AA816B46A0}" type="presParOf" srcId="{B674A672-2AA8-458A-B8B2-4A436579A183}" destId="{976C9FE0-AED3-4A20-AA46-C81BDE5D6978}" srcOrd="0" destOrd="0" presId="urn:microsoft.com/office/officeart/2005/8/layout/hierarchy1"/>
    <dgm:cxn modelId="{20639BC1-B73C-4DAA-B3A5-7D93C67822DC}" type="presParOf" srcId="{B674A672-2AA8-458A-B8B2-4A436579A183}" destId="{A4307F0E-8F96-4BB1-9B34-4FE6D5BA9AC8}" srcOrd="1" destOrd="0" presId="urn:microsoft.com/office/officeart/2005/8/layout/hierarchy1"/>
    <dgm:cxn modelId="{0430F194-45C6-43D7-9504-F3CCF7AC01CC}" type="presParOf" srcId="{168553F2-0ADB-4D4E-B282-FCF3FE157A51}" destId="{22D3DA04-ABB6-4CE6-8813-6E1A1BEEB65B}" srcOrd="1" destOrd="0" presId="urn:microsoft.com/office/officeart/2005/8/layout/hierarchy1"/>
    <dgm:cxn modelId="{51A73C72-1DAB-43A4-BFC9-7E9732787E0A}" type="presParOf" srcId="{5733BAB7-D9C8-416E-AEC1-C3F9334BEF28}" destId="{9F3F8053-9A01-43C0-B352-0B9B90FF1550}" srcOrd="6" destOrd="0" presId="urn:microsoft.com/office/officeart/2005/8/layout/hierarchy1"/>
    <dgm:cxn modelId="{D5A5A25F-D3EB-43FC-A88B-4A5584C8B5F4}" type="presParOf" srcId="{5733BAB7-D9C8-416E-AEC1-C3F9334BEF28}" destId="{79357D4F-BB50-4D88-9055-19C9A17B1278}" srcOrd="7" destOrd="0" presId="urn:microsoft.com/office/officeart/2005/8/layout/hierarchy1"/>
    <dgm:cxn modelId="{D904BDAE-9AFC-4A45-B5FD-E3F99DDDA1CB}" type="presParOf" srcId="{79357D4F-BB50-4D88-9055-19C9A17B1278}" destId="{5F1D5559-7A49-4F5E-80AF-474B010C6872}" srcOrd="0" destOrd="0" presId="urn:microsoft.com/office/officeart/2005/8/layout/hierarchy1"/>
    <dgm:cxn modelId="{402DCBFC-F926-4C8D-9C7B-D9146122B3EF}" type="presParOf" srcId="{5F1D5559-7A49-4F5E-80AF-474B010C6872}" destId="{00D4AF67-437B-4E85-8265-8E87A501E151}" srcOrd="0" destOrd="0" presId="urn:microsoft.com/office/officeart/2005/8/layout/hierarchy1"/>
    <dgm:cxn modelId="{AC9FD71A-2BEC-4F02-A914-AEEEA9BF0689}" type="presParOf" srcId="{5F1D5559-7A49-4F5E-80AF-474B010C6872}" destId="{AF28FDD1-8A52-46D4-8315-C8CCDDF2BC2F}" srcOrd="1" destOrd="0" presId="urn:microsoft.com/office/officeart/2005/8/layout/hierarchy1"/>
    <dgm:cxn modelId="{0D9F40BF-752B-44A8-A317-49C1DFD86BAD}" type="presParOf" srcId="{79357D4F-BB50-4D88-9055-19C9A17B1278}" destId="{C9B469CA-D29A-4E4C-8977-F6F397E9686F}" srcOrd="1" destOrd="0" presId="urn:microsoft.com/office/officeart/2005/8/layout/hierarchy1"/>
    <dgm:cxn modelId="{D0C2B807-D7EA-424F-8936-F563D19AD9BF}" type="presParOf" srcId="{C9B469CA-D29A-4E4C-8977-F6F397E9686F}" destId="{BF136FAC-0E09-415F-A3E4-ECC657B0F0D1}" srcOrd="0" destOrd="0" presId="urn:microsoft.com/office/officeart/2005/8/layout/hierarchy1"/>
    <dgm:cxn modelId="{F89C4223-D02C-491F-AFB4-0D62F1B008FF}" type="presParOf" srcId="{C9B469CA-D29A-4E4C-8977-F6F397E9686F}" destId="{471B0098-ABB4-4D12-B420-EEBED89C0C56}" srcOrd="1" destOrd="0" presId="urn:microsoft.com/office/officeart/2005/8/layout/hierarchy1"/>
    <dgm:cxn modelId="{1A77A04F-A2F2-4087-9A96-3E76FED8781E}" type="presParOf" srcId="{471B0098-ABB4-4D12-B420-EEBED89C0C56}" destId="{D8302678-2FB9-46B2-894D-8CC961E9DF80}" srcOrd="0" destOrd="0" presId="urn:microsoft.com/office/officeart/2005/8/layout/hierarchy1"/>
    <dgm:cxn modelId="{BC57AD05-B74F-4536-988D-3595B0B154BA}" type="presParOf" srcId="{D8302678-2FB9-46B2-894D-8CC961E9DF80}" destId="{8315E6E2-AF47-4650-9E77-B10383C45F99}" srcOrd="0" destOrd="0" presId="urn:microsoft.com/office/officeart/2005/8/layout/hierarchy1"/>
    <dgm:cxn modelId="{42D2DBD1-EBB0-47BE-8F3A-AFDEF10EF2A4}" type="presParOf" srcId="{D8302678-2FB9-46B2-894D-8CC961E9DF80}" destId="{5086B71C-3E1E-4EBA-B8B9-F048B696147D}" srcOrd="1" destOrd="0" presId="urn:microsoft.com/office/officeart/2005/8/layout/hierarchy1"/>
    <dgm:cxn modelId="{5B7A54CB-46CA-410A-9F98-4BF6833C2501}" type="presParOf" srcId="{471B0098-ABB4-4D12-B420-EEBED89C0C56}" destId="{75EDC4DA-0114-40BB-85DC-7AAC97C1F07C}" srcOrd="1" destOrd="0" presId="urn:microsoft.com/office/officeart/2005/8/layout/hierarchy1"/>
    <dgm:cxn modelId="{801C97D8-D07F-48B9-A8C2-2B3ECF5EE14E}" type="presParOf" srcId="{5733BAB7-D9C8-416E-AEC1-C3F9334BEF28}" destId="{B199A0CA-F968-47AB-9A12-BC1529334FCA}" srcOrd="8" destOrd="0" presId="urn:microsoft.com/office/officeart/2005/8/layout/hierarchy1"/>
    <dgm:cxn modelId="{DFFA6E3E-06D4-4271-B982-28C8C6659F2D}" type="presParOf" srcId="{5733BAB7-D9C8-416E-AEC1-C3F9334BEF28}" destId="{2823F709-2EF2-480B-9397-B0C53D1DB2B0}" srcOrd="9" destOrd="0" presId="urn:microsoft.com/office/officeart/2005/8/layout/hierarchy1"/>
    <dgm:cxn modelId="{185D4864-0FF1-4DA6-A27E-166C4FEE5167}" type="presParOf" srcId="{2823F709-2EF2-480B-9397-B0C53D1DB2B0}" destId="{41EACA5C-334B-473A-8180-E802F2F2B3A1}" srcOrd="0" destOrd="0" presId="urn:microsoft.com/office/officeart/2005/8/layout/hierarchy1"/>
    <dgm:cxn modelId="{050D4CAD-7841-4898-9E00-4E6B19996D75}" type="presParOf" srcId="{41EACA5C-334B-473A-8180-E802F2F2B3A1}" destId="{C80B06FB-5CD3-431C-B2C0-6AEAC999FB24}" srcOrd="0" destOrd="0" presId="urn:microsoft.com/office/officeart/2005/8/layout/hierarchy1"/>
    <dgm:cxn modelId="{1A177DB5-7994-41AE-856B-BF20620AA924}" type="presParOf" srcId="{41EACA5C-334B-473A-8180-E802F2F2B3A1}" destId="{F303A512-5B46-402B-B4A5-301D5CAD4175}" srcOrd="1" destOrd="0" presId="urn:microsoft.com/office/officeart/2005/8/layout/hierarchy1"/>
    <dgm:cxn modelId="{939A89F4-6288-4A96-98AA-4A82B3F1F375}" type="presParOf" srcId="{2823F709-2EF2-480B-9397-B0C53D1DB2B0}" destId="{8116571A-932B-48FE-BCE4-8FBA1FEC3CF5}" srcOrd="1" destOrd="0" presId="urn:microsoft.com/office/officeart/2005/8/layout/hierarchy1"/>
    <dgm:cxn modelId="{A2203B22-30DB-4BEC-B15E-07FF7A7D2F07}" type="presParOf" srcId="{8116571A-932B-48FE-BCE4-8FBA1FEC3CF5}" destId="{4873D00C-C0E2-469B-B89E-44ECDB4753BC}" srcOrd="0" destOrd="0" presId="urn:microsoft.com/office/officeart/2005/8/layout/hierarchy1"/>
    <dgm:cxn modelId="{45D135A3-065E-4417-8086-1AFB0EF04F76}" type="presParOf" srcId="{8116571A-932B-48FE-BCE4-8FBA1FEC3CF5}" destId="{BC471414-1E2A-451F-AC60-CBE6C301BA6A}" srcOrd="1" destOrd="0" presId="urn:microsoft.com/office/officeart/2005/8/layout/hierarchy1"/>
    <dgm:cxn modelId="{66A6378C-8E79-4136-A0B4-EC7CF4173071}" type="presParOf" srcId="{BC471414-1E2A-451F-AC60-CBE6C301BA6A}" destId="{C0495DF1-55FF-4CA4-A928-D07094A762CB}" srcOrd="0" destOrd="0" presId="urn:microsoft.com/office/officeart/2005/8/layout/hierarchy1"/>
    <dgm:cxn modelId="{02D4BC48-90AC-4C43-B1C3-31677ADF3BC3}" type="presParOf" srcId="{C0495DF1-55FF-4CA4-A928-D07094A762CB}" destId="{DA0AD007-49C1-4AFD-ADEA-ABE647796BEE}" srcOrd="0" destOrd="0" presId="urn:microsoft.com/office/officeart/2005/8/layout/hierarchy1"/>
    <dgm:cxn modelId="{527CBE0D-1D1B-4BBC-BF70-D97FF37252F5}" type="presParOf" srcId="{C0495DF1-55FF-4CA4-A928-D07094A762CB}" destId="{74A2AD82-5664-4E4C-8362-8F67CC156E06}" srcOrd="1" destOrd="0" presId="urn:microsoft.com/office/officeart/2005/8/layout/hierarchy1"/>
    <dgm:cxn modelId="{F1063887-018E-46C7-AD12-3B34AB5834B7}" type="presParOf" srcId="{BC471414-1E2A-451F-AC60-CBE6C301BA6A}" destId="{C055B9F9-FA51-4A7B-B004-B420CB0DE5A7}" srcOrd="1" destOrd="0" presId="urn:microsoft.com/office/officeart/2005/8/layout/hierarchy1"/>
    <dgm:cxn modelId="{5A3AA747-FD01-456F-9528-2BF51F2798CB}" type="presParOf" srcId="{8116571A-932B-48FE-BCE4-8FBA1FEC3CF5}" destId="{AD5E2D9D-3D15-4A2F-98E5-F4B6816266B1}" srcOrd="2" destOrd="0" presId="urn:microsoft.com/office/officeart/2005/8/layout/hierarchy1"/>
    <dgm:cxn modelId="{F8643C31-3821-463C-B7A4-46E6A51CE79F}" type="presParOf" srcId="{8116571A-932B-48FE-BCE4-8FBA1FEC3CF5}" destId="{07AC84BA-5D63-49A7-AE23-FC79B8F8DD1C}" srcOrd="3" destOrd="0" presId="urn:microsoft.com/office/officeart/2005/8/layout/hierarchy1"/>
    <dgm:cxn modelId="{D1F48006-32AD-40A6-9927-3E0595097664}" type="presParOf" srcId="{07AC84BA-5D63-49A7-AE23-FC79B8F8DD1C}" destId="{19D6F3EC-7557-497A-A484-55DB06E78E51}" srcOrd="0" destOrd="0" presId="urn:microsoft.com/office/officeart/2005/8/layout/hierarchy1"/>
    <dgm:cxn modelId="{BCBE2220-E952-430E-8110-EA15542DC343}" type="presParOf" srcId="{19D6F3EC-7557-497A-A484-55DB06E78E51}" destId="{E65EFCE7-FCD5-408C-ABD1-C9B6F4ECE2A7}" srcOrd="0" destOrd="0" presId="urn:microsoft.com/office/officeart/2005/8/layout/hierarchy1"/>
    <dgm:cxn modelId="{55B66138-C3EA-4CCD-8F02-F3F918D022F2}" type="presParOf" srcId="{19D6F3EC-7557-497A-A484-55DB06E78E51}" destId="{E6BA8830-1D93-4177-9CB0-EC4EDC58BA83}" srcOrd="1" destOrd="0" presId="urn:microsoft.com/office/officeart/2005/8/layout/hierarchy1"/>
    <dgm:cxn modelId="{F9BF9E45-C35C-42A5-961F-DE6D03277E73}" type="presParOf" srcId="{07AC84BA-5D63-49A7-AE23-FC79B8F8DD1C}" destId="{11DC1CC7-D297-43D7-98F1-D7E449A95EBC}" srcOrd="1" destOrd="0" presId="urn:microsoft.com/office/officeart/2005/8/layout/hierarchy1"/>
    <dgm:cxn modelId="{5C7780FE-3C26-447A-91D9-7D45472BF048}" type="presParOf" srcId="{8116571A-932B-48FE-BCE4-8FBA1FEC3CF5}" destId="{6F3F4620-24D6-4EC5-B3AE-703721C7D0C1}" srcOrd="4" destOrd="0" presId="urn:microsoft.com/office/officeart/2005/8/layout/hierarchy1"/>
    <dgm:cxn modelId="{46D2C11C-C626-4A0F-A437-024E5B54183F}" type="presParOf" srcId="{8116571A-932B-48FE-BCE4-8FBA1FEC3CF5}" destId="{0F38DFD0-B4EA-45AF-ACE4-3F6121DEC35C}" srcOrd="5" destOrd="0" presId="urn:microsoft.com/office/officeart/2005/8/layout/hierarchy1"/>
    <dgm:cxn modelId="{4440C160-427F-4E5A-94F5-1EB18F1398A6}" type="presParOf" srcId="{0F38DFD0-B4EA-45AF-ACE4-3F6121DEC35C}" destId="{D6F9E863-FDBA-4E87-9554-88089DC9EA4A}" srcOrd="0" destOrd="0" presId="urn:microsoft.com/office/officeart/2005/8/layout/hierarchy1"/>
    <dgm:cxn modelId="{47C43C15-689F-42D3-9EF5-A435574F12C9}" type="presParOf" srcId="{D6F9E863-FDBA-4E87-9554-88089DC9EA4A}" destId="{6E9831CC-BB82-4A1D-BB12-D3460C969ACC}" srcOrd="0" destOrd="0" presId="urn:microsoft.com/office/officeart/2005/8/layout/hierarchy1"/>
    <dgm:cxn modelId="{D95880DB-D1A6-488B-A7D4-34AEE1B4565F}" type="presParOf" srcId="{D6F9E863-FDBA-4E87-9554-88089DC9EA4A}" destId="{A246A45E-C5E1-4CA8-8E64-2F445902416A}" srcOrd="1" destOrd="0" presId="urn:microsoft.com/office/officeart/2005/8/layout/hierarchy1"/>
    <dgm:cxn modelId="{63439AEE-B91F-431C-8786-2D643D0A9084}" type="presParOf" srcId="{0F38DFD0-B4EA-45AF-ACE4-3F6121DEC35C}" destId="{7CDE21AA-D79E-44E0-B3AB-F7EC65F986E4}" srcOrd="1" destOrd="0" presId="urn:microsoft.com/office/officeart/2005/8/layout/hierarchy1"/>
    <dgm:cxn modelId="{22177874-BFC0-4C1C-85F7-39EA211A83CE}" type="presParOf" srcId="{5733BAB7-D9C8-416E-AEC1-C3F9334BEF28}" destId="{52EAE2F9-7686-42D5-AC74-9D5B663A4CF3}" srcOrd="10" destOrd="0" presId="urn:microsoft.com/office/officeart/2005/8/layout/hierarchy1"/>
    <dgm:cxn modelId="{8C0E2F54-880F-4141-8D35-94E9C86C87E2}" type="presParOf" srcId="{5733BAB7-D9C8-416E-AEC1-C3F9334BEF28}" destId="{DB5AC1A7-0D1E-46EF-AF82-1C27C2FE3B05}" srcOrd="11" destOrd="0" presId="urn:microsoft.com/office/officeart/2005/8/layout/hierarchy1"/>
    <dgm:cxn modelId="{8D55F134-1AC5-4215-89AE-AB35290D0692}" type="presParOf" srcId="{DB5AC1A7-0D1E-46EF-AF82-1C27C2FE3B05}" destId="{7014AC3A-B271-4BD5-8C41-11E47B969E78}" srcOrd="0" destOrd="0" presId="urn:microsoft.com/office/officeart/2005/8/layout/hierarchy1"/>
    <dgm:cxn modelId="{FEB9DEC3-8179-40DA-8EDE-EEF417DE01EB}" type="presParOf" srcId="{7014AC3A-B271-4BD5-8C41-11E47B969E78}" destId="{2422F655-4EB6-4442-B28B-4A7E5C715244}" srcOrd="0" destOrd="0" presId="urn:microsoft.com/office/officeart/2005/8/layout/hierarchy1"/>
    <dgm:cxn modelId="{0F108BA5-E676-4A34-8C03-4168AC083030}" type="presParOf" srcId="{7014AC3A-B271-4BD5-8C41-11E47B969E78}" destId="{92941D24-DA93-459F-A190-E1A3894BA3FE}" srcOrd="1" destOrd="0" presId="urn:microsoft.com/office/officeart/2005/8/layout/hierarchy1"/>
    <dgm:cxn modelId="{37E65108-E19D-43B4-8ABC-72A5BD61250C}" type="presParOf" srcId="{DB5AC1A7-0D1E-46EF-AF82-1C27C2FE3B05}" destId="{8C02E510-3988-48F1-84DC-F8C3E28EEADD}" srcOrd="1" destOrd="0" presId="urn:microsoft.com/office/officeart/2005/8/layout/hierarchy1"/>
    <dgm:cxn modelId="{3D044241-5707-4614-BFDD-CF6CEF3A4B18}" type="presParOf" srcId="{5733BAB7-D9C8-416E-AEC1-C3F9334BEF28}" destId="{C2BCF284-2365-4C68-9093-CF4A4F8447D9}" srcOrd="12" destOrd="0" presId="urn:microsoft.com/office/officeart/2005/8/layout/hierarchy1"/>
    <dgm:cxn modelId="{A3B5F721-03C9-4818-A3AA-5844BE60D5F2}" type="presParOf" srcId="{5733BAB7-D9C8-416E-AEC1-C3F9334BEF28}" destId="{0D2F5A5A-F2D4-441D-A847-A100B4EDD234}" srcOrd="13" destOrd="0" presId="urn:microsoft.com/office/officeart/2005/8/layout/hierarchy1"/>
    <dgm:cxn modelId="{0C59F8C6-5B7C-4C6A-B657-7BE263563F83}" type="presParOf" srcId="{0D2F5A5A-F2D4-441D-A847-A100B4EDD234}" destId="{C49E488E-ECB3-4B8D-A85B-C96D5F905A5D}" srcOrd="0" destOrd="0" presId="urn:microsoft.com/office/officeart/2005/8/layout/hierarchy1"/>
    <dgm:cxn modelId="{0E14BAAB-7E8B-430D-9A95-B521882E6E0F}" type="presParOf" srcId="{C49E488E-ECB3-4B8D-A85B-C96D5F905A5D}" destId="{7C16092A-1590-4E11-83A9-FC265EA5A7DE}" srcOrd="0" destOrd="0" presId="urn:microsoft.com/office/officeart/2005/8/layout/hierarchy1"/>
    <dgm:cxn modelId="{AE4E45C0-A9C4-479B-A6C4-60A11D0D3484}" type="presParOf" srcId="{C49E488E-ECB3-4B8D-A85B-C96D5F905A5D}" destId="{7CA5F2D8-D8C4-486F-9091-2D151F4DF82A}" srcOrd="1" destOrd="0" presId="urn:microsoft.com/office/officeart/2005/8/layout/hierarchy1"/>
    <dgm:cxn modelId="{843B60F8-FE74-4DDA-8702-EFDA8D5B7F0D}" type="presParOf" srcId="{0D2F5A5A-F2D4-441D-A847-A100B4EDD234}" destId="{50560042-AEEE-4680-9E23-24E42066098F}" srcOrd="1" destOrd="0" presId="urn:microsoft.com/office/officeart/2005/8/layout/hierarchy1"/>
    <dgm:cxn modelId="{B580E202-0A76-4513-9747-7A6821893FD3}" type="presParOf" srcId="{50560042-AEEE-4680-9E23-24E42066098F}" destId="{529C7B2C-AE53-463C-B1FD-36442B1D5F3F}" srcOrd="0" destOrd="0" presId="urn:microsoft.com/office/officeart/2005/8/layout/hierarchy1"/>
    <dgm:cxn modelId="{F9B0BDDF-7FD9-464D-AB7D-4F3FB5B7F4BF}" type="presParOf" srcId="{50560042-AEEE-4680-9E23-24E42066098F}" destId="{72EF17EA-B111-4B08-9783-84C9642DD70B}" srcOrd="1" destOrd="0" presId="urn:microsoft.com/office/officeart/2005/8/layout/hierarchy1"/>
    <dgm:cxn modelId="{804DF89C-676E-40D1-A2F2-62A875C46A6E}" type="presParOf" srcId="{72EF17EA-B111-4B08-9783-84C9642DD70B}" destId="{8332FD80-18F9-4A4C-9457-596106AA22FF}" srcOrd="0" destOrd="0" presId="urn:microsoft.com/office/officeart/2005/8/layout/hierarchy1"/>
    <dgm:cxn modelId="{661E3A7A-8069-42AB-BBC8-E48231FC769E}" type="presParOf" srcId="{8332FD80-18F9-4A4C-9457-596106AA22FF}" destId="{1B6A1A18-CF49-4EE8-AE10-F88B5FD53559}" srcOrd="0" destOrd="0" presId="urn:microsoft.com/office/officeart/2005/8/layout/hierarchy1"/>
    <dgm:cxn modelId="{E9748D3C-E462-431D-8A23-148898BDDA44}" type="presParOf" srcId="{8332FD80-18F9-4A4C-9457-596106AA22FF}" destId="{BBE7CEE9-447A-4880-8F9E-1BBCDA907436}" srcOrd="1" destOrd="0" presId="urn:microsoft.com/office/officeart/2005/8/layout/hierarchy1"/>
    <dgm:cxn modelId="{F00B09F7-5D9A-4EFD-B858-6A09089B3200}" type="presParOf" srcId="{72EF17EA-B111-4B08-9783-84C9642DD70B}" destId="{6666210B-B013-43D3-A812-9DFEA6650E3D}" srcOrd="1" destOrd="0" presId="urn:microsoft.com/office/officeart/2005/8/layout/hierarchy1"/>
    <dgm:cxn modelId="{3BC2BC5C-A0A7-4A39-AA60-11E7C0BCF7EA}" type="presParOf" srcId="{6666210B-B013-43D3-A812-9DFEA6650E3D}" destId="{722F34AD-EFB4-447A-B989-7DBE26BED2C8}" srcOrd="0" destOrd="0" presId="urn:microsoft.com/office/officeart/2005/8/layout/hierarchy1"/>
    <dgm:cxn modelId="{27C14D2B-B640-477D-A186-14A8D2608FC4}" type="presParOf" srcId="{6666210B-B013-43D3-A812-9DFEA6650E3D}" destId="{0A40A637-004A-416E-9236-1CC568544CD2}" srcOrd="1" destOrd="0" presId="urn:microsoft.com/office/officeart/2005/8/layout/hierarchy1"/>
    <dgm:cxn modelId="{0D9BE9C6-6355-4E7A-9EE7-CDDAF36BD319}" type="presParOf" srcId="{0A40A637-004A-416E-9236-1CC568544CD2}" destId="{784BA92A-1B2D-4503-9674-9A934B36F4D2}" srcOrd="0" destOrd="0" presId="urn:microsoft.com/office/officeart/2005/8/layout/hierarchy1"/>
    <dgm:cxn modelId="{AE0422C9-B35D-46E5-89A8-FCDFC799469B}" type="presParOf" srcId="{784BA92A-1B2D-4503-9674-9A934B36F4D2}" destId="{C8003355-7D5D-4186-9D78-907AC855FA8A}" srcOrd="0" destOrd="0" presId="urn:microsoft.com/office/officeart/2005/8/layout/hierarchy1"/>
    <dgm:cxn modelId="{D50243D1-1F30-4324-B8D9-EEF78C6E27E1}" type="presParOf" srcId="{784BA92A-1B2D-4503-9674-9A934B36F4D2}" destId="{D3DD2924-F386-47ED-9805-80FCAE91FFF0}" srcOrd="1" destOrd="0" presId="urn:microsoft.com/office/officeart/2005/8/layout/hierarchy1"/>
    <dgm:cxn modelId="{E1C09B26-1430-4019-A917-31FC17263577}" type="presParOf" srcId="{0A40A637-004A-416E-9236-1CC568544CD2}" destId="{26246D6A-223E-4E3A-AE98-9D132987A9DC}" srcOrd="1" destOrd="0" presId="urn:microsoft.com/office/officeart/2005/8/layout/hierarchy1"/>
    <dgm:cxn modelId="{24E5EB89-6EB2-4382-95F9-2FCA3DB5A290}" type="presParOf" srcId="{50560042-AEEE-4680-9E23-24E42066098F}" destId="{80671BF1-A4CD-4850-B408-3B9F7F9298B4}" srcOrd="2" destOrd="0" presId="urn:microsoft.com/office/officeart/2005/8/layout/hierarchy1"/>
    <dgm:cxn modelId="{E1664DAE-7452-4746-832F-17C64B82337A}" type="presParOf" srcId="{50560042-AEEE-4680-9E23-24E42066098F}" destId="{310AC962-7858-4EDC-A2FB-222696F9C674}" srcOrd="3" destOrd="0" presId="urn:microsoft.com/office/officeart/2005/8/layout/hierarchy1"/>
    <dgm:cxn modelId="{23D6A167-32F4-4463-BD96-9F303C6B7FA6}" type="presParOf" srcId="{310AC962-7858-4EDC-A2FB-222696F9C674}" destId="{3DCC764C-9868-41DB-9EC8-252439804379}" srcOrd="0" destOrd="0" presId="urn:microsoft.com/office/officeart/2005/8/layout/hierarchy1"/>
    <dgm:cxn modelId="{A8315FC8-BC8A-40F6-BBC4-9FB465C25485}" type="presParOf" srcId="{3DCC764C-9868-41DB-9EC8-252439804379}" destId="{237A3654-8429-4BFC-941E-2E89AAAB74E0}" srcOrd="0" destOrd="0" presId="urn:microsoft.com/office/officeart/2005/8/layout/hierarchy1"/>
    <dgm:cxn modelId="{1B9FE407-E5E9-4D24-AA6B-31F1B46E3D98}" type="presParOf" srcId="{3DCC764C-9868-41DB-9EC8-252439804379}" destId="{250A04B2-C070-4FF5-94F4-67ED9CBD8AE8}" srcOrd="1" destOrd="0" presId="urn:microsoft.com/office/officeart/2005/8/layout/hierarchy1"/>
    <dgm:cxn modelId="{CFD36CF4-D175-4C55-8253-69075CEE7A1A}" type="presParOf" srcId="{310AC962-7858-4EDC-A2FB-222696F9C674}" destId="{425BCD77-E7B0-43D6-8FB8-02B88C8715C5}" srcOrd="1" destOrd="0" presId="urn:microsoft.com/office/officeart/2005/8/layout/hierarchy1"/>
    <dgm:cxn modelId="{46022D9A-8F80-47AA-BE9A-094CC0220D02}" type="presParOf" srcId="{425BCD77-E7B0-43D6-8FB8-02B88C8715C5}" destId="{0501077D-49F4-4FBA-A7DC-B1913015A2A7}" srcOrd="0" destOrd="0" presId="urn:microsoft.com/office/officeart/2005/8/layout/hierarchy1"/>
    <dgm:cxn modelId="{1058A446-C563-4390-BF8B-7F634199D297}" type="presParOf" srcId="{425BCD77-E7B0-43D6-8FB8-02B88C8715C5}" destId="{F0A582D4-99A8-477F-9393-94938496D6CB}" srcOrd="1" destOrd="0" presId="urn:microsoft.com/office/officeart/2005/8/layout/hierarchy1"/>
    <dgm:cxn modelId="{2859F97D-7A34-4226-8C01-51749F05FD78}" type="presParOf" srcId="{F0A582D4-99A8-477F-9393-94938496D6CB}" destId="{698068D4-807E-4E97-88CD-B9E14F651896}" srcOrd="0" destOrd="0" presId="urn:microsoft.com/office/officeart/2005/8/layout/hierarchy1"/>
    <dgm:cxn modelId="{E1E4B7A6-AEB4-46AC-86B1-5B3C768D4290}" type="presParOf" srcId="{698068D4-807E-4E97-88CD-B9E14F651896}" destId="{326AD7AA-A0B8-4175-BCBA-43888C5143A7}" srcOrd="0" destOrd="0" presId="urn:microsoft.com/office/officeart/2005/8/layout/hierarchy1"/>
    <dgm:cxn modelId="{5BBD69E7-580D-4F7C-A0B7-8CE4B5379AA6}" type="presParOf" srcId="{698068D4-807E-4E97-88CD-B9E14F651896}" destId="{736F8E7F-A2E5-4A4B-90C4-159DF9C48D76}" srcOrd="1" destOrd="0" presId="urn:microsoft.com/office/officeart/2005/8/layout/hierarchy1"/>
    <dgm:cxn modelId="{8B5F3F3C-3D21-47A8-A268-B59B33287322}" type="presParOf" srcId="{F0A582D4-99A8-477F-9393-94938496D6CB}" destId="{CC0495B7-0FD8-47E9-8090-0EC425D1B2DF}" srcOrd="1" destOrd="0" presId="urn:microsoft.com/office/officeart/2005/8/layout/hierarchy1"/>
    <dgm:cxn modelId="{5D7CA9F8-D167-4DE3-8F1B-68E81E28B137}" type="presParOf" srcId="{50560042-AEEE-4680-9E23-24E42066098F}" destId="{2118BCEB-32A8-4CEA-B253-B2EE00A00F74}" srcOrd="4" destOrd="0" presId="urn:microsoft.com/office/officeart/2005/8/layout/hierarchy1"/>
    <dgm:cxn modelId="{C7BD0155-1458-4EE4-BDB4-462957833E3A}" type="presParOf" srcId="{50560042-AEEE-4680-9E23-24E42066098F}" destId="{E54A9348-1397-4ECA-ABC2-AB2BD4BEA515}" srcOrd="5" destOrd="0" presId="urn:microsoft.com/office/officeart/2005/8/layout/hierarchy1"/>
    <dgm:cxn modelId="{69F32BC3-8B80-40F7-B5B2-0D9326622666}" type="presParOf" srcId="{E54A9348-1397-4ECA-ABC2-AB2BD4BEA515}" destId="{2AA8C959-60F5-402B-84E2-EB16BD6BB071}" srcOrd="0" destOrd="0" presId="urn:microsoft.com/office/officeart/2005/8/layout/hierarchy1"/>
    <dgm:cxn modelId="{A5975AF2-8044-4F6B-AF72-60F11E43958D}" type="presParOf" srcId="{2AA8C959-60F5-402B-84E2-EB16BD6BB071}" destId="{E8F844A9-F15E-490A-B23F-937DDE58E0EC}" srcOrd="0" destOrd="0" presId="urn:microsoft.com/office/officeart/2005/8/layout/hierarchy1"/>
    <dgm:cxn modelId="{37D92E29-2A9D-4C4D-8367-534A9882ACF0}" type="presParOf" srcId="{2AA8C959-60F5-402B-84E2-EB16BD6BB071}" destId="{3E97F2BB-236C-473D-8B96-8B48FF982103}" srcOrd="1" destOrd="0" presId="urn:microsoft.com/office/officeart/2005/8/layout/hierarchy1"/>
    <dgm:cxn modelId="{4F3C68E9-8955-4089-9292-85F7CF089467}" type="presParOf" srcId="{E54A9348-1397-4ECA-ABC2-AB2BD4BEA515}" destId="{AF03622B-2213-42DD-A6D7-3CA1EBFFAD7B}" srcOrd="1" destOrd="0" presId="urn:microsoft.com/office/officeart/2005/8/layout/hierarchy1"/>
    <dgm:cxn modelId="{30AE78FA-6309-43DC-A6AA-55131CE3D22C}" type="presParOf" srcId="{AF03622B-2213-42DD-A6D7-3CA1EBFFAD7B}" destId="{3D5A84A0-8F49-4B66-9320-EA12B0FFF9D4}" srcOrd="0" destOrd="0" presId="urn:microsoft.com/office/officeart/2005/8/layout/hierarchy1"/>
    <dgm:cxn modelId="{28BF0CF1-5618-4BDC-9AEB-6E4B8AA28CDC}" type="presParOf" srcId="{AF03622B-2213-42DD-A6D7-3CA1EBFFAD7B}" destId="{CFCEB9EB-0DB2-456A-8F05-53CA17E1156E}" srcOrd="1" destOrd="0" presId="urn:microsoft.com/office/officeart/2005/8/layout/hierarchy1"/>
    <dgm:cxn modelId="{D5D23D3F-C4C3-43FB-9D04-58C5A0B6BE7A}" type="presParOf" srcId="{CFCEB9EB-0DB2-456A-8F05-53CA17E1156E}" destId="{AD607D14-CCC9-48FB-827F-E5BEB9B38103}" srcOrd="0" destOrd="0" presId="urn:microsoft.com/office/officeart/2005/8/layout/hierarchy1"/>
    <dgm:cxn modelId="{7D44D40B-A32E-420C-A5B8-18218701B77F}" type="presParOf" srcId="{AD607D14-CCC9-48FB-827F-E5BEB9B38103}" destId="{C6DACC24-A3E1-4BDE-B5FE-A4D5C1DB858F}" srcOrd="0" destOrd="0" presId="urn:microsoft.com/office/officeart/2005/8/layout/hierarchy1"/>
    <dgm:cxn modelId="{28B402A8-30B6-41C6-87AD-A36D3EEDB203}" type="presParOf" srcId="{AD607D14-CCC9-48FB-827F-E5BEB9B38103}" destId="{53D7A069-5337-4BD3-A993-EC9D58BAAA5D}" srcOrd="1" destOrd="0" presId="urn:microsoft.com/office/officeart/2005/8/layout/hierarchy1"/>
    <dgm:cxn modelId="{14E706CD-8FEE-4F51-B4E2-75E07DDCE827}" type="presParOf" srcId="{CFCEB9EB-0DB2-456A-8F05-53CA17E1156E}" destId="{2CE3532A-6165-49EB-B9C1-17F234FE53DD}" srcOrd="1" destOrd="0" presId="urn:microsoft.com/office/officeart/2005/8/layout/hierarchy1"/>
    <dgm:cxn modelId="{B2059F8E-B765-456F-A927-257EF4D06E9E}" type="presParOf" srcId="{50560042-AEEE-4680-9E23-24E42066098F}" destId="{1D3D4E16-A8A5-47F6-90FE-31FB044DE98B}" srcOrd="6" destOrd="0" presId="urn:microsoft.com/office/officeart/2005/8/layout/hierarchy1"/>
    <dgm:cxn modelId="{AD99BA55-3FBC-4224-A2E3-8B530E880563}" type="presParOf" srcId="{50560042-AEEE-4680-9E23-24E42066098F}" destId="{8DD3626E-4D43-46FF-90E3-91B8BC829979}" srcOrd="7" destOrd="0" presId="urn:microsoft.com/office/officeart/2005/8/layout/hierarchy1"/>
    <dgm:cxn modelId="{188AF1ED-F63C-4145-B2AF-12D44C819E10}" type="presParOf" srcId="{8DD3626E-4D43-46FF-90E3-91B8BC829979}" destId="{4C5C4D33-887D-4A48-BF13-AAC193035137}" srcOrd="0" destOrd="0" presId="urn:microsoft.com/office/officeart/2005/8/layout/hierarchy1"/>
    <dgm:cxn modelId="{D429C214-B076-4054-B0F2-70E82D78139D}" type="presParOf" srcId="{4C5C4D33-887D-4A48-BF13-AAC193035137}" destId="{1D6392C7-C995-4779-86C9-CAB7F896BF12}" srcOrd="0" destOrd="0" presId="urn:microsoft.com/office/officeart/2005/8/layout/hierarchy1"/>
    <dgm:cxn modelId="{C3401F88-D973-4EFA-88D7-4067ACB29BF0}" type="presParOf" srcId="{4C5C4D33-887D-4A48-BF13-AAC193035137}" destId="{42A2062B-2E39-43F6-AEE3-12F8315C50BF}" srcOrd="1" destOrd="0" presId="urn:microsoft.com/office/officeart/2005/8/layout/hierarchy1"/>
    <dgm:cxn modelId="{092074F6-4065-409D-A2ED-A43887522287}" type="presParOf" srcId="{8DD3626E-4D43-46FF-90E3-91B8BC829979}" destId="{2039819C-BD8A-443F-8165-A6BFF559C396}" srcOrd="1" destOrd="0" presId="urn:microsoft.com/office/officeart/2005/8/layout/hierarchy1"/>
    <dgm:cxn modelId="{02773876-CFA3-4728-B5F0-2847EDC9DEB7}" type="presParOf" srcId="{2039819C-BD8A-443F-8165-A6BFF559C396}" destId="{A4B4A092-8BFD-4803-96A8-7576232312D8}" srcOrd="0" destOrd="0" presId="urn:microsoft.com/office/officeart/2005/8/layout/hierarchy1"/>
    <dgm:cxn modelId="{22E00F6B-7EB1-43C0-9F1A-BBF337B2B198}" type="presParOf" srcId="{2039819C-BD8A-443F-8165-A6BFF559C396}" destId="{C00275D0-0463-4E2F-B5BD-39479827CDBD}" srcOrd="1" destOrd="0" presId="urn:microsoft.com/office/officeart/2005/8/layout/hierarchy1"/>
    <dgm:cxn modelId="{803B12F1-8046-4074-84E7-E377E2160C64}" type="presParOf" srcId="{C00275D0-0463-4E2F-B5BD-39479827CDBD}" destId="{81CA2E66-3172-472D-A44C-E089D454DA64}" srcOrd="0" destOrd="0" presId="urn:microsoft.com/office/officeart/2005/8/layout/hierarchy1"/>
    <dgm:cxn modelId="{0E9AFEC4-2215-4D4E-8A93-789BE960AC6A}" type="presParOf" srcId="{81CA2E66-3172-472D-A44C-E089D454DA64}" destId="{D79FEBB8-2329-47F1-B6F4-EB793EADB9AF}" srcOrd="0" destOrd="0" presId="urn:microsoft.com/office/officeart/2005/8/layout/hierarchy1"/>
    <dgm:cxn modelId="{F677E63C-849F-4F1D-9554-A03E3A6B6B52}" type="presParOf" srcId="{81CA2E66-3172-472D-A44C-E089D454DA64}" destId="{0875611B-8ACE-46AA-9993-E720AD7204D4}" srcOrd="1" destOrd="0" presId="urn:microsoft.com/office/officeart/2005/8/layout/hierarchy1"/>
    <dgm:cxn modelId="{180B02EB-E23C-4BF0-A33B-20A66E3B1BA7}" type="presParOf" srcId="{C00275D0-0463-4E2F-B5BD-39479827CDBD}" destId="{BE8B6F57-634C-4080-9C30-4FD14E021486}" srcOrd="1" destOrd="0" presId="urn:microsoft.com/office/officeart/2005/8/layout/hierarchy1"/>
    <dgm:cxn modelId="{42386959-C75C-4F6F-9B19-5D30EC6109F2}" type="presParOf" srcId="{50560042-AEEE-4680-9E23-24E42066098F}" destId="{74358FF9-71CC-47D6-9299-2CA16FABAF26}" srcOrd="8" destOrd="0" presId="urn:microsoft.com/office/officeart/2005/8/layout/hierarchy1"/>
    <dgm:cxn modelId="{5B671FDE-4BE2-473F-961D-55046BE48FA1}" type="presParOf" srcId="{50560042-AEEE-4680-9E23-24E42066098F}" destId="{2A419E8F-2490-4698-AF18-C6EB67641907}" srcOrd="9" destOrd="0" presId="urn:microsoft.com/office/officeart/2005/8/layout/hierarchy1"/>
    <dgm:cxn modelId="{FB57761D-00A3-4B84-AF0F-17433FB07838}" type="presParOf" srcId="{2A419E8F-2490-4698-AF18-C6EB67641907}" destId="{88516B9B-3E95-4C3C-B5C9-BD8B3779FCE5}" srcOrd="0" destOrd="0" presId="urn:microsoft.com/office/officeart/2005/8/layout/hierarchy1"/>
    <dgm:cxn modelId="{F9C13867-E151-4B7F-AFF7-F816529034CF}" type="presParOf" srcId="{88516B9B-3E95-4C3C-B5C9-BD8B3779FCE5}" destId="{C2E57DD5-6B03-4A7C-A674-A610158D9418}" srcOrd="0" destOrd="0" presId="urn:microsoft.com/office/officeart/2005/8/layout/hierarchy1"/>
    <dgm:cxn modelId="{AB63B352-6D28-49DF-A785-CFB1AC588088}" type="presParOf" srcId="{88516B9B-3E95-4C3C-B5C9-BD8B3779FCE5}" destId="{CBD80975-CEDE-4CD2-AC72-7B16635DFDC1}" srcOrd="1" destOrd="0" presId="urn:microsoft.com/office/officeart/2005/8/layout/hierarchy1"/>
    <dgm:cxn modelId="{DA150D01-F587-41D5-AE0E-05E9C354459B}" type="presParOf" srcId="{2A419E8F-2490-4698-AF18-C6EB67641907}" destId="{A3DA8537-679C-4A9F-AC50-84A9764EFFB8}" srcOrd="1" destOrd="0" presId="urn:microsoft.com/office/officeart/2005/8/layout/hierarchy1"/>
    <dgm:cxn modelId="{C64A648D-6E6A-4DB1-821D-930DC0918107}" type="presParOf" srcId="{A3DA8537-679C-4A9F-AC50-84A9764EFFB8}" destId="{B4B80A90-E974-4558-A8E2-D226D44CE876}" srcOrd="0" destOrd="0" presId="urn:microsoft.com/office/officeart/2005/8/layout/hierarchy1"/>
    <dgm:cxn modelId="{511465B8-A691-41A0-AD97-C6B0E039EFE8}" type="presParOf" srcId="{A3DA8537-679C-4A9F-AC50-84A9764EFFB8}" destId="{E1CF4C70-9798-4C17-9A40-5A8B45B45004}" srcOrd="1" destOrd="0" presId="urn:microsoft.com/office/officeart/2005/8/layout/hierarchy1"/>
    <dgm:cxn modelId="{BCF6FD22-9074-4838-94C6-72CC50158640}" type="presParOf" srcId="{E1CF4C70-9798-4C17-9A40-5A8B45B45004}" destId="{65924ACD-E748-4882-9CE2-9C4C379D0A99}" srcOrd="0" destOrd="0" presId="urn:microsoft.com/office/officeart/2005/8/layout/hierarchy1"/>
    <dgm:cxn modelId="{C0C726BE-CDCC-4B48-9B1D-D5A14883ADA4}" type="presParOf" srcId="{65924ACD-E748-4882-9CE2-9C4C379D0A99}" destId="{93AD646B-C511-42E3-A84F-41AE6DDFE65C}" srcOrd="0" destOrd="0" presId="urn:microsoft.com/office/officeart/2005/8/layout/hierarchy1"/>
    <dgm:cxn modelId="{78E5B18F-CC28-4A38-B60C-C8D03F94C3A3}" type="presParOf" srcId="{65924ACD-E748-4882-9CE2-9C4C379D0A99}" destId="{7687FC65-3CE4-4F8A-BF47-D2EBC4B53BFA}" srcOrd="1" destOrd="0" presId="urn:microsoft.com/office/officeart/2005/8/layout/hierarchy1"/>
    <dgm:cxn modelId="{17D2F95A-1AFB-4EDD-8A39-479EFEEE436B}" type="presParOf" srcId="{E1CF4C70-9798-4C17-9A40-5A8B45B45004}" destId="{26AEBABA-8A3B-4A0D-AC30-12CF0DB4865C}" srcOrd="1" destOrd="0" presId="urn:microsoft.com/office/officeart/2005/8/layout/hierarchy1"/>
    <dgm:cxn modelId="{0A1D97AD-F841-41C4-9408-1AE8457C0F2C}" type="presParOf" srcId="{50560042-AEEE-4680-9E23-24E42066098F}" destId="{391E7084-E688-4B23-8A69-EAB1C483FCC1}" srcOrd="10" destOrd="0" presId="urn:microsoft.com/office/officeart/2005/8/layout/hierarchy1"/>
    <dgm:cxn modelId="{8AF07EDA-2EC8-40E9-A3EA-2D74B75E165A}" type="presParOf" srcId="{50560042-AEEE-4680-9E23-24E42066098F}" destId="{549352C2-B8F4-4933-87B1-6E34C32C1DCD}" srcOrd="11" destOrd="0" presId="urn:microsoft.com/office/officeart/2005/8/layout/hierarchy1"/>
    <dgm:cxn modelId="{24046114-9C37-481A-B578-210748677076}" type="presParOf" srcId="{549352C2-B8F4-4933-87B1-6E34C32C1DCD}" destId="{E2F091DF-F217-4096-AA64-D82C05EA82BD}" srcOrd="0" destOrd="0" presId="urn:microsoft.com/office/officeart/2005/8/layout/hierarchy1"/>
    <dgm:cxn modelId="{20B6C80E-D43C-4288-88BF-92DB5BF9FDF9}" type="presParOf" srcId="{E2F091DF-F217-4096-AA64-D82C05EA82BD}" destId="{0006B1B1-8C9F-4610-A8DA-32F39BC7EB07}" srcOrd="0" destOrd="0" presId="urn:microsoft.com/office/officeart/2005/8/layout/hierarchy1"/>
    <dgm:cxn modelId="{CEB219DA-C302-43D3-899B-5DE916A8883B}" type="presParOf" srcId="{E2F091DF-F217-4096-AA64-D82C05EA82BD}" destId="{5E40DCEA-FDD2-470A-808D-A982D526F25E}" srcOrd="1" destOrd="0" presId="urn:microsoft.com/office/officeart/2005/8/layout/hierarchy1"/>
    <dgm:cxn modelId="{23F2C9A5-53F2-4B11-8972-C604C5B66D9E}" type="presParOf" srcId="{549352C2-B8F4-4933-87B1-6E34C32C1DCD}" destId="{D92A4F59-F3A7-4953-AC5C-D167278569AC}" srcOrd="1" destOrd="0" presId="urn:microsoft.com/office/officeart/2005/8/layout/hierarchy1"/>
    <dgm:cxn modelId="{13377475-C959-4ED6-B9E7-77E61915C24A}" type="presParOf" srcId="{D92A4F59-F3A7-4953-AC5C-D167278569AC}" destId="{0D6164FE-6F88-4B5B-B861-A0DE37E5C0D9}" srcOrd="0" destOrd="0" presId="urn:microsoft.com/office/officeart/2005/8/layout/hierarchy1"/>
    <dgm:cxn modelId="{E29B9925-8538-434A-8DD1-FC45CE3E776A}" type="presParOf" srcId="{D92A4F59-F3A7-4953-AC5C-D167278569AC}" destId="{38BAEFD0-312B-4C62-916C-DB1814E8A268}" srcOrd="1" destOrd="0" presId="urn:microsoft.com/office/officeart/2005/8/layout/hierarchy1"/>
    <dgm:cxn modelId="{C4DC935B-9BE2-494E-9B2B-DE6C0407B845}" type="presParOf" srcId="{38BAEFD0-312B-4C62-916C-DB1814E8A268}" destId="{52C6AA17-2AA2-47C7-9A73-B227A7CF0E30}" srcOrd="0" destOrd="0" presId="urn:microsoft.com/office/officeart/2005/8/layout/hierarchy1"/>
    <dgm:cxn modelId="{9DBFA347-DA21-44BA-B44C-5EE4853924D5}" type="presParOf" srcId="{52C6AA17-2AA2-47C7-9A73-B227A7CF0E30}" destId="{4CAE9141-0B6D-4894-A3CE-01621A677751}" srcOrd="0" destOrd="0" presId="urn:microsoft.com/office/officeart/2005/8/layout/hierarchy1"/>
    <dgm:cxn modelId="{10A9FC97-528F-4589-9932-F0335329B48B}" type="presParOf" srcId="{52C6AA17-2AA2-47C7-9A73-B227A7CF0E30}" destId="{C5BAFE04-26D1-49F5-B338-552465F94191}" srcOrd="1" destOrd="0" presId="urn:microsoft.com/office/officeart/2005/8/layout/hierarchy1"/>
    <dgm:cxn modelId="{E3581E4E-54A0-4100-8F9B-A372E88D4B10}" type="presParOf" srcId="{38BAEFD0-312B-4C62-916C-DB1814E8A268}" destId="{BD48FC99-2BEA-494B-974F-AFC7E09573F2}" srcOrd="1" destOrd="0" presId="urn:microsoft.com/office/officeart/2005/8/layout/hierarchy1"/>
    <dgm:cxn modelId="{B562A0AB-C0EF-4296-9EDC-E57C9568F0E5}" type="presParOf" srcId="{50560042-AEEE-4680-9E23-24E42066098F}" destId="{B39C31BE-6007-4D07-8F76-F20F0A984FBA}" srcOrd="12" destOrd="0" presId="urn:microsoft.com/office/officeart/2005/8/layout/hierarchy1"/>
    <dgm:cxn modelId="{98E2F358-BC16-43F3-AD42-6394724D0BFF}" type="presParOf" srcId="{50560042-AEEE-4680-9E23-24E42066098F}" destId="{D4838E1F-C6FA-4579-98AA-B6D4805DCA2F}" srcOrd="13" destOrd="0" presId="urn:microsoft.com/office/officeart/2005/8/layout/hierarchy1"/>
    <dgm:cxn modelId="{DCB2D753-8E72-4E07-9A5F-1E7ED49D08A8}" type="presParOf" srcId="{D4838E1F-C6FA-4579-98AA-B6D4805DCA2F}" destId="{8D1000C8-5504-4945-B2F7-4132A45CFC91}" srcOrd="0" destOrd="0" presId="urn:microsoft.com/office/officeart/2005/8/layout/hierarchy1"/>
    <dgm:cxn modelId="{F66C5930-32C2-4E3F-8D31-8DDF77A6BB55}" type="presParOf" srcId="{8D1000C8-5504-4945-B2F7-4132A45CFC91}" destId="{A4429D42-8674-4E6F-94CC-D8199E110AE2}" srcOrd="0" destOrd="0" presId="urn:microsoft.com/office/officeart/2005/8/layout/hierarchy1"/>
    <dgm:cxn modelId="{E19011BB-E466-4C26-9B06-BA767B927DAC}" type="presParOf" srcId="{8D1000C8-5504-4945-B2F7-4132A45CFC91}" destId="{1D09B948-2935-4720-B5D1-0DF214205B68}" srcOrd="1" destOrd="0" presId="urn:microsoft.com/office/officeart/2005/8/layout/hierarchy1"/>
    <dgm:cxn modelId="{073E4DA4-2D0C-4C01-855D-93156DF813E6}" type="presParOf" srcId="{D4838E1F-C6FA-4579-98AA-B6D4805DCA2F}" destId="{3F758CA0-C7DF-4B99-84B2-5E81D8A4E410}" srcOrd="1" destOrd="0" presId="urn:microsoft.com/office/officeart/2005/8/layout/hierarchy1"/>
    <dgm:cxn modelId="{959E5853-9829-46C6-87C0-25699A5B445B}" type="presParOf" srcId="{3F758CA0-C7DF-4B99-84B2-5E81D8A4E410}" destId="{AF21DF41-B96B-48BD-B6DC-19A4C7BF43E5}" srcOrd="0" destOrd="0" presId="urn:microsoft.com/office/officeart/2005/8/layout/hierarchy1"/>
    <dgm:cxn modelId="{B71F07A3-DF8D-4FDA-B210-F83174367375}" type="presParOf" srcId="{3F758CA0-C7DF-4B99-84B2-5E81D8A4E410}" destId="{639C34CF-C400-4007-AB2E-270C4AAD5454}" srcOrd="1" destOrd="0" presId="urn:microsoft.com/office/officeart/2005/8/layout/hierarchy1"/>
    <dgm:cxn modelId="{F957F684-D520-44F7-B032-1307879AC621}" type="presParOf" srcId="{639C34CF-C400-4007-AB2E-270C4AAD5454}" destId="{F9CB5D69-4B2A-46FD-B7D2-387A40D88554}" srcOrd="0" destOrd="0" presId="urn:microsoft.com/office/officeart/2005/8/layout/hierarchy1"/>
    <dgm:cxn modelId="{E678F546-CD73-4A70-96E7-3B9DC20688EC}" type="presParOf" srcId="{F9CB5D69-4B2A-46FD-B7D2-387A40D88554}" destId="{03803903-D7EE-468D-93EF-177CB500635E}" srcOrd="0" destOrd="0" presId="urn:microsoft.com/office/officeart/2005/8/layout/hierarchy1"/>
    <dgm:cxn modelId="{2C0BC090-0124-4D01-8C5F-1AC41B6ACF60}" type="presParOf" srcId="{F9CB5D69-4B2A-46FD-B7D2-387A40D88554}" destId="{2615B190-32FF-4C11-AD85-A194935E6A93}" srcOrd="1" destOrd="0" presId="urn:microsoft.com/office/officeart/2005/8/layout/hierarchy1"/>
    <dgm:cxn modelId="{CCD9723C-B29F-4A52-A312-151E2B18BF0C}" type="presParOf" srcId="{639C34CF-C400-4007-AB2E-270C4AAD5454}" destId="{6D96341C-E5FF-476E-B97A-6C82C879F63E}" srcOrd="1" destOrd="0" presId="urn:microsoft.com/office/officeart/2005/8/layout/hierarchy1"/>
    <dgm:cxn modelId="{4AFE91E1-58FD-413E-94C4-D5BC8589BE99}" type="presParOf" srcId="{50560042-AEEE-4680-9E23-24E42066098F}" destId="{B9D4D7F3-9059-4355-B93A-F3542EF738B8}" srcOrd="14" destOrd="0" presId="urn:microsoft.com/office/officeart/2005/8/layout/hierarchy1"/>
    <dgm:cxn modelId="{560F1697-B221-4C48-9CDC-D6057EA2C2A5}" type="presParOf" srcId="{50560042-AEEE-4680-9E23-24E42066098F}" destId="{C070B83F-BEFB-4BFE-A604-DDB2B42A018E}" srcOrd="15" destOrd="0" presId="urn:microsoft.com/office/officeart/2005/8/layout/hierarchy1"/>
    <dgm:cxn modelId="{64FED2C9-F8DB-4F21-9D97-59430BF704D6}" type="presParOf" srcId="{C070B83F-BEFB-4BFE-A604-DDB2B42A018E}" destId="{B01DBF55-353F-4ABA-92FE-AB0663C4221D}" srcOrd="0" destOrd="0" presId="urn:microsoft.com/office/officeart/2005/8/layout/hierarchy1"/>
    <dgm:cxn modelId="{0AB148D1-0EEE-4C61-925C-F822E51D131E}" type="presParOf" srcId="{B01DBF55-353F-4ABA-92FE-AB0663C4221D}" destId="{BFC9AC69-B72B-49FF-8EDC-FCC0B23C56F8}" srcOrd="0" destOrd="0" presId="urn:microsoft.com/office/officeart/2005/8/layout/hierarchy1"/>
    <dgm:cxn modelId="{601EC302-ED6D-46C3-8082-18867755EB33}" type="presParOf" srcId="{B01DBF55-353F-4ABA-92FE-AB0663C4221D}" destId="{7E106CCA-0771-441C-B406-F72AAB22CAB3}" srcOrd="1" destOrd="0" presId="urn:microsoft.com/office/officeart/2005/8/layout/hierarchy1"/>
    <dgm:cxn modelId="{8FA2D927-B9D4-4DC7-9875-81F3C30A911C}" type="presParOf" srcId="{C070B83F-BEFB-4BFE-A604-DDB2B42A018E}" destId="{7481D950-67F8-4435-9C64-B9F6FCB44ED8}" srcOrd="1" destOrd="0" presId="urn:microsoft.com/office/officeart/2005/8/layout/hierarchy1"/>
    <dgm:cxn modelId="{75EDAC6E-6CCD-4B8E-B98C-AD2A87ED6678}" type="presParOf" srcId="{692FA6CC-0D87-400D-BBA4-90F8890FAF2E}" destId="{B0B0A93F-F6BB-47FB-83C4-C1C4FCF7BF84}" srcOrd="6" destOrd="0" presId="urn:microsoft.com/office/officeart/2005/8/layout/hierarchy1"/>
    <dgm:cxn modelId="{60D95A4F-17B0-4576-AEDB-14049FEA1BE7}" type="presParOf" srcId="{692FA6CC-0D87-400D-BBA4-90F8890FAF2E}" destId="{8FD95617-75C5-4AD3-93B3-30330C86C4E0}" srcOrd="7" destOrd="0" presId="urn:microsoft.com/office/officeart/2005/8/layout/hierarchy1"/>
    <dgm:cxn modelId="{F071E70D-C0FA-4638-8E67-E413A307DDFD}" type="presParOf" srcId="{8FD95617-75C5-4AD3-93B3-30330C86C4E0}" destId="{2397CA7B-C1DB-4BE0-8EE3-00A0418015B3}" srcOrd="0" destOrd="0" presId="urn:microsoft.com/office/officeart/2005/8/layout/hierarchy1"/>
    <dgm:cxn modelId="{819CE6B5-4E2E-46AD-8543-2AF3CD6EDDE0}" type="presParOf" srcId="{2397CA7B-C1DB-4BE0-8EE3-00A0418015B3}" destId="{A401B6C9-5BAD-424F-9329-B4B5FC85C05F}" srcOrd="0" destOrd="0" presId="urn:microsoft.com/office/officeart/2005/8/layout/hierarchy1"/>
    <dgm:cxn modelId="{D5150685-645A-4B57-90D4-18ED92DED74B}" type="presParOf" srcId="{2397CA7B-C1DB-4BE0-8EE3-00A0418015B3}" destId="{D9A4CC7C-60AA-4B31-9CBF-0CAE2E947FD5}" srcOrd="1" destOrd="0" presId="urn:microsoft.com/office/officeart/2005/8/layout/hierarchy1"/>
    <dgm:cxn modelId="{5A763B82-47FC-4167-A427-2367E5E0079D}" type="presParOf" srcId="{8FD95617-75C5-4AD3-93B3-30330C86C4E0}" destId="{AD89336C-F188-4FCD-AE62-5C602DA754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3E41C6-3264-49BD-8B46-1AFC2118693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860BBD6-37FD-4657-A2B4-E3C2ED462478}">
      <dgm:prSet phldrT="[テキスト]" phldr="0"/>
      <dgm:spPr/>
      <dgm:t>
        <a:bodyPr/>
        <a:lstStyle/>
        <a:p>
          <a:pPr rtl="0"/>
          <a:r>
            <a:rPr kumimoji="1" lang="ja-JP" altLang="en-US">
              <a:latin typeface="Calibri Light" panose="020F0302020204030204"/>
            </a:rPr>
            <a:t>外祖父：李福</a:t>
          </a:r>
          <a:br>
            <a:rPr kumimoji="1" lang="ja-JP" altLang="en-US" dirty="0"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外外祖母：郑邓</a:t>
          </a:r>
          <a:endParaRPr kumimoji="1" lang="ja-JP" altLang="en-US" dirty="0"/>
        </a:p>
      </dgm:t>
    </dgm:pt>
    <dgm:pt modelId="{93F6180E-2EF5-4146-8FF5-756BEFA6896E}" type="parTrans" cxnId="{7D1BC8B5-B487-45CE-831B-9020EC2A7CA0}">
      <dgm:prSet/>
      <dgm:spPr/>
      <dgm:t>
        <a:bodyPr/>
        <a:lstStyle/>
        <a:p>
          <a:endParaRPr kumimoji="1" lang="ja-JP" altLang="en-US"/>
        </a:p>
      </dgm:t>
    </dgm:pt>
    <dgm:pt modelId="{6CE8928C-9738-45A3-B96F-BC46C4B22981}" type="sibTrans" cxnId="{7D1BC8B5-B487-45CE-831B-9020EC2A7CA0}">
      <dgm:prSet/>
      <dgm:spPr/>
      <dgm:t>
        <a:bodyPr/>
        <a:lstStyle/>
        <a:p>
          <a:endParaRPr kumimoji="1" lang="ja-JP" altLang="en-US"/>
        </a:p>
      </dgm:t>
    </dgm:pt>
    <dgm:pt modelId="{9898FBE6-2471-44F6-9AE2-C064B6213D38}">
      <dgm:prSet phldrT="[テキスト]" phldr="0"/>
      <dgm:spPr/>
      <dgm:t>
        <a:bodyPr/>
        <a:lstStyle/>
        <a:p>
          <a:r>
            <a:rPr kumimoji="1" lang="ja-JP" altLang="en-US">
              <a:latin typeface="Calibri Light" panose="020F0302020204030204"/>
            </a:rPr>
            <a:t>大姨妈：李英</a:t>
          </a:r>
          <a:endParaRPr kumimoji="1" lang="ja-JP" altLang="en-US"/>
        </a:p>
      </dgm:t>
    </dgm:pt>
    <dgm:pt modelId="{CEFD685F-4584-40C6-8543-134D4A819028}" type="parTrans" cxnId="{C3CBA6A3-FBBC-4310-89F4-72093C22B425}">
      <dgm:prSet/>
      <dgm:spPr/>
      <dgm:t>
        <a:bodyPr/>
        <a:lstStyle/>
        <a:p>
          <a:endParaRPr kumimoji="1" lang="ja-JP" altLang="en-US"/>
        </a:p>
      </dgm:t>
    </dgm:pt>
    <dgm:pt modelId="{046181D2-579B-4971-BF82-2428380409FF}" type="sibTrans" cxnId="{C3CBA6A3-FBBC-4310-89F4-72093C22B425}">
      <dgm:prSet/>
      <dgm:spPr/>
      <dgm:t>
        <a:bodyPr/>
        <a:lstStyle/>
        <a:p>
          <a:endParaRPr kumimoji="1" lang="ja-JP" altLang="en-US"/>
        </a:p>
      </dgm:t>
    </dgm:pt>
    <dgm:pt modelId="{440B9CD1-F18F-41F0-A6DE-B9B1D2AF43DE}">
      <dgm:prSet phldrT="[テキスト]" phldr="0"/>
      <dgm:spPr/>
      <dgm:t>
        <a:bodyPr/>
        <a:lstStyle/>
        <a:p>
          <a:pPr rtl="0"/>
          <a:r>
            <a:rPr kumimoji="1" lang="ja-JP" altLang="en-US">
              <a:latin typeface="Calibri Light" panose="020F0302020204030204"/>
            </a:rPr>
            <a:t>养子表弟：李国添</a:t>
          </a:r>
          <a:r>
            <a:rPr kumimoji="1" lang="ja-JP" altLang="en-US" dirty="0">
              <a:solidFill>
                <a:srgbClr val="010000"/>
              </a:solidFill>
              <a:latin typeface="Calibri Light" panose="020F0302020204030204"/>
            </a:rPr>
            <a:t>（1986年生）</a:t>
          </a:r>
          <a:br>
            <a:rPr kumimoji="1" lang="ja-JP" altLang="en-US" dirty="0"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表弟嫂：完颜XX</a:t>
          </a:r>
          <a:endParaRPr kumimoji="1" lang="ja-JP" altLang="en-US" dirty="0"/>
        </a:p>
      </dgm:t>
    </dgm:pt>
    <dgm:pt modelId="{3FC998C2-70BE-443E-AD10-655B227210EE}" type="parTrans" cxnId="{913ECB60-CB08-451F-BF32-16F8AF648805}">
      <dgm:prSet/>
      <dgm:spPr/>
      <dgm:t>
        <a:bodyPr/>
        <a:lstStyle/>
        <a:p>
          <a:endParaRPr kumimoji="1" lang="ja-JP" altLang="en-US"/>
        </a:p>
      </dgm:t>
    </dgm:pt>
    <dgm:pt modelId="{E29B1181-FC20-49DA-9C27-20A2714954D3}" type="sibTrans" cxnId="{913ECB60-CB08-451F-BF32-16F8AF648805}">
      <dgm:prSet/>
      <dgm:spPr/>
      <dgm:t>
        <a:bodyPr/>
        <a:lstStyle/>
        <a:p>
          <a:endParaRPr kumimoji="1" lang="ja-JP" altLang="en-US"/>
        </a:p>
      </dgm:t>
    </dgm:pt>
    <dgm:pt modelId="{BDC8CF11-9053-4E57-AC84-D28F2D3B3582}">
      <dgm:prSet phldrT="[テキスト]"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侄女：李嘉欣</a:t>
          </a:r>
          <a:endParaRPr kumimoji="1" lang="ja-JP" altLang="en-US" dirty="0"/>
        </a:p>
      </dgm:t>
    </dgm:pt>
    <dgm:pt modelId="{110E0900-8C14-4BCF-94C7-1E1B8318F16E}" type="parTrans" cxnId="{126076F4-F877-4774-872E-26D9AABA7C2C}">
      <dgm:prSet/>
      <dgm:spPr/>
      <dgm:t>
        <a:bodyPr/>
        <a:lstStyle/>
        <a:p>
          <a:endParaRPr kumimoji="1" lang="ja-JP" altLang="en-US"/>
        </a:p>
      </dgm:t>
    </dgm:pt>
    <dgm:pt modelId="{C825964E-82E9-4CFB-9A04-630D76172057}" type="sibTrans" cxnId="{126076F4-F877-4774-872E-26D9AABA7C2C}">
      <dgm:prSet/>
      <dgm:spPr/>
      <dgm:t>
        <a:bodyPr/>
        <a:lstStyle/>
        <a:p>
          <a:endParaRPr kumimoji="1" lang="ja-JP" altLang="en-US"/>
        </a:p>
      </dgm:t>
    </dgm:pt>
    <dgm:pt modelId="{56D4B5AC-5122-43BB-A9E3-CD125F62D0C2}">
      <dgm:prSet phldrT="[テキスト]"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大舅父：李</a:t>
          </a:r>
          <a:r>
            <a:rPr kumimoji="1" lang="ja-JP" altLang="en-US" dirty="0">
              <a:solidFill>
                <a:srgbClr val="010000"/>
              </a:solidFill>
              <a:latin typeface="Calibri Light" panose="020F0302020204030204"/>
            </a:rPr>
            <a:t>恩</a:t>
          </a:r>
          <a:r>
            <a:rPr kumimoji="1" lang="ja-JP" altLang="en-US" dirty="0">
              <a:latin typeface="Calibri Light" panose="020F0302020204030204"/>
            </a:rPr>
            <a:t>凯</a:t>
          </a:r>
          <a:br>
            <a:rPr kumimoji="1" lang="ja-JP" altLang="en-US" dirty="0"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大舅母：XX</a:t>
          </a:r>
          <a:endParaRPr kumimoji="1" lang="ja-JP" altLang="en-US" dirty="0"/>
        </a:p>
      </dgm:t>
    </dgm:pt>
    <dgm:pt modelId="{A8C4B3E1-FAF0-456F-8CE6-58D50DDB7B67}" type="parTrans" cxnId="{075D64A9-A276-496B-93B3-01C7A9DDFC14}">
      <dgm:prSet/>
      <dgm:spPr/>
      <dgm:t>
        <a:bodyPr/>
        <a:lstStyle/>
        <a:p>
          <a:endParaRPr kumimoji="1" lang="ja-JP" altLang="en-US"/>
        </a:p>
      </dgm:t>
    </dgm:pt>
    <dgm:pt modelId="{CF008EA9-021F-4FF2-931C-4AC313C860C7}" type="sibTrans" cxnId="{075D64A9-A276-496B-93B3-01C7A9DDFC14}">
      <dgm:prSet/>
      <dgm:spPr/>
      <dgm:t>
        <a:bodyPr/>
        <a:lstStyle/>
        <a:p>
          <a:endParaRPr kumimoji="1" lang="ja-JP" altLang="en-US"/>
        </a:p>
      </dgm:t>
    </dgm:pt>
    <dgm:pt modelId="{377CBEF0-ED28-4C74-BF1E-548CD3DD7B70}">
      <dgm:prSet phldrT="[テキスト]"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大表哥：李国全</a:t>
          </a:r>
          <a:r>
            <a:rPr kumimoji="1" lang="ja-JP" dirty="0">
              <a:solidFill>
                <a:srgbClr val="010000"/>
              </a:solidFill>
            </a:rPr>
            <a:t>（</a:t>
          </a:r>
          <a:r>
            <a:rPr kumimoji="1" lang="en-US" altLang="ja-JP" dirty="0">
              <a:solidFill>
                <a:srgbClr val="010000"/>
              </a:solidFill>
              <a:latin typeface="Calibri Light" panose="020F0302020204030204"/>
            </a:rPr>
            <a:t>1973</a:t>
          </a:r>
          <a:r>
            <a:rPr kumimoji="1" lang="ja-JP" dirty="0">
              <a:solidFill>
                <a:srgbClr val="010000"/>
              </a:solidFill>
            </a:rPr>
            <a:t>年生）</a:t>
          </a:r>
          <a:br>
            <a:rPr kumimoji="1" lang="ja-JP" altLang="en-US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dirty="0">
              <a:solidFill>
                <a:srgbClr val="010000"/>
              </a:solidFill>
              <a:latin typeface="Calibri Light" panose="020F0302020204030204"/>
            </a:rPr>
            <a:t>前妻大表嫂：完颜XX</a:t>
          </a:r>
          <a:endParaRPr kumimoji="1" lang="ja-JP" altLang="en-US" dirty="0">
            <a:solidFill>
              <a:srgbClr val="010000"/>
            </a:solidFill>
          </a:endParaRPr>
        </a:p>
      </dgm:t>
    </dgm:pt>
    <dgm:pt modelId="{BFA0D474-3ED4-4D41-968D-CE12A9F660DF}" type="parTrans" cxnId="{89C074D9-80CF-4BCE-912D-9F4AA3DFD027}">
      <dgm:prSet/>
      <dgm:spPr/>
      <dgm:t>
        <a:bodyPr/>
        <a:lstStyle/>
        <a:p>
          <a:endParaRPr kumimoji="1" lang="ja-JP" altLang="en-US"/>
        </a:p>
      </dgm:t>
    </dgm:pt>
    <dgm:pt modelId="{B333B3F6-111B-4A3A-A224-D17795AFDC5D}" type="sibTrans" cxnId="{89C074D9-80CF-4BCE-912D-9F4AA3DFD027}">
      <dgm:prSet/>
      <dgm:spPr/>
      <dgm:t>
        <a:bodyPr/>
        <a:lstStyle/>
        <a:p>
          <a:endParaRPr kumimoji="1" lang="ja-JP" altLang="en-US"/>
        </a:p>
      </dgm:t>
    </dgm:pt>
    <dgm:pt modelId="{572962E1-A2DE-4B4A-9845-709146B103B9}">
      <dgm:prSet phldr="0"/>
      <dgm:spPr/>
      <dgm:t>
        <a:bodyPr/>
        <a:lstStyle/>
        <a:p>
          <a:pPr rtl="0"/>
          <a:r>
            <a:rPr kumimoji="1" lang="ja-JP" altLang="en-US">
              <a:latin typeface="Calibri Light" panose="020F0302020204030204"/>
            </a:rPr>
            <a:t>二表姐：李丽</a:t>
          </a:r>
          <a:r>
            <a:rPr kumimoji="1" lang="ja-JP" altLang="en-US" dirty="0">
              <a:latin typeface="Calibri Light" panose="020F0302020204030204"/>
            </a:rPr>
            <a:t>春</a:t>
          </a:r>
          <a:r>
            <a:rPr kumimoji="1" lang="ja-JP" dirty="0"/>
            <a:t>（</a:t>
          </a:r>
          <a:r>
            <a:rPr kumimoji="1" lang="en-US" altLang="ja-JP" dirty="0">
              <a:latin typeface="Calibri Light" panose="020F0302020204030204"/>
            </a:rPr>
            <a:t>1980</a:t>
          </a:r>
          <a:r>
            <a:rPr kumimoji="1" lang="ja-JP" dirty="0"/>
            <a:t>年生）</a:t>
          </a:r>
          <a:endParaRPr kumimoji="1" lang="ja-JP" altLang="en-US" dirty="0">
            <a:latin typeface="Calibri Light" panose="020F0302020204030204"/>
          </a:endParaRPr>
        </a:p>
      </dgm:t>
    </dgm:pt>
    <dgm:pt modelId="{C2954603-8CB5-4AAA-ABDC-B3C281E1D9FE}" type="parTrans" cxnId="{CF287F07-1E26-4878-BFEE-745AC151DAD8}">
      <dgm:prSet/>
      <dgm:spPr/>
    </dgm:pt>
    <dgm:pt modelId="{94D956BE-3749-4AB6-9696-18219D6CD010}" type="sibTrans" cxnId="{CF287F07-1E26-4878-BFEE-745AC151DAD8}">
      <dgm:prSet/>
      <dgm:spPr/>
    </dgm:pt>
    <dgm:pt modelId="{4D207A00-6782-4269-864C-A37DB6990DEF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表哥：李国森（1983年生）</a:t>
          </a:r>
        </a:p>
      </dgm:t>
    </dgm:pt>
    <dgm:pt modelId="{15165AFC-C84D-42F0-A903-A797713768C9}" type="parTrans" cxnId="{702C9A66-9040-473B-9C42-4227E6F0837C}">
      <dgm:prSet/>
      <dgm:spPr/>
    </dgm:pt>
    <dgm:pt modelId="{83468DCD-1467-473D-8D45-C8510D5BF029}" type="sibTrans" cxnId="{702C9A66-9040-473B-9C42-4227E6F0837C}">
      <dgm:prSet/>
      <dgm:spPr/>
    </dgm:pt>
    <dgm:pt modelId="{FE0047D4-F9A6-4DE9-A9E1-0CC488208943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大表姐：李丽梅</a:t>
          </a:r>
          <a:r>
            <a:rPr kumimoji="1" lang="ja-JP" dirty="0">
              <a:solidFill>
                <a:srgbClr val="010000"/>
              </a:solidFill>
            </a:rPr>
            <a:t>（</a:t>
          </a:r>
          <a:r>
            <a:rPr kumimoji="1" lang="en-US" altLang="ja-JP" dirty="0">
              <a:solidFill>
                <a:srgbClr val="010000"/>
              </a:solidFill>
              <a:latin typeface="Calibri Light" panose="020F0302020204030204"/>
            </a:rPr>
            <a:t>1974</a:t>
          </a:r>
          <a:r>
            <a:rPr kumimoji="1" lang="ja-JP" dirty="0">
              <a:solidFill>
                <a:srgbClr val="010000"/>
              </a:solidFill>
            </a:rPr>
            <a:t>年生）</a:t>
          </a:r>
          <a:br>
            <a:rPr kumimoji="1" lang="ja-JP" altLang="en-US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dirty="0">
              <a:solidFill>
                <a:srgbClr val="010000"/>
              </a:solidFill>
              <a:latin typeface="Calibri Light" panose="020F0302020204030204"/>
            </a:rPr>
            <a:t>大表姐夫：XXX</a:t>
          </a:r>
        </a:p>
      </dgm:t>
    </dgm:pt>
    <dgm:pt modelId="{C3A04254-C953-4683-A859-8A2520B5D984}" type="parTrans" cxnId="{F97BDE78-5A94-41FB-A9A4-5B5203AC64FD}">
      <dgm:prSet/>
      <dgm:spPr/>
    </dgm:pt>
    <dgm:pt modelId="{7AB7BB5D-928A-49E5-99A1-E1454A613406}" type="sibTrans" cxnId="{F97BDE78-5A94-41FB-A9A4-5B5203AC64FD}">
      <dgm:prSet/>
      <dgm:spPr/>
    </dgm:pt>
    <dgm:pt modelId="{E9656D82-E544-428A-AF7A-9CE9C31DD7DC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二</a:t>
          </a:r>
          <a:r>
            <a:rPr kumimoji="1" lang="ja-JP" dirty="0"/>
            <a:t>舅父：李恩</a:t>
          </a:r>
          <a:r>
            <a:rPr kumimoji="1" lang="ja-JP" altLang="en-US" dirty="0">
              <a:latin typeface="Calibri Light" panose="020F0302020204030204"/>
            </a:rPr>
            <a:t>德</a:t>
          </a:r>
          <a:br>
            <a:rPr kumimoji="1" lang="ja-JP" dirty="0"/>
          </a:br>
          <a:r>
            <a:rPr kumimoji="1" lang="ja-JP" altLang="en-US" dirty="0">
              <a:latin typeface="Calibri Light" panose="020F0302020204030204"/>
            </a:rPr>
            <a:t>前妻二</a:t>
          </a:r>
          <a:r>
            <a:rPr kumimoji="1" lang="ja-JP" dirty="0"/>
            <a:t>舅母：</a:t>
          </a:r>
          <a:r>
            <a:rPr kumimoji="1" lang="ja-JP" altLang="en-US" dirty="0">
              <a:latin typeface="Calibri Light" panose="020F0302020204030204"/>
            </a:rPr>
            <a:t>X</a:t>
          </a:r>
          <a:r>
            <a:rPr kumimoji="1" lang="ja-JP" dirty="0"/>
            <a:t>XX</a:t>
          </a:r>
          <a:endParaRPr kumimoji="1" lang="ja-JP" altLang="en-US" dirty="0">
            <a:latin typeface="Calibri Light" panose="020F0302020204030204"/>
          </a:endParaRPr>
        </a:p>
      </dgm:t>
    </dgm:pt>
    <dgm:pt modelId="{A8B14F20-5604-428E-9AEE-392321620746}" type="parTrans" cxnId="{6DE87F84-EFC7-434D-81F4-E7E0B0488F7F}">
      <dgm:prSet/>
      <dgm:spPr/>
    </dgm:pt>
    <dgm:pt modelId="{BD71CC3D-69C7-47DC-942D-6ED00C200F0D}" type="sibTrans" cxnId="{6DE87F84-EFC7-434D-81F4-E7E0B0488F7F}">
      <dgm:prSet/>
      <dgm:spPr/>
    </dgm:pt>
    <dgm:pt modelId="{D22499F7-14F0-4A65-B2E6-C07AF62886E8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家慈</a:t>
          </a:r>
          <a:r>
            <a:rPr kumimoji="1" lang="ja-JP" dirty="0"/>
            <a:t>：李</a:t>
          </a:r>
          <a:r>
            <a:rPr kumimoji="1" lang="ja-JP" altLang="en-US" dirty="0">
              <a:latin typeface="Calibri Light" panose="020F0302020204030204"/>
            </a:rPr>
            <a:t>仁</a:t>
          </a:r>
          <a:br>
            <a:rPr kumimoji="1" lang="en-US" altLang="ja-JP" dirty="0"/>
          </a:br>
          <a:r>
            <a:rPr kumimoji="1" lang="ja-JP" altLang="en-US" dirty="0">
              <a:latin typeface="Calibri Light" panose="020F0302020204030204"/>
            </a:rPr>
            <a:t>家翁</a:t>
          </a:r>
          <a:r>
            <a:rPr kumimoji="1" lang="ja-JP" dirty="0"/>
            <a:t>：</a:t>
          </a:r>
          <a:r>
            <a:rPr kumimoji="1" lang="ja-JP" altLang="en-US" dirty="0">
              <a:latin typeface="Calibri Light" panose="020F0302020204030204"/>
            </a:rPr>
            <a:t>黄永春</a:t>
          </a:r>
          <a:endParaRPr kumimoji="1" lang="en-US" altLang="ja-JP" dirty="0">
            <a:latin typeface="Calibri Light" panose="020F0302020204030204"/>
          </a:endParaRPr>
        </a:p>
      </dgm:t>
    </dgm:pt>
    <dgm:pt modelId="{C63ECF5B-1B3C-4EF5-BCD5-C360C084E3D9}" type="parTrans" cxnId="{ED838BD1-8F47-4D56-A0A1-D30F5CD265F7}">
      <dgm:prSet/>
      <dgm:spPr/>
    </dgm:pt>
    <dgm:pt modelId="{52D76DD0-3B49-494E-8708-1B5F0C54D503}" type="sibTrans" cxnId="{ED838BD1-8F47-4D56-A0A1-D30F5CD265F7}">
      <dgm:prSet/>
      <dgm:spPr/>
    </dgm:pt>
    <dgm:pt modelId="{EE8B03A4-3E4C-4EF7-BBAD-995C369352A8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二</a:t>
          </a:r>
          <a:r>
            <a:rPr kumimoji="1" lang="ja-JP" dirty="0"/>
            <a:t>表哥：李国</a:t>
          </a:r>
          <a:r>
            <a:rPr kumimoji="1" lang="ja-JP" altLang="en-US" dirty="0">
              <a:latin typeface="Calibri Light" panose="020F0302020204030204"/>
            </a:rPr>
            <a:t>源</a:t>
          </a:r>
          <a:r>
            <a:rPr kumimoji="1" lang="ja-JP" dirty="0"/>
            <a:t>（</a:t>
          </a:r>
          <a:r>
            <a:rPr kumimoji="1" lang="en-US" altLang="ja-JP" dirty="0">
              <a:latin typeface="Calibri Light" panose="020F0302020204030204"/>
            </a:rPr>
            <a:t>1977</a:t>
          </a:r>
          <a:r>
            <a:rPr kumimoji="1" lang="ja-JP" dirty="0"/>
            <a:t>年生）</a:t>
          </a:r>
          <a:br>
            <a:rPr kumimoji="1" lang="ja-JP" dirty="0"/>
          </a:br>
          <a:r>
            <a:rPr kumimoji="1" lang="ja-JP" dirty="0"/>
            <a:t>前妻</a:t>
          </a:r>
          <a:r>
            <a:rPr kumimoji="1" lang="ja-JP" altLang="en-US" dirty="0">
              <a:latin typeface="Calibri Light" panose="020F0302020204030204"/>
            </a:rPr>
            <a:t>二</a:t>
          </a:r>
          <a:r>
            <a:rPr kumimoji="1" lang="ja-JP" dirty="0"/>
            <a:t>表嫂：完颜XX</a:t>
          </a:r>
          <a:endParaRPr kumimoji="1" lang="ja-JP" altLang="en-US" dirty="0">
            <a:latin typeface="Calibri Light" panose="020F0302020204030204"/>
          </a:endParaRPr>
        </a:p>
      </dgm:t>
    </dgm:pt>
    <dgm:pt modelId="{9C8A83F4-BF77-4FEF-87C3-88536DB17B4F}" type="parTrans" cxnId="{263A4162-3BCC-498A-AF14-81AD54EF8D67}">
      <dgm:prSet/>
      <dgm:spPr/>
    </dgm:pt>
    <dgm:pt modelId="{48F6501F-6190-4463-BABC-E3077EE7A34D}" type="sibTrans" cxnId="{263A4162-3BCC-498A-AF14-81AD54EF8D67}">
      <dgm:prSet/>
      <dgm:spPr/>
    </dgm:pt>
    <dgm:pt modelId="{84C22EE5-2FF5-4483-995C-F3B8856DBE0C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姨妈</a:t>
          </a:r>
          <a:r>
            <a:rPr kumimoji="1" lang="ja-JP" dirty="0"/>
            <a:t>：李</a:t>
          </a:r>
          <a:r>
            <a:rPr kumimoji="1" lang="ja-JP" altLang="en-US" dirty="0">
              <a:latin typeface="Calibri Light" panose="020F0302020204030204"/>
            </a:rPr>
            <a:t>美兰</a:t>
          </a:r>
          <a:br>
            <a:rPr kumimoji="1" lang="ja-JP" dirty="0"/>
          </a:br>
          <a:r>
            <a:rPr kumimoji="1" lang="ja-JP" altLang="en-US" dirty="0">
              <a:latin typeface="Calibri Light" panose="020F0302020204030204"/>
            </a:rPr>
            <a:t>姨丈</a:t>
          </a:r>
          <a:r>
            <a:rPr kumimoji="1" lang="ja-JP" dirty="0"/>
            <a:t>：</a:t>
          </a:r>
          <a:r>
            <a:rPr kumimoji="1" lang="en-US" altLang="ja-JP" dirty="0" err="1">
              <a:latin typeface="Calibri Light" panose="020F0302020204030204"/>
            </a:rPr>
            <a:t>黄炳杰</a:t>
          </a:r>
          <a:endParaRPr kumimoji="1" lang="ja-JP" altLang="en-US" dirty="0" err="1">
            <a:latin typeface="Calibri Light" panose="020F0302020204030204"/>
          </a:endParaRPr>
        </a:p>
      </dgm:t>
    </dgm:pt>
    <dgm:pt modelId="{2C6047B8-BA8D-4BA1-8BF5-683D105285B1}" type="parTrans" cxnId="{0A2047D4-D671-45BD-8CD9-A58999AD2442}">
      <dgm:prSet/>
      <dgm:spPr/>
    </dgm:pt>
    <dgm:pt modelId="{02E1F1AC-5D75-4A8B-A988-E21E2D648613}" type="sibTrans" cxnId="{0A2047D4-D671-45BD-8CD9-A58999AD2442}">
      <dgm:prSet/>
      <dgm:spPr/>
    </dgm:pt>
    <dgm:pt modelId="{8027D039-10F5-4DC1-A26F-EF8C7135602A}">
      <dgm:prSet phldr="0"/>
      <dgm:spPr/>
      <dgm:t>
        <a:bodyPr/>
        <a:lstStyle/>
        <a:p>
          <a:pPr rtl="0"/>
          <a:r>
            <a:rPr kumimoji="1" lang="en-US" altLang="ja-JP" dirty="0">
              <a:latin typeface="Calibri Light" panose="020F0302020204030204"/>
            </a:rPr>
            <a:t>表妹：黄XX（涵涵）（1988年生）</a:t>
          </a:r>
          <a:br>
            <a:rPr kumimoji="1" lang="en-US" altLang="ja-JP" dirty="0">
              <a:latin typeface="Calibri Light" panose="020F0302020204030204"/>
            </a:rPr>
          </a:br>
          <a:r>
            <a:rPr kumimoji="1" lang="en-US" altLang="ja-JP" dirty="0">
              <a:latin typeface="Calibri Light" panose="020F0302020204030204"/>
            </a:rPr>
            <a:t>表妹夫：XXX</a:t>
          </a:r>
        </a:p>
      </dgm:t>
    </dgm:pt>
    <dgm:pt modelId="{F347CBD0-3700-4F92-BE18-715F23A8F226}" type="parTrans" cxnId="{58B20648-00B6-4204-B71F-0706655866AE}">
      <dgm:prSet/>
      <dgm:spPr/>
    </dgm:pt>
    <dgm:pt modelId="{0BE5D2FD-852B-40FF-8C91-9FB6ECE4D131}" type="sibTrans" cxnId="{58B20648-00B6-4204-B71F-0706655866AE}">
      <dgm:prSet/>
      <dgm:spPr/>
    </dgm:pt>
    <dgm:pt modelId="{24B6419A-4486-4713-9305-0064BA630E87}">
      <dgm:prSet phldr="0"/>
      <dgm:spPr/>
      <dgm:t>
        <a:bodyPr/>
        <a:lstStyle/>
        <a:p>
          <a:pPr rtl="0"/>
          <a:r>
            <a:rPr kumimoji="1" lang="en-US" altLang="ja-JP" dirty="0">
              <a:latin typeface="Calibri Light" panose="020F0302020204030204"/>
            </a:rPr>
            <a:t>表弟：黄XX Phillips Wong</a:t>
          </a:r>
          <a:r>
            <a:rPr kumimoji="1" lang="en-US" dirty="0"/>
            <a:t>（</a:t>
          </a:r>
          <a:r>
            <a:rPr kumimoji="1" lang="en-US" dirty="0">
              <a:latin typeface="Calibri Light" panose="020F0302020204030204"/>
            </a:rPr>
            <a:t>1986</a:t>
          </a:r>
          <a:r>
            <a:rPr kumimoji="1" lang="en-US" dirty="0"/>
            <a:t>年生）</a:t>
          </a:r>
          <a:br>
            <a:rPr kumimoji="1" lang="en-US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dirty="0"/>
            <a:t>表弟嫂：</a:t>
          </a:r>
          <a:r>
            <a:rPr kumimoji="1" lang="en-US" altLang="ja-JP" dirty="0"/>
            <a:t>XXX</a:t>
          </a:r>
          <a:endParaRPr kumimoji="1" lang="en-US" dirty="0"/>
        </a:p>
      </dgm:t>
    </dgm:pt>
    <dgm:pt modelId="{54D35641-F763-4F43-9B65-19AC487C9411}" type="parTrans" cxnId="{FC6C50B9-D486-4727-BA7B-6F1E446B8CB7}">
      <dgm:prSet/>
      <dgm:spPr/>
    </dgm:pt>
    <dgm:pt modelId="{B7995B05-C7D2-48C6-8F78-79D7CAFC473B}" type="sibTrans" cxnId="{FC6C50B9-D486-4727-BA7B-6F1E446B8CB7}">
      <dgm:prSet/>
      <dgm:spPr/>
    </dgm:pt>
    <dgm:pt modelId="{D311AB0B-369B-4E1E-A1D6-4E297570948D}">
      <dgm:prSet phldr="0"/>
      <dgm:spPr/>
      <dgm:t>
        <a:bodyPr/>
        <a:lstStyle/>
        <a:p>
          <a:pPr rtl="0"/>
          <a:r>
            <a:rPr kumimoji="1" lang="ja-JP" altLang="en-US" dirty="0">
              <a:latin typeface="Calibri Light" panose="020F0302020204030204"/>
            </a:rPr>
            <a:t>表弟：黄XX（Martin）</a:t>
          </a:r>
          <a:r>
            <a:rPr kumimoji="1" lang="en-US" dirty="0"/>
            <a:t>（</a:t>
          </a:r>
          <a:r>
            <a:rPr kumimoji="1" lang="en-US" dirty="0">
              <a:latin typeface="Calibri Light" panose="020F0302020204030204"/>
            </a:rPr>
            <a:t>1991</a:t>
          </a:r>
          <a:r>
            <a:rPr kumimoji="1" lang="en-US" dirty="0"/>
            <a:t>年生）</a:t>
          </a:r>
          <a:br>
            <a:rPr kumimoji="1" lang="en-US" dirty="0">
              <a:latin typeface="Calibri Light" panose="020F0302020204030204"/>
            </a:rPr>
          </a:br>
          <a:r>
            <a:rPr kumimoji="1" lang="ja-JP" altLang="en-US" dirty="0">
              <a:latin typeface="Calibri Light" panose="020F0302020204030204"/>
            </a:rPr>
            <a:t>表弟嫂：XXX</a:t>
          </a:r>
          <a:endParaRPr kumimoji="1" lang="en-US" altLang="ja-JP" dirty="0">
            <a:latin typeface="Calibri Light" panose="020F0302020204030204"/>
          </a:endParaRPr>
        </a:p>
      </dgm:t>
    </dgm:pt>
    <dgm:pt modelId="{D06D62B0-A1D6-484B-8DAA-CD2B4DAFA830}" type="parTrans" cxnId="{1190348A-0044-4F45-A678-6E7506E18353}">
      <dgm:prSet/>
      <dgm:spPr/>
    </dgm:pt>
    <dgm:pt modelId="{F1C5DE83-C394-4620-9B75-13128E668C2D}" type="sibTrans" cxnId="{1190348A-0044-4F45-A678-6E7506E18353}">
      <dgm:prSet/>
      <dgm:spPr/>
    </dgm:pt>
    <dgm:pt modelId="{D2C31BB0-44E7-4129-89A7-A90BAA51898D}">
      <dgm:prSet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三</a:t>
          </a:r>
          <a:r>
            <a:rPr kumimoji="1" lang="ja-JP" dirty="0"/>
            <a:t>舅父：李恩</a:t>
          </a:r>
          <a:r>
            <a:rPr kumimoji="1" lang="ja-JP" altLang="en-US" dirty="0">
              <a:latin typeface="Calibri Light" panose="020F0302020204030204"/>
            </a:rPr>
            <a:t>诚</a:t>
          </a:r>
          <a:br>
            <a:rPr kumimoji="1" lang="ja-JP" dirty="0"/>
          </a:br>
          <a:r>
            <a:rPr kumimoji="1" lang="ja-JP" altLang="en-US" dirty="0">
              <a:latin typeface="Calibri Light" panose="020F0302020204030204"/>
            </a:rPr>
            <a:t>三</a:t>
          </a:r>
          <a:r>
            <a:rPr kumimoji="1" lang="ja-JP" dirty="0"/>
            <a:t>舅母：</a:t>
          </a:r>
          <a:r>
            <a:rPr kumimoji="1" lang="ja-JP" altLang="en-US" dirty="0">
              <a:latin typeface="Calibri Light" panose="020F0302020204030204"/>
            </a:rPr>
            <a:t>X美玲</a:t>
          </a:r>
          <a:endParaRPr kumimoji="1" lang="en-US" dirty="0"/>
        </a:p>
      </dgm:t>
    </dgm:pt>
    <dgm:pt modelId="{85FE9B3C-A47B-45B0-BC81-DA672EDB35DF}" type="parTrans" cxnId="{69B94EDB-79EF-4F8A-AB35-3D6F1612FD6B}">
      <dgm:prSet/>
      <dgm:spPr/>
    </dgm:pt>
    <dgm:pt modelId="{74C2812C-BEA6-47A8-A6D7-9E4EA258E87C}" type="sibTrans" cxnId="{69B94EDB-79EF-4F8A-AB35-3D6F1612FD6B}">
      <dgm:prSet/>
      <dgm:spPr/>
    </dgm:pt>
    <dgm:pt modelId="{F4476EFD-1EF2-49EA-89A8-5016D62781E8}">
      <dgm:prSet phldr="0"/>
      <dgm:spPr/>
      <dgm:t>
        <a:bodyPr/>
        <a:lstStyle/>
        <a:p>
          <a:r>
            <a:rPr kumimoji="1" lang="ja-JP" dirty="0"/>
            <a:t>舅父：李恩</a:t>
          </a:r>
          <a:r>
            <a:rPr kumimoji="1" lang="ja-JP" altLang="en-US" dirty="0">
              <a:latin typeface="Calibri Light" panose="020F0302020204030204"/>
            </a:rPr>
            <a:t>来</a:t>
          </a:r>
          <a:br>
            <a:rPr kumimoji="1" lang="ja-JP" dirty="0"/>
          </a:br>
          <a:r>
            <a:rPr kumimoji="1" lang="ja-JP" dirty="0"/>
            <a:t>舅母：</a:t>
          </a:r>
          <a:r>
            <a:rPr kumimoji="1" lang="en-US" dirty="0"/>
            <a:t>XX</a:t>
          </a:r>
          <a:r>
            <a:rPr kumimoji="1" lang="ja-JP" altLang="en-US" dirty="0">
              <a:latin typeface="Calibri Light" panose="020F0302020204030204"/>
            </a:rPr>
            <a:t>萍</a:t>
          </a:r>
          <a:endParaRPr kumimoji="1" lang="ja-JP" altLang="en-US" dirty="0"/>
        </a:p>
      </dgm:t>
    </dgm:pt>
    <dgm:pt modelId="{7226960A-51E9-4392-8909-CF079BD3D777}" type="parTrans" cxnId="{E2D8C9D7-EDAA-4703-BAE3-1C804224F582}">
      <dgm:prSet/>
      <dgm:spPr/>
    </dgm:pt>
    <dgm:pt modelId="{7C3FC0BE-6378-4AF6-9E91-E3B9C5CE3031}" type="sibTrans" cxnId="{E2D8C9D7-EDAA-4703-BAE3-1C804224F582}">
      <dgm:prSet/>
      <dgm:spPr/>
    </dgm:pt>
    <dgm:pt modelId="{0471189E-BB77-4D62-BD9E-DD8376CF78E1}">
      <dgm:prSet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养子侄儿：李双彦</a:t>
          </a:r>
        </a:p>
      </dgm:t>
    </dgm:pt>
    <dgm:pt modelId="{D4B9443E-1783-4E82-9608-62CE4AA315F1}" type="parTrans" cxnId="{DBA0E3DA-65E6-441B-8E13-DF2D091428E9}">
      <dgm:prSet/>
      <dgm:spPr/>
    </dgm:pt>
    <dgm:pt modelId="{100E52F4-92E7-408C-87C5-9E94EB322BAD}" type="sibTrans" cxnId="{DBA0E3DA-65E6-441B-8E13-DF2D091428E9}">
      <dgm:prSet/>
      <dgm:spPr/>
    </dgm:pt>
    <dgm:pt modelId="{485FDD43-B330-427B-A9BE-8EB4AC285F3C}">
      <dgm:prSet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大侄儿：李奕鹏</a:t>
          </a:r>
        </a:p>
      </dgm:t>
    </dgm:pt>
    <dgm:pt modelId="{F8DDD48B-45C9-43D4-8525-75F3609AE042}" type="parTrans" cxnId="{612E1B7E-1374-4F75-84BE-65C09536F9CB}">
      <dgm:prSet/>
      <dgm:spPr/>
    </dgm:pt>
    <dgm:pt modelId="{FCFCAEFF-2833-42D5-B56D-3D9F0060AAC4}" type="sibTrans" cxnId="{612E1B7E-1374-4F75-84BE-65C09536F9CB}">
      <dgm:prSet/>
      <dgm:spPr/>
    </dgm:pt>
    <dgm:pt modelId="{0655C1A8-21F2-411D-A283-C5B2C0206A40}">
      <dgm:prSet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二</a:t>
          </a:r>
          <a:r>
            <a:rPr kumimoji="1" lang="ja-JP" dirty="0"/>
            <a:t>侄儿：李奕</a:t>
          </a:r>
          <a:r>
            <a:rPr kumimoji="1" lang="ja-JP" altLang="en-US" dirty="0">
              <a:latin typeface="Calibri Light" panose="020F0302020204030204"/>
            </a:rPr>
            <a:t>洋</a:t>
          </a:r>
        </a:p>
      </dgm:t>
    </dgm:pt>
    <dgm:pt modelId="{D6DF8188-6B34-4D15-9EFD-870A1DC08CC9}" type="parTrans" cxnId="{6125E76F-2E7A-47EB-B41A-2DE81951180A}">
      <dgm:prSet/>
      <dgm:spPr/>
    </dgm:pt>
    <dgm:pt modelId="{A0115050-2C92-4961-AD1C-6AE7640AF214}" type="sibTrans" cxnId="{6125E76F-2E7A-47EB-B41A-2DE81951180A}">
      <dgm:prSet/>
      <dgm:spPr/>
    </dgm:pt>
    <dgm:pt modelId="{EB04024F-C940-48D4-A4AC-107FE26F42A4}">
      <dgm:prSet phldr="0"/>
      <dgm:spPr/>
      <dgm:t>
        <a:bodyPr/>
        <a:lstStyle/>
        <a:p>
          <a:r>
            <a:rPr kumimoji="1" lang="ja-JP" dirty="0"/>
            <a:t>侄</a:t>
          </a:r>
          <a:r>
            <a:rPr kumimoji="1" lang="ja-JP" altLang="en-US" dirty="0">
              <a:latin typeface="Calibri Light" panose="020F0302020204030204"/>
            </a:rPr>
            <a:t>女</a:t>
          </a:r>
          <a:r>
            <a:rPr kumimoji="1" lang="ja-JP" dirty="0"/>
            <a:t>：李奕</a:t>
          </a:r>
          <a:r>
            <a:rPr kumimoji="1" lang="ja-JP" altLang="en-US" dirty="0">
              <a:latin typeface="Calibri Light" panose="020F0302020204030204"/>
            </a:rPr>
            <a:t>玲</a:t>
          </a:r>
        </a:p>
      </dgm:t>
    </dgm:pt>
    <dgm:pt modelId="{2D762854-4F96-4CBE-9B39-E75DE20F4CA2}" type="parTrans" cxnId="{0A42EA65-FDE7-44F4-8624-9466628CB466}">
      <dgm:prSet/>
      <dgm:spPr/>
    </dgm:pt>
    <dgm:pt modelId="{2E865C71-66CF-443D-BA3A-7F89934EAA90}" type="sibTrans" cxnId="{0A42EA65-FDE7-44F4-8624-9466628CB466}">
      <dgm:prSet/>
      <dgm:spPr/>
    </dgm:pt>
    <dgm:pt modelId="{5A0DE025-7A45-44F7-8701-FB4E5454C36B}">
      <dgm:prSet phldr="0"/>
      <dgm:spPr/>
      <dgm:t>
        <a:bodyPr/>
        <a:lstStyle/>
        <a:p>
          <a:r>
            <a:rPr kumimoji="1" lang="ja-JP" dirty="0"/>
            <a:t>侄儿：李奕</a:t>
          </a:r>
          <a:r>
            <a:rPr kumimoji="1" lang="ja-JP" altLang="en-US" dirty="0">
              <a:latin typeface="Calibri Light" panose="020F0302020204030204"/>
            </a:rPr>
            <a:t>彦</a:t>
          </a:r>
        </a:p>
      </dgm:t>
    </dgm:pt>
    <dgm:pt modelId="{EEE62A5A-9666-42CA-983D-B4CBC1CBF268}" type="parTrans" cxnId="{784AB190-544C-47B2-AC4D-CA2C06ADB052}">
      <dgm:prSet/>
      <dgm:spPr/>
    </dgm:pt>
    <dgm:pt modelId="{431A06A4-880B-41C1-9595-595C14B98982}" type="sibTrans" cxnId="{784AB190-544C-47B2-AC4D-CA2C06ADB052}">
      <dgm:prSet/>
      <dgm:spPr/>
    </dgm:pt>
    <dgm:pt modelId="{3C342761-F56E-4F37-B711-6FCAA05DA481}">
      <dgm:prSet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家人：十个兄弟姐妹</a:t>
          </a:r>
        </a:p>
      </dgm:t>
    </dgm:pt>
    <dgm:pt modelId="{E9F339B9-4453-439A-9991-4A450808794F}" type="parTrans" cxnId="{027DD5D2-372D-4FD7-8966-E4CBB1A08ED9}">
      <dgm:prSet/>
      <dgm:spPr/>
    </dgm:pt>
    <dgm:pt modelId="{E394E6F9-C1CF-49E0-B9E5-83B6B6B0E046}" type="sibTrans" cxnId="{027DD5D2-372D-4FD7-8966-E4CBB1A08ED9}">
      <dgm:prSet/>
      <dgm:spPr/>
    </dgm:pt>
    <dgm:pt modelId="{E3BF4A03-D4F5-4347-8CC4-FD8D74DD486E}">
      <dgm:prSet phldr="0"/>
      <dgm:spPr/>
      <dgm:t>
        <a:bodyPr/>
        <a:lstStyle/>
        <a:p>
          <a:r>
            <a:rPr kumimoji="1" lang="ja-JP" altLang="en-US" dirty="0">
              <a:latin typeface="Calibri Light" panose="020F0302020204030204"/>
            </a:rPr>
            <a:t>好几个儿女</a:t>
          </a:r>
        </a:p>
      </dgm:t>
    </dgm:pt>
    <dgm:pt modelId="{BE0EC30A-CD19-4C4A-AA67-C682B2388518}" type="parTrans" cxnId="{4A6E9012-FEC2-47A6-BE30-6E0D6F825785}">
      <dgm:prSet/>
      <dgm:spPr/>
    </dgm:pt>
    <dgm:pt modelId="{8E156678-4507-43EF-8BF0-02F41E7CB7D5}" type="sibTrans" cxnId="{4A6E9012-FEC2-47A6-BE30-6E0D6F825785}">
      <dgm:prSet/>
      <dgm:spPr/>
    </dgm:pt>
    <dgm:pt modelId="{02838BED-3E34-42D4-A282-1EA1A92F2AC5}">
      <dgm:prSet phldr="0"/>
      <dgm:spPr/>
      <dgm:t>
        <a:bodyPr/>
        <a:lstStyle/>
        <a:p>
          <a:r>
            <a:rPr kumimoji="1" lang="ja-JP" dirty="0"/>
            <a:t>好几个儿女</a:t>
          </a:r>
          <a:endParaRPr kumimoji="1" lang="ja-JP" altLang="en-US" dirty="0">
            <a:latin typeface="Calibri Light" panose="020F0302020204030204"/>
          </a:endParaRPr>
        </a:p>
      </dgm:t>
    </dgm:pt>
    <dgm:pt modelId="{99CDAFEC-9394-4914-8520-6D14BD704194}" type="parTrans" cxnId="{8D53A337-104C-4FED-8914-64231E6781C8}">
      <dgm:prSet/>
      <dgm:spPr/>
    </dgm:pt>
    <dgm:pt modelId="{AC582E77-E0FE-412A-9209-DDF9C8E0CD7B}" type="sibTrans" cxnId="{8D53A337-104C-4FED-8914-64231E6781C8}">
      <dgm:prSet/>
      <dgm:spPr/>
    </dgm:pt>
    <dgm:pt modelId="{640FEC01-E049-4AE1-97C1-924B3E1B14E6}">
      <dgm:prSet phldr="0"/>
      <dgm:spPr/>
      <dgm:t>
        <a:bodyPr/>
        <a:lstStyle/>
        <a:p>
          <a:r>
            <a:rPr kumimoji="1" lang="ja-JP" altLang="en-US" dirty="0"/>
            <a:t>好几个儿女</a:t>
          </a:r>
          <a:endParaRPr kumimoji="1" lang="en-US" altLang="ja-JP" dirty="0">
            <a:latin typeface="Calibri Light" panose="020F0302020204030204"/>
          </a:endParaRPr>
        </a:p>
      </dgm:t>
    </dgm:pt>
    <dgm:pt modelId="{5511B521-F489-4717-BBFE-293543DECF8C}" type="parTrans" cxnId="{A882CD84-801C-4405-A7DF-C3A64D4008EC}">
      <dgm:prSet/>
      <dgm:spPr/>
    </dgm:pt>
    <dgm:pt modelId="{9AD93420-A33B-42B9-88AD-BD6C68E56E8C}" type="sibTrans" cxnId="{A882CD84-801C-4405-A7DF-C3A64D4008EC}">
      <dgm:prSet/>
      <dgm:spPr/>
    </dgm:pt>
    <dgm:pt modelId="{46EA18E4-C1F0-4F97-A55B-264CD51AA002}" type="pres">
      <dgm:prSet presAssocID="{D13E41C6-3264-49BD-8B46-1AFC211869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B8B9C1-39A1-4397-B589-073C00FF7A94}" type="pres">
      <dgm:prSet presAssocID="{9860BBD6-37FD-4657-A2B4-E3C2ED462478}" presName="hierRoot1" presStyleCnt="0"/>
      <dgm:spPr/>
    </dgm:pt>
    <dgm:pt modelId="{C29CD2BF-42D5-4DDD-A385-3A96357F090B}" type="pres">
      <dgm:prSet presAssocID="{9860BBD6-37FD-4657-A2B4-E3C2ED462478}" presName="composite" presStyleCnt="0"/>
      <dgm:spPr/>
    </dgm:pt>
    <dgm:pt modelId="{72826F59-52F2-49EC-98C4-F5EEF9737139}" type="pres">
      <dgm:prSet presAssocID="{9860BBD6-37FD-4657-A2B4-E3C2ED462478}" presName="background" presStyleLbl="node0" presStyleIdx="0" presStyleCnt="1"/>
      <dgm:spPr/>
    </dgm:pt>
    <dgm:pt modelId="{1D973501-27D2-427A-AB1D-96BE1FA766D7}" type="pres">
      <dgm:prSet presAssocID="{9860BBD6-37FD-4657-A2B4-E3C2ED462478}" presName="text" presStyleLbl="fgAcc0" presStyleIdx="0" presStyleCnt="1">
        <dgm:presLayoutVars>
          <dgm:chPref val="3"/>
        </dgm:presLayoutVars>
      </dgm:prSet>
      <dgm:spPr/>
    </dgm:pt>
    <dgm:pt modelId="{CFBCC824-5A3C-4DEF-9551-4D8EAC5EBE91}" type="pres">
      <dgm:prSet presAssocID="{9860BBD6-37FD-4657-A2B4-E3C2ED462478}" presName="hierChild2" presStyleCnt="0"/>
      <dgm:spPr/>
    </dgm:pt>
    <dgm:pt modelId="{E322DCF1-30DD-4A86-8574-BA3E6F4DD2EA}" type="pres">
      <dgm:prSet presAssocID="{CEFD685F-4584-40C6-8543-134D4A819028}" presName="Name10" presStyleLbl="parChTrans1D2" presStyleIdx="0" presStyleCnt="7"/>
      <dgm:spPr/>
    </dgm:pt>
    <dgm:pt modelId="{54402515-263C-4844-8DA5-49726AC3FBB8}" type="pres">
      <dgm:prSet presAssocID="{9898FBE6-2471-44F6-9AE2-C064B6213D38}" presName="hierRoot2" presStyleCnt="0"/>
      <dgm:spPr/>
    </dgm:pt>
    <dgm:pt modelId="{65578DD3-E7AF-4310-9021-6480972BA022}" type="pres">
      <dgm:prSet presAssocID="{9898FBE6-2471-44F6-9AE2-C064B6213D38}" presName="composite2" presStyleCnt="0"/>
      <dgm:spPr/>
    </dgm:pt>
    <dgm:pt modelId="{351FE4BD-8136-4A91-B75C-B293854D51ED}" type="pres">
      <dgm:prSet presAssocID="{9898FBE6-2471-44F6-9AE2-C064B6213D38}" presName="background2" presStyleLbl="node2" presStyleIdx="0" presStyleCnt="7"/>
      <dgm:spPr/>
    </dgm:pt>
    <dgm:pt modelId="{251519E0-23FF-4612-8C76-B2E15607B6D1}" type="pres">
      <dgm:prSet presAssocID="{9898FBE6-2471-44F6-9AE2-C064B6213D38}" presName="text2" presStyleLbl="fgAcc2" presStyleIdx="0" presStyleCnt="7">
        <dgm:presLayoutVars>
          <dgm:chPref val="3"/>
        </dgm:presLayoutVars>
      </dgm:prSet>
      <dgm:spPr/>
    </dgm:pt>
    <dgm:pt modelId="{F73BD2C0-6B27-4705-A6E5-BDF9651949F7}" type="pres">
      <dgm:prSet presAssocID="{9898FBE6-2471-44F6-9AE2-C064B6213D38}" presName="hierChild3" presStyleCnt="0"/>
      <dgm:spPr/>
    </dgm:pt>
    <dgm:pt modelId="{96313F07-659B-4BCC-858A-CDE3EBF4081D}" type="pres">
      <dgm:prSet presAssocID="{3FC998C2-70BE-443E-AD10-655B227210EE}" presName="Name17" presStyleLbl="parChTrans1D3" presStyleIdx="0" presStyleCnt="15"/>
      <dgm:spPr/>
    </dgm:pt>
    <dgm:pt modelId="{D5739B19-679B-4953-AF58-BD4B3DF8D89A}" type="pres">
      <dgm:prSet presAssocID="{440B9CD1-F18F-41F0-A6DE-B9B1D2AF43DE}" presName="hierRoot3" presStyleCnt="0"/>
      <dgm:spPr/>
    </dgm:pt>
    <dgm:pt modelId="{D931D363-B407-4640-9E1C-FDD7730E3972}" type="pres">
      <dgm:prSet presAssocID="{440B9CD1-F18F-41F0-A6DE-B9B1D2AF43DE}" presName="composite3" presStyleCnt="0"/>
      <dgm:spPr/>
    </dgm:pt>
    <dgm:pt modelId="{15A3A4A7-DF41-4773-B519-70272FFE0F0B}" type="pres">
      <dgm:prSet presAssocID="{440B9CD1-F18F-41F0-A6DE-B9B1D2AF43DE}" presName="background3" presStyleLbl="node3" presStyleIdx="0" presStyleCnt="15"/>
      <dgm:spPr/>
    </dgm:pt>
    <dgm:pt modelId="{8E500C60-8593-4FDE-84CF-93776A2FFAD7}" type="pres">
      <dgm:prSet presAssocID="{440B9CD1-F18F-41F0-A6DE-B9B1D2AF43DE}" presName="text3" presStyleLbl="fgAcc3" presStyleIdx="0" presStyleCnt="15">
        <dgm:presLayoutVars>
          <dgm:chPref val="3"/>
        </dgm:presLayoutVars>
      </dgm:prSet>
      <dgm:spPr/>
    </dgm:pt>
    <dgm:pt modelId="{30880810-43F2-4AAF-9D0E-AE44B2C5C86D}" type="pres">
      <dgm:prSet presAssocID="{440B9CD1-F18F-41F0-A6DE-B9B1D2AF43DE}" presName="hierChild4" presStyleCnt="0"/>
      <dgm:spPr/>
    </dgm:pt>
    <dgm:pt modelId="{DE0FC689-65F7-4C16-92C1-9033ABBDDDA7}" type="pres">
      <dgm:prSet presAssocID="{110E0900-8C14-4BCF-94C7-1E1B8318F16E}" presName="Name23" presStyleLbl="parChTrans1D4" presStyleIdx="0" presStyleCnt="4"/>
      <dgm:spPr/>
    </dgm:pt>
    <dgm:pt modelId="{69899A46-3F29-4FFD-8BCB-9259F315B803}" type="pres">
      <dgm:prSet presAssocID="{BDC8CF11-9053-4E57-AC84-D28F2D3B3582}" presName="hierRoot4" presStyleCnt="0"/>
      <dgm:spPr/>
    </dgm:pt>
    <dgm:pt modelId="{89777B5B-E6D2-47FB-9953-AA9D8E628F8E}" type="pres">
      <dgm:prSet presAssocID="{BDC8CF11-9053-4E57-AC84-D28F2D3B3582}" presName="composite4" presStyleCnt="0"/>
      <dgm:spPr/>
    </dgm:pt>
    <dgm:pt modelId="{111E6639-6E24-4FD5-9B2D-17BC83C71095}" type="pres">
      <dgm:prSet presAssocID="{BDC8CF11-9053-4E57-AC84-D28F2D3B3582}" presName="background4" presStyleLbl="node4" presStyleIdx="0" presStyleCnt="4"/>
      <dgm:spPr/>
    </dgm:pt>
    <dgm:pt modelId="{829C7F85-448D-4F2A-85C8-637DBBC2F096}" type="pres">
      <dgm:prSet presAssocID="{BDC8CF11-9053-4E57-AC84-D28F2D3B3582}" presName="text4" presStyleLbl="fgAcc4" presStyleIdx="0" presStyleCnt="4">
        <dgm:presLayoutVars>
          <dgm:chPref val="3"/>
        </dgm:presLayoutVars>
      </dgm:prSet>
      <dgm:spPr/>
    </dgm:pt>
    <dgm:pt modelId="{45175C69-B1DC-47CD-BA1A-E7AA75243265}" type="pres">
      <dgm:prSet presAssocID="{BDC8CF11-9053-4E57-AC84-D28F2D3B3582}" presName="hierChild5" presStyleCnt="0"/>
      <dgm:spPr/>
    </dgm:pt>
    <dgm:pt modelId="{A289FBC0-5795-447A-89F6-EE74D4803486}" type="pres">
      <dgm:prSet presAssocID="{A8C4B3E1-FAF0-456F-8CE6-58D50DDB7B67}" presName="Name10" presStyleLbl="parChTrans1D2" presStyleIdx="1" presStyleCnt="7"/>
      <dgm:spPr/>
    </dgm:pt>
    <dgm:pt modelId="{8626244A-5757-4B6F-8760-BA9B12AD5979}" type="pres">
      <dgm:prSet presAssocID="{56D4B5AC-5122-43BB-A9E3-CD125F62D0C2}" presName="hierRoot2" presStyleCnt="0"/>
      <dgm:spPr/>
    </dgm:pt>
    <dgm:pt modelId="{309AD6D6-50A7-482F-A31D-0191282B8FD1}" type="pres">
      <dgm:prSet presAssocID="{56D4B5AC-5122-43BB-A9E3-CD125F62D0C2}" presName="composite2" presStyleCnt="0"/>
      <dgm:spPr/>
    </dgm:pt>
    <dgm:pt modelId="{43CE3AEE-9FC8-4610-A8B4-5EC97F0845EB}" type="pres">
      <dgm:prSet presAssocID="{56D4B5AC-5122-43BB-A9E3-CD125F62D0C2}" presName="background2" presStyleLbl="node2" presStyleIdx="1" presStyleCnt="7"/>
      <dgm:spPr/>
    </dgm:pt>
    <dgm:pt modelId="{195F8155-68D1-4866-9B80-1495721B8ABF}" type="pres">
      <dgm:prSet presAssocID="{56D4B5AC-5122-43BB-A9E3-CD125F62D0C2}" presName="text2" presStyleLbl="fgAcc2" presStyleIdx="1" presStyleCnt="7">
        <dgm:presLayoutVars>
          <dgm:chPref val="3"/>
        </dgm:presLayoutVars>
      </dgm:prSet>
      <dgm:spPr/>
    </dgm:pt>
    <dgm:pt modelId="{DA88A51E-9529-4CD1-9B3D-B04599C8B044}" type="pres">
      <dgm:prSet presAssocID="{56D4B5AC-5122-43BB-A9E3-CD125F62D0C2}" presName="hierChild3" presStyleCnt="0"/>
      <dgm:spPr/>
    </dgm:pt>
    <dgm:pt modelId="{55A05D80-D212-477B-B10A-2E0A8528C629}" type="pres">
      <dgm:prSet presAssocID="{BFA0D474-3ED4-4D41-968D-CE12A9F660DF}" presName="Name17" presStyleLbl="parChTrans1D3" presStyleIdx="1" presStyleCnt="15"/>
      <dgm:spPr/>
    </dgm:pt>
    <dgm:pt modelId="{1AC9F250-058D-46DF-83ED-C46AA6CB141A}" type="pres">
      <dgm:prSet presAssocID="{377CBEF0-ED28-4C74-BF1E-548CD3DD7B70}" presName="hierRoot3" presStyleCnt="0"/>
      <dgm:spPr/>
    </dgm:pt>
    <dgm:pt modelId="{E62342B3-5307-4C4C-8285-BFAA13840E59}" type="pres">
      <dgm:prSet presAssocID="{377CBEF0-ED28-4C74-BF1E-548CD3DD7B70}" presName="composite3" presStyleCnt="0"/>
      <dgm:spPr/>
    </dgm:pt>
    <dgm:pt modelId="{45A5320D-EDEC-4E76-8E24-47BE29F010B8}" type="pres">
      <dgm:prSet presAssocID="{377CBEF0-ED28-4C74-BF1E-548CD3DD7B70}" presName="background3" presStyleLbl="node3" presStyleIdx="1" presStyleCnt="15"/>
      <dgm:spPr/>
    </dgm:pt>
    <dgm:pt modelId="{588575AF-AB58-4BA3-9711-C814DF7D3085}" type="pres">
      <dgm:prSet presAssocID="{377CBEF0-ED28-4C74-BF1E-548CD3DD7B70}" presName="text3" presStyleLbl="fgAcc3" presStyleIdx="1" presStyleCnt="15">
        <dgm:presLayoutVars>
          <dgm:chPref val="3"/>
        </dgm:presLayoutVars>
      </dgm:prSet>
      <dgm:spPr/>
    </dgm:pt>
    <dgm:pt modelId="{914FF801-1417-4CC6-89B6-B5A2DFF0B707}" type="pres">
      <dgm:prSet presAssocID="{377CBEF0-ED28-4C74-BF1E-548CD3DD7B70}" presName="hierChild4" presStyleCnt="0"/>
      <dgm:spPr/>
    </dgm:pt>
    <dgm:pt modelId="{69AF8706-B22A-493B-AB7A-448561EF4565}" type="pres">
      <dgm:prSet presAssocID="{BE0EC30A-CD19-4C4A-AA67-C682B2388518}" presName="Name23" presStyleLbl="parChTrans1D4" presStyleIdx="1" presStyleCnt="4"/>
      <dgm:spPr/>
    </dgm:pt>
    <dgm:pt modelId="{36BFEDC9-F942-484B-9032-6B54410C8D96}" type="pres">
      <dgm:prSet presAssocID="{E3BF4A03-D4F5-4347-8CC4-FD8D74DD486E}" presName="hierRoot4" presStyleCnt="0"/>
      <dgm:spPr/>
    </dgm:pt>
    <dgm:pt modelId="{64261215-57C7-4E90-AF4A-C01F017E59F5}" type="pres">
      <dgm:prSet presAssocID="{E3BF4A03-D4F5-4347-8CC4-FD8D74DD486E}" presName="composite4" presStyleCnt="0"/>
      <dgm:spPr/>
    </dgm:pt>
    <dgm:pt modelId="{06C6D931-73AD-4BB7-B17C-B5E036FBC48B}" type="pres">
      <dgm:prSet presAssocID="{E3BF4A03-D4F5-4347-8CC4-FD8D74DD486E}" presName="background4" presStyleLbl="node4" presStyleIdx="1" presStyleCnt="4"/>
      <dgm:spPr/>
    </dgm:pt>
    <dgm:pt modelId="{DBCDDFC5-4D05-4A5B-B8C2-E79ACB1D0209}" type="pres">
      <dgm:prSet presAssocID="{E3BF4A03-D4F5-4347-8CC4-FD8D74DD486E}" presName="text4" presStyleLbl="fgAcc4" presStyleIdx="1" presStyleCnt="4">
        <dgm:presLayoutVars>
          <dgm:chPref val="3"/>
        </dgm:presLayoutVars>
      </dgm:prSet>
      <dgm:spPr/>
    </dgm:pt>
    <dgm:pt modelId="{77AFAF55-61AC-4925-B604-E08EA62246A8}" type="pres">
      <dgm:prSet presAssocID="{E3BF4A03-D4F5-4347-8CC4-FD8D74DD486E}" presName="hierChild5" presStyleCnt="0"/>
      <dgm:spPr/>
    </dgm:pt>
    <dgm:pt modelId="{15E897A9-9EDE-4176-AAB1-138E7E85C5C1}" type="pres">
      <dgm:prSet presAssocID="{C3A04254-C953-4683-A859-8A2520B5D984}" presName="Name17" presStyleLbl="parChTrans1D3" presStyleIdx="2" presStyleCnt="15"/>
      <dgm:spPr/>
    </dgm:pt>
    <dgm:pt modelId="{FFDE77C3-CF87-4C35-BB53-D7C1CDEFB83A}" type="pres">
      <dgm:prSet presAssocID="{FE0047D4-F9A6-4DE9-A9E1-0CC488208943}" presName="hierRoot3" presStyleCnt="0"/>
      <dgm:spPr/>
    </dgm:pt>
    <dgm:pt modelId="{FD05ABB5-7BCD-44E9-AE26-C4D8435CBA8E}" type="pres">
      <dgm:prSet presAssocID="{FE0047D4-F9A6-4DE9-A9E1-0CC488208943}" presName="composite3" presStyleCnt="0"/>
      <dgm:spPr/>
    </dgm:pt>
    <dgm:pt modelId="{E6EBA8E8-3599-47BB-8D73-E3C2BB3776E6}" type="pres">
      <dgm:prSet presAssocID="{FE0047D4-F9A6-4DE9-A9E1-0CC488208943}" presName="background3" presStyleLbl="node3" presStyleIdx="2" presStyleCnt="15"/>
      <dgm:spPr/>
    </dgm:pt>
    <dgm:pt modelId="{3C5280BC-6E10-4A9D-BAA8-A3C88F6B0ABE}" type="pres">
      <dgm:prSet presAssocID="{FE0047D4-F9A6-4DE9-A9E1-0CC488208943}" presName="text3" presStyleLbl="fgAcc3" presStyleIdx="2" presStyleCnt="15">
        <dgm:presLayoutVars>
          <dgm:chPref val="3"/>
        </dgm:presLayoutVars>
      </dgm:prSet>
      <dgm:spPr/>
    </dgm:pt>
    <dgm:pt modelId="{7867BB0E-8449-4B8E-B3C6-4BD4B333EB62}" type="pres">
      <dgm:prSet presAssocID="{FE0047D4-F9A6-4DE9-A9E1-0CC488208943}" presName="hierChild4" presStyleCnt="0"/>
      <dgm:spPr/>
    </dgm:pt>
    <dgm:pt modelId="{1A06C6A4-8AB6-45F8-83E4-4954856224B7}" type="pres">
      <dgm:prSet presAssocID="{99CDAFEC-9394-4914-8520-6D14BD704194}" presName="Name23" presStyleLbl="parChTrans1D4" presStyleIdx="2" presStyleCnt="4"/>
      <dgm:spPr/>
    </dgm:pt>
    <dgm:pt modelId="{25726931-6CFF-430B-9BCF-46D50C1AF4EF}" type="pres">
      <dgm:prSet presAssocID="{02838BED-3E34-42D4-A282-1EA1A92F2AC5}" presName="hierRoot4" presStyleCnt="0"/>
      <dgm:spPr/>
    </dgm:pt>
    <dgm:pt modelId="{D572484C-9AED-4794-8A30-4139DE82E7B8}" type="pres">
      <dgm:prSet presAssocID="{02838BED-3E34-42D4-A282-1EA1A92F2AC5}" presName="composite4" presStyleCnt="0"/>
      <dgm:spPr/>
    </dgm:pt>
    <dgm:pt modelId="{E2F17772-9AFD-440E-903B-D6A102A5B289}" type="pres">
      <dgm:prSet presAssocID="{02838BED-3E34-42D4-A282-1EA1A92F2AC5}" presName="background4" presStyleLbl="node4" presStyleIdx="2" presStyleCnt="4"/>
      <dgm:spPr/>
    </dgm:pt>
    <dgm:pt modelId="{1049A1AD-CFE5-4B08-B6CA-2DDA07658A11}" type="pres">
      <dgm:prSet presAssocID="{02838BED-3E34-42D4-A282-1EA1A92F2AC5}" presName="text4" presStyleLbl="fgAcc4" presStyleIdx="2" presStyleCnt="4">
        <dgm:presLayoutVars>
          <dgm:chPref val="3"/>
        </dgm:presLayoutVars>
      </dgm:prSet>
      <dgm:spPr/>
    </dgm:pt>
    <dgm:pt modelId="{ADACAEE4-DB28-454F-A42B-5E5D948B4084}" type="pres">
      <dgm:prSet presAssocID="{02838BED-3E34-42D4-A282-1EA1A92F2AC5}" presName="hierChild5" presStyleCnt="0"/>
      <dgm:spPr/>
    </dgm:pt>
    <dgm:pt modelId="{4EFFE382-9E96-4F60-96CF-952E51557BCB}" type="pres">
      <dgm:prSet presAssocID="{9C8A83F4-BF77-4FEF-87C3-88536DB17B4F}" presName="Name17" presStyleLbl="parChTrans1D3" presStyleIdx="3" presStyleCnt="15"/>
      <dgm:spPr/>
    </dgm:pt>
    <dgm:pt modelId="{F4CF0807-72E4-4F99-999F-8A60368164A8}" type="pres">
      <dgm:prSet presAssocID="{EE8B03A4-3E4C-4EF7-BBAD-995C369352A8}" presName="hierRoot3" presStyleCnt="0"/>
      <dgm:spPr/>
    </dgm:pt>
    <dgm:pt modelId="{635639CD-46FF-4953-9AA1-5FC80A29C516}" type="pres">
      <dgm:prSet presAssocID="{EE8B03A4-3E4C-4EF7-BBAD-995C369352A8}" presName="composite3" presStyleCnt="0"/>
      <dgm:spPr/>
    </dgm:pt>
    <dgm:pt modelId="{1C7C3C18-7FB0-44EB-923A-BDED67B649F7}" type="pres">
      <dgm:prSet presAssocID="{EE8B03A4-3E4C-4EF7-BBAD-995C369352A8}" presName="background3" presStyleLbl="node3" presStyleIdx="3" presStyleCnt="15"/>
      <dgm:spPr/>
    </dgm:pt>
    <dgm:pt modelId="{99531EBB-D7D4-40AB-B683-2C3F1B0BC2BC}" type="pres">
      <dgm:prSet presAssocID="{EE8B03A4-3E4C-4EF7-BBAD-995C369352A8}" presName="text3" presStyleLbl="fgAcc3" presStyleIdx="3" presStyleCnt="15">
        <dgm:presLayoutVars>
          <dgm:chPref val="3"/>
        </dgm:presLayoutVars>
      </dgm:prSet>
      <dgm:spPr/>
    </dgm:pt>
    <dgm:pt modelId="{D13FDB4F-32A8-4F2F-BD83-41F1223AC21F}" type="pres">
      <dgm:prSet presAssocID="{EE8B03A4-3E4C-4EF7-BBAD-995C369352A8}" presName="hierChild4" presStyleCnt="0"/>
      <dgm:spPr/>
    </dgm:pt>
    <dgm:pt modelId="{999E90E2-C117-4476-83FC-4C748B8AF391}" type="pres">
      <dgm:prSet presAssocID="{5511B521-F489-4717-BBFE-293543DECF8C}" presName="Name23" presStyleLbl="parChTrans1D4" presStyleIdx="3" presStyleCnt="4"/>
      <dgm:spPr/>
    </dgm:pt>
    <dgm:pt modelId="{8EE42918-EC9B-4DAA-8679-A579C8CB30C3}" type="pres">
      <dgm:prSet presAssocID="{640FEC01-E049-4AE1-97C1-924B3E1B14E6}" presName="hierRoot4" presStyleCnt="0"/>
      <dgm:spPr/>
    </dgm:pt>
    <dgm:pt modelId="{2AA93F10-ACE2-4205-9C77-F9302945F451}" type="pres">
      <dgm:prSet presAssocID="{640FEC01-E049-4AE1-97C1-924B3E1B14E6}" presName="composite4" presStyleCnt="0"/>
      <dgm:spPr/>
    </dgm:pt>
    <dgm:pt modelId="{88C3C01B-DAE0-4BC5-85A8-7C5B5CFA6581}" type="pres">
      <dgm:prSet presAssocID="{640FEC01-E049-4AE1-97C1-924B3E1B14E6}" presName="background4" presStyleLbl="node4" presStyleIdx="3" presStyleCnt="4"/>
      <dgm:spPr/>
    </dgm:pt>
    <dgm:pt modelId="{99BE6502-542C-4AA2-9570-3FE1EE16DF87}" type="pres">
      <dgm:prSet presAssocID="{640FEC01-E049-4AE1-97C1-924B3E1B14E6}" presName="text4" presStyleLbl="fgAcc4" presStyleIdx="3" presStyleCnt="4">
        <dgm:presLayoutVars>
          <dgm:chPref val="3"/>
        </dgm:presLayoutVars>
      </dgm:prSet>
      <dgm:spPr/>
    </dgm:pt>
    <dgm:pt modelId="{65686A83-96AA-488C-8C29-B71F98CC34ED}" type="pres">
      <dgm:prSet presAssocID="{640FEC01-E049-4AE1-97C1-924B3E1B14E6}" presName="hierChild5" presStyleCnt="0"/>
      <dgm:spPr/>
    </dgm:pt>
    <dgm:pt modelId="{1A6D18FB-A6A6-461E-8D26-F107E793E762}" type="pres">
      <dgm:prSet presAssocID="{C2954603-8CB5-4AAA-ABDC-B3C281E1D9FE}" presName="Name17" presStyleLbl="parChTrans1D3" presStyleIdx="4" presStyleCnt="15"/>
      <dgm:spPr/>
    </dgm:pt>
    <dgm:pt modelId="{0780E80F-1C23-4EBD-AFED-2FFEEC829041}" type="pres">
      <dgm:prSet presAssocID="{572962E1-A2DE-4B4A-9845-709146B103B9}" presName="hierRoot3" presStyleCnt="0"/>
      <dgm:spPr/>
    </dgm:pt>
    <dgm:pt modelId="{08B8CAA1-17CE-4BB1-9668-A7FC75C56DE7}" type="pres">
      <dgm:prSet presAssocID="{572962E1-A2DE-4B4A-9845-709146B103B9}" presName="composite3" presStyleCnt="0"/>
      <dgm:spPr/>
    </dgm:pt>
    <dgm:pt modelId="{A11E5419-1F24-4D46-8811-17F57BD529E2}" type="pres">
      <dgm:prSet presAssocID="{572962E1-A2DE-4B4A-9845-709146B103B9}" presName="background3" presStyleLbl="node3" presStyleIdx="4" presStyleCnt="15"/>
      <dgm:spPr/>
    </dgm:pt>
    <dgm:pt modelId="{2B15690A-30D7-4B0C-A774-4666399D88C2}" type="pres">
      <dgm:prSet presAssocID="{572962E1-A2DE-4B4A-9845-709146B103B9}" presName="text3" presStyleLbl="fgAcc3" presStyleIdx="4" presStyleCnt="15">
        <dgm:presLayoutVars>
          <dgm:chPref val="3"/>
        </dgm:presLayoutVars>
      </dgm:prSet>
      <dgm:spPr/>
    </dgm:pt>
    <dgm:pt modelId="{F3A31E64-AF86-4F61-AFE7-5419565E85C7}" type="pres">
      <dgm:prSet presAssocID="{572962E1-A2DE-4B4A-9845-709146B103B9}" presName="hierChild4" presStyleCnt="0"/>
      <dgm:spPr/>
    </dgm:pt>
    <dgm:pt modelId="{BC65FC79-BCAB-40EC-A200-F864F68D4B80}" type="pres">
      <dgm:prSet presAssocID="{15165AFC-C84D-42F0-A903-A797713768C9}" presName="Name17" presStyleLbl="parChTrans1D3" presStyleIdx="5" presStyleCnt="15"/>
      <dgm:spPr/>
    </dgm:pt>
    <dgm:pt modelId="{6E585FED-4EC0-4EB2-BAC5-80B49C231BB2}" type="pres">
      <dgm:prSet presAssocID="{4D207A00-6782-4269-864C-A37DB6990DEF}" presName="hierRoot3" presStyleCnt="0"/>
      <dgm:spPr/>
    </dgm:pt>
    <dgm:pt modelId="{E1EB8C7C-D9CD-4ADE-AE6D-D211CDF0CD74}" type="pres">
      <dgm:prSet presAssocID="{4D207A00-6782-4269-864C-A37DB6990DEF}" presName="composite3" presStyleCnt="0"/>
      <dgm:spPr/>
    </dgm:pt>
    <dgm:pt modelId="{7EE46829-C8FE-4D5D-9D6D-EA2FBA88ED53}" type="pres">
      <dgm:prSet presAssocID="{4D207A00-6782-4269-864C-A37DB6990DEF}" presName="background3" presStyleLbl="node3" presStyleIdx="5" presStyleCnt="15"/>
      <dgm:spPr/>
    </dgm:pt>
    <dgm:pt modelId="{046A91E9-7204-4996-A57E-A87F55E613FA}" type="pres">
      <dgm:prSet presAssocID="{4D207A00-6782-4269-864C-A37DB6990DEF}" presName="text3" presStyleLbl="fgAcc3" presStyleIdx="5" presStyleCnt="15">
        <dgm:presLayoutVars>
          <dgm:chPref val="3"/>
        </dgm:presLayoutVars>
      </dgm:prSet>
      <dgm:spPr/>
    </dgm:pt>
    <dgm:pt modelId="{BEE27494-AAC9-4746-8D87-CC753CCA6C1B}" type="pres">
      <dgm:prSet presAssocID="{4D207A00-6782-4269-864C-A37DB6990DEF}" presName="hierChild4" presStyleCnt="0"/>
      <dgm:spPr/>
    </dgm:pt>
    <dgm:pt modelId="{312020F3-CEC1-4166-8727-FA92B3D0402D}" type="pres">
      <dgm:prSet presAssocID="{C63ECF5B-1B3C-4EF5-BCD5-C360C084E3D9}" presName="Name10" presStyleLbl="parChTrans1D2" presStyleIdx="2" presStyleCnt="7"/>
      <dgm:spPr/>
    </dgm:pt>
    <dgm:pt modelId="{8ED3B40A-2068-400B-B02F-92178B855079}" type="pres">
      <dgm:prSet presAssocID="{D22499F7-14F0-4A65-B2E6-C07AF62886E8}" presName="hierRoot2" presStyleCnt="0"/>
      <dgm:spPr/>
    </dgm:pt>
    <dgm:pt modelId="{325F7A5B-973A-4D80-B85C-B1DF24D7B8F4}" type="pres">
      <dgm:prSet presAssocID="{D22499F7-14F0-4A65-B2E6-C07AF62886E8}" presName="composite2" presStyleCnt="0"/>
      <dgm:spPr/>
    </dgm:pt>
    <dgm:pt modelId="{DF774453-AB8C-41C7-917A-6227DA995E4F}" type="pres">
      <dgm:prSet presAssocID="{D22499F7-14F0-4A65-B2E6-C07AF62886E8}" presName="background2" presStyleLbl="node2" presStyleIdx="2" presStyleCnt="7"/>
      <dgm:spPr/>
    </dgm:pt>
    <dgm:pt modelId="{16A648F5-279C-4ACC-888C-EED1BE43D908}" type="pres">
      <dgm:prSet presAssocID="{D22499F7-14F0-4A65-B2E6-C07AF62886E8}" presName="text2" presStyleLbl="fgAcc2" presStyleIdx="2" presStyleCnt="7">
        <dgm:presLayoutVars>
          <dgm:chPref val="3"/>
        </dgm:presLayoutVars>
      </dgm:prSet>
      <dgm:spPr/>
    </dgm:pt>
    <dgm:pt modelId="{489A675D-A9BB-491B-957E-61702D9DF985}" type="pres">
      <dgm:prSet presAssocID="{D22499F7-14F0-4A65-B2E6-C07AF62886E8}" presName="hierChild3" presStyleCnt="0"/>
      <dgm:spPr/>
    </dgm:pt>
    <dgm:pt modelId="{5D9209F2-DA9F-4340-B4C4-5805DC42E780}" type="pres">
      <dgm:prSet presAssocID="{E9F339B9-4453-439A-9991-4A450808794F}" presName="Name17" presStyleLbl="parChTrans1D3" presStyleIdx="6" presStyleCnt="15"/>
      <dgm:spPr/>
    </dgm:pt>
    <dgm:pt modelId="{BE14313A-118E-49B1-BD22-2C50BDCB14E7}" type="pres">
      <dgm:prSet presAssocID="{3C342761-F56E-4F37-B711-6FCAA05DA481}" presName="hierRoot3" presStyleCnt="0"/>
      <dgm:spPr/>
    </dgm:pt>
    <dgm:pt modelId="{AC533141-3BD9-4A5B-BDCB-120532628FBC}" type="pres">
      <dgm:prSet presAssocID="{3C342761-F56E-4F37-B711-6FCAA05DA481}" presName="composite3" presStyleCnt="0"/>
      <dgm:spPr/>
    </dgm:pt>
    <dgm:pt modelId="{6657C156-2662-4CA8-9226-8241EFF02488}" type="pres">
      <dgm:prSet presAssocID="{3C342761-F56E-4F37-B711-6FCAA05DA481}" presName="background3" presStyleLbl="node3" presStyleIdx="6" presStyleCnt="15"/>
      <dgm:spPr/>
    </dgm:pt>
    <dgm:pt modelId="{23F73D3F-3A4F-4AA8-8367-344796845E03}" type="pres">
      <dgm:prSet presAssocID="{3C342761-F56E-4F37-B711-6FCAA05DA481}" presName="text3" presStyleLbl="fgAcc3" presStyleIdx="6" presStyleCnt="15">
        <dgm:presLayoutVars>
          <dgm:chPref val="3"/>
        </dgm:presLayoutVars>
      </dgm:prSet>
      <dgm:spPr/>
    </dgm:pt>
    <dgm:pt modelId="{7D00B7BD-2B4A-4E47-9912-F8FC142F14FF}" type="pres">
      <dgm:prSet presAssocID="{3C342761-F56E-4F37-B711-6FCAA05DA481}" presName="hierChild4" presStyleCnt="0"/>
      <dgm:spPr/>
    </dgm:pt>
    <dgm:pt modelId="{B5C5A460-E1E1-44A6-A150-5AE7FA359E45}" type="pres">
      <dgm:prSet presAssocID="{2C6047B8-BA8D-4BA1-8BF5-683D105285B1}" presName="Name10" presStyleLbl="parChTrans1D2" presStyleIdx="3" presStyleCnt="7"/>
      <dgm:spPr/>
    </dgm:pt>
    <dgm:pt modelId="{7DC92B8D-8F75-49DB-A1FB-40B76BE7A525}" type="pres">
      <dgm:prSet presAssocID="{84C22EE5-2FF5-4483-995C-F3B8856DBE0C}" presName="hierRoot2" presStyleCnt="0"/>
      <dgm:spPr/>
    </dgm:pt>
    <dgm:pt modelId="{5822C008-FC7C-4CD4-AED8-58BA9DEF9385}" type="pres">
      <dgm:prSet presAssocID="{84C22EE5-2FF5-4483-995C-F3B8856DBE0C}" presName="composite2" presStyleCnt="0"/>
      <dgm:spPr/>
    </dgm:pt>
    <dgm:pt modelId="{6C01902F-6E22-48BF-A702-FFDDB032F7A8}" type="pres">
      <dgm:prSet presAssocID="{84C22EE5-2FF5-4483-995C-F3B8856DBE0C}" presName="background2" presStyleLbl="node2" presStyleIdx="3" presStyleCnt="7"/>
      <dgm:spPr/>
    </dgm:pt>
    <dgm:pt modelId="{5BA9CF35-905C-4760-A51F-6727F821643D}" type="pres">
      <dgm:prSet presAssocID="{84C22EE5-2FF5-4483-995C-F3B8856DBE0C}" presName="text2" presStyleLbl="fgAcc2" presStyleIdx="3" presStyleCnt="7">
        <dgm:presLayoutVars>
          <dgm:chPref val="3"/>
        </dgm:presLayoutVars>
      </dgm:prSet>
      <dgm:spPr/>
    </dgm:pt>
    <dgm:pt modelId="{64FAEFD0-DB95-4425-AE12-4F9A5C8CD98E}" type="pres">
      <dgm:prSet presAssocID="{84C22EE5-2FF5-4483-995C-F3B8856DBE0C}" presName="hierChild3" presStyleCnt="0"/>
      <dgm:spPr/>
    </dgm:pt>
    <dgm:pt modelId="{67961F81-0592-45AD-9638-2444BD45D434}" type="pres">
      <dgm:prSet presAssocID="{F347CBD0-3700-4F92-BE18-715F23A8F226}" presName="Name17" presStyleLbl="parChTrans1D3" presStyleIdx="7" presStyleCnt="15"/>
      <dgm:spPr/>
    </dgm:pt>
    <dgm:pt modelId="{A3A9417A-6485-41B9-85E2-18CFF6D65DF8}" type="pres">
      <dgm:prSet presAssocID="{8027D039-10F5-4DC1-A26F-EF8C7135602A}" presName="hierRoot3" presStyleCnt="0"/>
      <dgm:spPr/>
    </dgm:pt>
    <dgm:pt modelId="{DF1C4AA7-EA27-4739-ABAC-8DF7A18EE93F}" type="pres">
      <dgm:prSet presAssocID="{8027D039-10F5-4DC1-A26F-EF8C7135602A}" presName="composite3" presStyleCnt="0"/>
      <dgm:spPr/>
    </dgm:pt>
    <dgm:pt modelId="{5669D088-2E12-4FF8-8733-DE987E2F9D2E}" type="pres">
      <dgm:prSet presAssocID="{8027D039-10F5-4DC1-A26F-EF8C7135602A}" presName="background3" presStyleLbl="node3" presStyleIdx="7" presStyleCnt="15"/>
      <dgm:spPr/>
    </dgm:pt>
    <dgm:pt modelId="{7E9A8FDE-CA2D-4705-AD67-97A6FBA80F71}" type="pres">
      <dgm:prSet presAssocID="{8027D039-10F5-4DC1-A26F-EF8C7135602A}" presName="text3" presStyleLbl="fgAcc3" presStyleIdx="7" presStyleCnt="15">
        <dgm:presLayoutVars>
          <dgm:chPref val="3"/>
        </dgm:presLayoutVars>
      </dgm:prSet>
      <dgm:spPr/>
    </dgm:pt>
    <dgm:pt modelId="{7591BB22-5CE2-46D3-99E6-7F14F0362DA4}" type="pres">
      <dgm:prSet presAssocID="{8027D039-10F5-4DC1-A26F-EF8C7135602A}" presName="hierChild4" presStyleCnt="0"/>
      <dgm:spPr/>
    </dgm:pt>
    <dgm:pt modelId="{0E83D255-7506-4524-887B-E084C3F58DE3}" type="pres">
      <dgm:prSet presAssocID="{54D35641-F763-4F43-9B65-19AC487C9411}" presName="Name17" presStyleLbl="parChTrans1D3" presStyleIdx="8" presStyleCnt="15"/>
      <dgm:spPr/>
    </dgm:pt>
    <dgm:pt modelId="{935A36B1-343B-4A27-A3F2-A322786D877B}" type="pres">
      <dgm:prSet presAssocID="{24B6419A-4486-4713-9305-0064BA630E87}" presName="hierRoot3" presStyleCnt="0"/>
      <dgm:spPr/>
    </dgm:pt>
    <dgm:pt modelId="{C3A825DD-7C03-4811-9E0E-C744A36D9094}" type="pres">
      <dgm:prSet presAssocID="{24B6419A-4486-4713-9305-0064BA630E87}" presName="composite3" presStyleCnt="0"/>
      <dgm:spPr/>
    </dgm:pt>
    <dgm:pt modelId="{86BBC716-587F-4545-8D8E-017448F2E755}" type="pres">
      <dgm:prSet presAssocID="{24B6419A-4486-4713-9305-0064BA630E87}" presName="background3" presStyleLbl="node3" presStyleIdx="8" presStyleCnt="15"/>
      <dgm:spPr/>
    </dgm:pt>
    <dgm:pt modelId="{AEE8BADD-223F-410B-BD22-28559666395E}" type="pres">
      <dgm:prSet presAssocID="{24B6419A-4486-4713-9305-0064BA630E87}" presName="text3" presStyleLbl="fgAcc3" presStyleIdx="8" presStyleCnt="15">
        <dgm:presLayoutVars>
          <dgm:chPref val="3"/>
        </dgm:presLayoutVars>
      </dgm:prSet>
      <dgm:spPr/>
    </dgm:pt>
    <dgm:pt modelId="{CB0F5EDC-976F-49D9-A47F-D007716996AA}" type="pres">
      <dgm:prSet presAssocID="{24B6419A-4486-4713-9305-0064BA630E87}" presName="hierChild4" presStyleCnt="0"/>
      <dgm:spPr/>
    </dgm:pt>
    <dgm:pt modelId="{D929D076-337D-4B8D-AB16-85775943F79D}" type="pres">
      <dgm:prSet presAssocID="{D06D62B0-A1D6-484B-8DAA-CD2B4DAFA830}" presName="Name17" presStyleLbl="parChTrans1D3" presStyleIdx="9" presStyleCnt="15"/>
      <dgm:spPr/>
    </dgm:pt>
    <dgm:pt modelId="{D35B72E2-C350-430C-B9C2-09665396C6B5}" type="pres">
      <dgm:prSet presAssocID="{D311AB0B-369B-4E1E-A1D6-4E297570948D}" presName="hierRoot3" presStyleCnt="0"/>
      <dgm:spPr/>
    </dgm:pt>
    <dgm:pt modelId="{80C57188-620A-4036-965A-85560BDB6C10}" type="pres">
      <dgm:prSet presAssocID="{D311AB0B-369B-4E1E-A1D6-4E297570948D}" presName="composite3" presStyleCnt="0"/>
      <dgm:spPr/>
    </dgm:pt>
    <dgm:pt modelId="{5D2573BC-757C-4B0A-9D05-F7FA09AC07BB}" type="pres">
      <dgm:prSet presAssocID="{D311AB0B-369B-4E1E-A1D6-4E297570948D}" presName="background3" presStyleLbl="node3" presStyleIdx="9" presStyleCnt="15"/>
      <dgm:spPr/>
    </dgm:pt>
    <dgm:pt modelId="{B666BBFF-50AC-4830-8CC9-9D89E57802A2}" type="pres">
      <dgm:prSet presAssocID="{D311AB0B-369B-4E1E-A1D6-4E297570948D}" presName="text3" presStyleLbl="fgAcc3" presStyleIdx="9" presStyleCnt="15">
        <dgm:presLayoutVars>
          <dgm:chPref val="3"/>
        </dgm:presLayoutVars>
      </dgm:prSet>
      <dgm:spPr/>
    </dgm:pt>
    <dgm:pt modelId="{CA194D2A-FDF8-40DD-A37E-EB00CBAA4F35}" type="pres">
      <dgm:prSet presAssocID="{D311AB0B-369B-4E1E-A1D6-4E297570948D}" presName="hierChild4" presStyleCnt="0"/>
      <dgm:spPr/>
    </dgm:pt>
    <dgm:pt modelId="{F2EB63B7-9440-4F4A-9A0B-16E25EE1CA8D}" type="pres">
      <dgm:prSet presAssocID="{A8B14F20-5604-428E-9AEE-392321620746}" presName="Name10" presStyleLbl="parChTrans1D2" presStyleIdx="4" presStyleCnt="7"/>
      <dgm:spPr/>
    </dgm:pt>
    <dgm:pt modelId="{1FB597C1-9F3C-47FC-A945-3075066AECB8}" type="pres">
      <dgm:prSet presAssocID="{E9656D82-E544-428A-AF7A-9CE9C31DD7DC}" presName="hierRoot2" presStyleCnt="0"/>
      <dgm:spPr/>
    </dgm:pt>
    <dgm:pt modelId="{1CC689E3-4732-4B78-8115-151ADDC0CEAD}" type="pres">
      <dgm:prSet presAssocID="{E9656D82-E544-428A-AF7A-9CE9C31DD7DC}" presName="composite2" presStyleCnt="0"/>
      <dgm:spPr/>
    </dgm:pt>
    <dgm:pt modelId="{C2CDA191-3CD0-442F-B4A4-A68C3C299FB4}" type="pres">
      <dgm:prSet presAssocID="{E9656D82-E544-428A-AF7A-9CE9C31DD7DC}" presName="background2" presStyleLbl="node2" presStyleIdx="4" presStyleCnt="7"/>
      <dgm:spPr/>
    </dgm:pt>
    <dgm:pt modelId="{DF2ECFA5-E9A8-40CE-ABA4-3408D9B47D3F}" type="pres">
      <dgm:prSet presAssocID="{E9656D82-E544-428A-AF7A-9CE9C31DD7DC}" presName="text2" presStyleLbl="fgAcc2" presStyleIdx="4" presStyleCnt="7">
        <dgm:presLayoutVars>
          <dgm:chPref val="3"/>
        </dgm:presLayoutVars>
      </dgm:prSet>
      <dgm:spPr/>
    </dgm:pt>
    <dgm:pt modelId="{F1A346D5-952A-495F-8C06-CE69A51618CD}" type="pres">
      <dgm:prSet presAssocID="{E9656D82-E544-428A-AF7A-9CE9C31DD7DC}" presName="hierChild3" presStyleCnt="0"/>
      <dgm:spPr/>
    </dgm:pt>
    <dgm:pt modelId="{2F02F24A-D5C3-4FE1-8247-E7352D3E3D2B}" type="pres">
      <dgm:prSet presAssocID="{85FE9B3C-A47B-45B0-BC81-DA672EDB35DF}" presName="Name10" presStyleLbl="parChTrans1D2" presStyleIdx="5" presStyleCnt="7"/>
      <dgm:spPr/>
    </dgm:pt>
    <dgm:pt modelId="{72A97954-0760-485A-A2D1-4A0596CCA5C2}" type="pres">
      <dgm:prSet presAssocID="{D2C31BB0-44E7-4129-89A7-A90BAA51898D}" presName="hierRoot2" presStyleCnt="0"/>
      <dgm:spPr/>
    </dgm:pt>
    <dgm:pt modelId="{477C673F-75B9-481A-9606-4455566FC75A}" type="pres">
      <dgm:prSet presAssocID="{D2C31BB0-44E7-4129-89A7-A90BAA51898D}" presName="composite2" presStyleCnt="0"/>
      <dgm:spPr/>
    </dgm:pt>
    <dgm:pt modelId="{D4908C80-A963-4C1F-9EA6-C53D30DF306F}" type="pres">
      <dgm:prSet presAssocID="{D2C31BB0-44E7-4129-89A7-A90BAA51898D}" presName="background2" presStyleLbl="node2" presStyleIdx="5" presStyleCnt="7"/>
      <dgm:spPr/>
    </dgm:pt>
    <dgm:pt modelId="{CD5E27F0-0C95-4C92-8EBB-72ACDE514FDD}" type="pres">
      <dgm:prSet presAssocID="{D2C31BB0-44E7-4129-89A7-A90BAA51898D}" presName="text2" presStyleLbl="fgAcc2" presStyleIdx="5" presStyleCnt="7">
        <dgm:presLayoutVars>
          <dgm:chPref val="3"/>
        </dgm:presLayoutVars>
      </dgm:prSet>
      <dgm:spPr/>
    </dgm:pt>
    <dgm:pt modelId="{B4EFE42C-D70F-4B20-965F-991C9301F90D}" type="pres">
      <dgm:prSet presAssocID="{D2C31BB0-44E7-4129-89A7-A90BAA51898D}" presName="hierChild3" presStyleCnt="0"/>
      <dgm:spPr/>
    </dgm:pt>
    <dgm:pt modelId="{33BAA322-1366-468D-8D0C-975125449095}" type="pres">
      <dgm:prSet presAssocID="{D4B9443E-1783-4E82-9608-62CE4AA315F1}" presName="Name17" presStyleLbl="parChTrans1D3" presStyleIdx="10" presStyleCnt="15"/>
      <dgm:spPr/>
    </dgm:pt>
    <dgm:pt modelId="{7023AC1B-9FDC-483C-88A7-666478C48CAE}" type="pres">
      <dgm:prSet presAssocID="{0471189E-BB77-4D62-BD9E-DD8376CF78E1}" presName="hierRoot3" presStyleCnt="0"/>
      <dgm:spPr/>
    </dgm:pt>
    <dgm:pt modelId="{F89F02DE-6F80-4F37-82DB-8CC318C29AB0}" type="pres">
      <dgm:prSet presAssocID="{0471189E-BB77-4D62-BD9E-DD8376CF78E1}" presName="composite3" presStyleCnt="0"/>
      <dgm:spPr/>
    </dgm:pt>
    <dgm:pt modelId="{D44680A8-0D18-4A87-9EC3-29FF70322BCC}" type="pres">
      <dgm:prSet presAssocID="{0471189E-BB77-4D62-BD9E-DD8376CF78E1}" presName="background3" presStyleLbl="node3" presStyleIdx="10" presStyleCnt="15"/>
      <dgm:spPr/>
    </dgm:pt>
    <dgm:pt modelId="{F8FF8C2B-0D35-423B-9B74-4FA9D369A8E9}" type="pres">
      <dgm:prSet presAssocID="{0471189E-BB77-4D62-BD9E-DD8376CF78E1}" presName="text3" presStyleLbl="fgAcc3" presStyleIdx="10" presStyleCnt="15">
        <dgm:presLayoutVars>
          <dgm:chPref val="3"/>
        </dgm:presLayoutVars>
      </dgm:prSet>
      <dgm:spPr/>
    </dgm:pt>
    <dgm:pt modelId="{E926C9F7-CD5D-43CA-8362-650B9E0EC206}" type="pres">
      <dgm:prSet presAssocID="{0471189E-BB77-4D62-BD9E-DD8376CF78E1}" presName="hierChild4" presStyleCnt="0"/>
      <dgm:spPr/>
    </dgm:pt>
    <dgm:pt modelId="{C82D438F-0EA2-4236-BA40-9DD6610A8757}" type="pres">
      <dgm:prSet presAssocID="{7226960A-51E9-4392-8909-CF079BD3D777}" presName="Name10" presStyleLbl="parChTrans1D2" presStyleIdx="6" presStyleCnt="7"/>
      <dgm:spPr/>
    </dgm:pt>
    <dgm:pt modelId="{9C9611E6-2DCA-4E0A-87A1-5F095B477140}" type="pres">
      <dgm:prSet presAssocID="{F4476EFD-1EF2-49EA-89A8-5016D62781E8}" presName="hierRoot2" presStyleCnt="0"/>
      <dgm:spPr/>
    </dgm:pt>
    <dgm:pt modelId="{885BF512-BA7E-44DB-ADD1-0CD9BA6912A9}" type="pres">
      <dgm:prSet presAssocID="{F4476EFD-1EF2-49EA-89A8-5016D62781E8}" presName="composite2" presStyleCnt="0"/>
      <dgm:spPr/>
    </dgm:pt>
    <dgm:pt modelId="{847DBF8D-AFE5-4546-83FC-DCDEDA0B8695}" type="pres">
      <dgm:prSet presAssocID="{F4476EFD-1EF2-49EA-89A8-5016D62781E8}" presName="background2" presStyleLbl="node2" presStyleIdx="6" presStyleCnt="7"/>
      <dgm:spPr/>
    </dgm:pt>
    <dgm:pt modelId="{DBA02DDD-613E-4F4B-A95C-F94E10C80E7C}" type="pres">
      <dgm:prSet presAssocID="{F4476EFD-1EF2-49EA-89A8-5016D62781E8}" presName="text2" presStyleLbl="fgAcc2" presStyleIdx="6" presStyleCnt="7">
        <dgm:presLayoutVars>
          <dgm:chPref val="3"/>
        </dgm:presLayoutVars>
      </dgm:prSet>
      <dgm:spPr/>
    </dgm:pt>
    <dgm:pt modelId="{80F36AAE-07FA-4674-9262-419B865EB976}" type="pres">
      <dgm:prSet presAssocID="{F4476EFD-1EF2-49EA-89A8-5016D62781E8}" presName="hierChild3" presStyleCnt="0"/>
      <dgm:spPr/>
    </dgm:pt>
    <dgm:pt modelId="{DDFC8F68-33BE-4696-80C2-F8EA3B18CFF3}" type="pres">
      <dgm:prSet presAssocID="{F8DDD48B-45C9-43D4-8525-75F3609AE042}" presName="Name17" presStyleLbl="parChTrans1D3" presStyleIdx="11" presStyleCnt="15"/>
      <dgm:spPr/>
    </dgm:pt>
    <dgm:pt modelId="{BDD43E27-7248-41C0-BD24-3053AEA73D78}" type="pres">
      <dgm:prSet presAssocID="{485FDD43-B330-427B-A9BE-8EB4AC285F3C}" presName="hierRoot3" presStyleCnt="0"/>
      <dgm:spPr/>
    </dgm:pt>
    <dgm:pt modelId="{D366DA22-4E49-4606-8C2F-DAAE6CFF4702}" type="pres">
      <dgm:prSet presAssocID="{485FDD43-B330-427B-A9BE-8EB4AC285F3C}" presName="composite3" presStyleCnt="0"/>
      <dgm:spPr/>
    </dgm:pt>
    <dgm:pt modelId="{E10D6D33-E7BC-4DAE-86CA-ADF13BBA5E9A}" type="pres">
      <dgm:prSet presAssocID="{485FDD43-B330-427B-A9BE-8EB4AC285F3C}" presName="background3" presStyleLbl="node3" presStyleIdx="11" presStyleCnt="15"/>
      <dgm:spPr/>
    </dgm:pt>
    <dgm:pt modelId="{7A0C8C34-7259-4F27-9B76-CD7AC1C8380E}" type="pres">
      <dgm:prSet presAssocID="{485FDD43-B330-427B-A9BE-8EB4AC285F3C}" presName="text3" presStyleLbl="fgAcc3" presStyleIdx="11" presStyleCnt="15">
        <dgm:presLayoutVars>
          <dgm:chPref val="3"/>
        </dgm:presLayoutVars>
      </dgm:prSet>
      <dgm:spPr/>
    </dgm:pt>
    <dgm:pt modelId="{D8860B55-EA40-4AB6-B297-4F352090F9CD}" type="pres">
      <dgm:prSet presAssocID="{485FDD43-B330-427B-A9BE-8EB4AC285F3C}" presName="hierChild4" presStyleCnt="0"/>
      <dgm:spPr/>
    </dgm:pt>
    <dgm:pt modelId="{DF119488-3633-411F-9825-E69076C31146}" type="pres">
      <dgm:prSet presAssocID="{D6DF8188-6B34-4D15-9EFD-870A1DC08CC9}" presName="Name17" presStyleLbl="parChTrans1D3" presStyleIdx="12" presStyleCnt="15"/>
      <dgm:spPr/>
    </dgm:pt>
    <dgm:pt modelId="{D2CB8F84-D83D-46FA-9582-4BFCE9272B29}" type="pres">
      <dgm:prSet presAssocID="{0655C1A8-21F2-411D-A283-C5B2C0206A40}" presName="hierRoot3" presStyleCnt="0"/>
      <dgm:spPr/>
    </dgm:pt>
    <dgm:pt modelId="{490CAE90-177B-4F3C-AEAD-4B28DBE51F7A}" type="pres">
      <dgm:prSet presAssocID="{0655C1A8-21F2-411D-A283-C5B2C0206A40}" presName="composite3" presStyleCnt="0"/>
      <dgm:spPr/>
    </dgm:pt>
    <dgm:pt modelId="{8D912B77-B9CB-4C80-81FE-6E873F27423C}" type="pres">
      <dgm:prSet presAssocID="{0655C1A8-21F2-411D-A283-C5B2C0206A40}" presName="background3" presStyleLbl="node3" presStyleIdx="12" presStyleCnt="15"/>
      <dgm:spPr/>
    </dgm:pt>
    <dgm:pt modelId="{ECA33177-D6D4-4EC5-B1C5-1B31795B4078}" type="pres">
      <dgm:prSet presAssocID="{0655C1A8-21F2-411D-A283-C5B2C0206A40}" presName="text3" presStyleLbl="fgAcc3" presStyleIdx="12" presStyleCnt="15">
        <dgm:presLayoutVars>
          <dgm:chPref val="3"/>
        </dgm:presLayoutVars>
      </dgm:prSet>
      <dgm:spPr/>
    </dgm:pt>
    <dgm:pt modelId="{49CE5498-B085-4AEA-94C4-C3878A835B22}" type="pres">
      <dgm:prSet presAssocID="{0655C1A8-21F2-411D-A283-C5B2C0206A40}" presName="hierChild4" presStyleCnt="0"/>
      <dgm:spPr/>
    </dgm:pt>
    <dgm:pt modelId="{7F1116C4-CB90-4348-A348-CDE7CE4C0C7E}" type="pres">
      <dgm:prSet presAssocID="{2D762854-4F96-4CBE-9B39-E75DE20F4CA2}" presName="Name17" presStyleLbl="parChTrans1D3" presStyleIdx="13" presStyleCnt="15"/>
      <dgm:spPr/>
    </dgm:pt>
    <dgm:pt modelId="{7C4B46BC-DF6D-4A64-92DA-CC0AEFDDE974}" type="pres">
      <dgm:prSet presAssocID="{EB04024F-C940-48D4-A4AC-107FE26F42A4}" presName="hierRoot3" presStyleCnt="0"/>
      <dgm:spPr/>
    </dgm:pt>
    <dgm:pt modelId="{08014C5E-7087-49F7-954B-60A8C2A8933F}" type="pres">
      <dgm:prSet presAssocID="{EB04024F-C940-48D4-A4AC-107FE26F42A4}" presName="composite3" presStyleCnt="0"/>
      <dgm:spPr/>
    </dgm:pt>
    <dgm:pt modelId="{AE08BEB8-F551-46FB-BD87-ABAE2D626688}" type="pres">
      <dgm:prSet presAssocID="{EB04024F-C940-48D4-A4AC-107FE26F42A4}" presName="background3" presStyleLbl="node3" presStyleIdx="13" presStyleCnt="15"/>
      <dgm:spPr/>
    </dgm:pt>
    <dgm:pt modelId="{65E3674A-6A61-48F7-A99D-BECE7822B476}" type="pres">
      <dgm:prSet presAssocID="{EB04024F-C940-48D4-A4AC-107FE26F42A4}" presName="text3" presStyleLbl="fgAcc3" presStyleIdx="13" presStyleCnt="15">
        <dgm:presLayoutVars>
          <dgm:chPref val="3"/>
        </dgm:presLayoutVars>
      </dgm:prSet>
      <dgm:spPr/>
    </dgm:pt>
    <dgm:pt modelId="{A3ADAE46-6445-4664-87BC-0A7BBDC07979}" type="pres">
      <dgm:prSet presAssocID="{EB04024F-C940-48D4-A4AC-107FE26F42A4}" presName="hierChild4" presStyleCnt="0"/>
      <dgm:spPr/>
    </dgm:pt>
    <dgm:pt modelId="{AAF281D2-F736-4903-98AD-DF55D33B5A7D}" type="pres">
      <dgm:prSet presAssocID="{EEE62A5A-9666-42CA-983D-B4CBC1CBF268}" presName="Name17" presStyleLbl="parChTrans1D3" presStyleIdx="14" presStyleCnt="15"/>
      <dgm:spPr/>
    </dgm:pt>
    <dgm:pt modelId="{48012A9A-8BA1-4C70-829A-EBB64EBDE3A6}" type="pres">
      <dgm:prSet presAssocID="{5A0DE025-7A45-44F7-8701-FB4E5454C36B}" presName="hierRoot3" presStyleCnt="0"/>
      <dgm:spPr/>
    </dgm:pt>
    <dgm:pt modelId="{BEB83336-46DA-4C0C-972D-EB6178A4B563}" type="pres">
      <dgm:prSet presAssocID="{5A0DE025-7A45-44F7-8701-FB4E5454C36B}" presName="composite3" presStyleCnt="0"/>
      <dgm:spPr/>
    </dgm:pt>
    <dgm:pt modelId="{1078B219-5AEC-48D8-9150-20532EC759CC}" type="pres">
      <dgm:prSet presAssocID="{5A0DE025-7A45-44F7-8701-FB4E5454C36B}" presName="background3" presStyleLbl="node3" presStyleIdx="14" presStyleCnt="15"/>
      <dgm:spPr/>
    </dgm:pt>
    <dgm:pt modelId="{F77F2A99-53BA-41CF-9CFD-76B050A59E06}" type="pres">
      <dgm:prSet presAssocID="{5A0DE025-7A45-44F7-8701-FB4E5454C36B}" presName="text3" presStyleLbl="fgAcc3" presStyleIdx="14" presStyleCnt="15">
        <dgm:presLayoutVars>
          <dgm:chPref val="3"/>
        </dgm:presLayoutVars>
      </dgm:prSet>
      <dgm:spPr/>
    </dgm:pt>
    <dgm:pt modelId="{BCE4EBA4-CFD1-4F4D-81D2-98EB50A4457F}" type="pres">
      <dgm:prSet presAssocID="{5A0DE025-7A45-44F7-8701-FB4E5454C36B}" presName="hierChild4" presStyleCnt="0"/>
      <dgm:spPr/>
    </dgm:pt>
  </dgm:ptLst>
  <dgm:cxnLst>
    <dgm:cxn modelId="{6EFA3402-63A6-4553-856D-8464D0D85DFD}" type="presOf" srcId="{4D207A00-6782-4269-864C-A37DB6990DEF}" destId="{046A91E9-7204-4996-A57E-A87F55E613FA}" srcOrd="0" destOrd="0" presId="urn:microsoft.com/office/officeart/2005/8/layout/hierarchy1"/>
    <dgm:cxn modelId="{E2422905-F3AF-46A5-9E3D-84B941EB7022}" type="presOf" srcId="{EB04024F-C940-48D4-A4AC-107FE26F42A4}" destId="{65E3674A-6A61-48F7-A99D-BECE7822B476}" srcOrd="0" destOrd="0" presId="urn:microsoft.com/office/officeart/2005/8/layout/hierarchy1"/>
    <dgm:cxn modelId="{45E07B06-2E83-4094-A315-ECD9C042C436}" type="presOf" srcId="{56D4B5AC-5122-43BB-A9E3-CD125F62D0C2}" destId="{195F8155-68D1-4866-9B80-1495721B8ABF}" srcOrd="0" destOrd="0" presId="urn:microsoft.com/office/officeart/2005/8/layout/hierarchy1"/>
    <dgm:cxn modelId="{CF287F07-1E26-4878-BFEE-745AC151DAD8}" srcId="{56D4B5AC-5122-43BB-A9E3-CD125F62D0C2}" destId="{572962E1-A2DE-4B4A-9845-709146B103B9}" srcOrd="3" destOrd="0" parTransId="{C2954603-8CB5-4AAA-ABDC-B3C281E1D9FE}" sibTransId="{94D956BE-3749-4AB6-9696-18219D6CD010}"/>
    <dgm:cxn modelId="{6A3F2C0A-B800-453E-A46D-B28341E2682E}" type="presOf" srcId="{FE0047D4-F9A6-4DE9-A9E1-0CC488208943}" destId="{3C5280BC-6E10-4A9D-BAA8-A3C88F6B0ABE}" srcOrd="0" destOrd="0" presId="urn:microsoft.com/office/officeart/2005/8/layout/hierarchy1"/>
    <dgm:cxn modelId="{4A6E9012-FEC2-47A6-BE30-6E0D6F825785}" srcId="{377CBEF0-ED28-4C74-BF1E-548CD3DD7B70}" destId="{E3BF4A03-D4F5-4347-8CC4-FD8D74DD486E}" srcOrd="0" destOrd="0" parTransId="{BE0EC30A-CD19-4C4A-AA67-C682B2388518}" sibTransId="{8E156678-4507-43EF-8BF0-02F41E7CB7D5}"/>
    <dgm:cxn modelId="{80757F16-8562-44B6-B6D2-C792FE2E346D}" type="presOf" srcId="{D6DF8188-6B34-4D15-9EFD-870A1DC08CC9}" destId="{DF119488-3633-411F-9825-E69076C31146}" srcOrd="0" destOrd="0" presId="urn:microsoft.com/office/officeart/2005/8/layout/hierarchy1"/>
    <dgm:cxn modelId="{6F03EB17-56EB-4027-8023-053A536F8A72}" type="presOf" srcId="{D13E41C6-3264-49BD-8B46-1AFC21186931}" destId="{46EA18E4-C1F0-4F97-A55B-264CD51AA002}" srcOrd="0" destOrd="0" presId="urn:microsoft.com/office/officeart/2005/8/layout/hierarchy1"/>
    <dgm:cxn modelId="{2F031418-4114-4770-88EA-F8C1CAA3AE2D}" type="presOf" srcId="{E9F339B9-4453-439A-9991-4A450808794F}" destId="{5D9209F2-DA9F-4340-B4C4-5805DC42E780}" srcOrd="0" destOrd="0" presId="urn:microsoft.com/office/officeart/2005/8/layout/hierarchy1"/>
    <dgm:cxn modelId="{D749C218-430D-458D-9E74-16BBAA01EEA7}" type="presOf" srcId="{24B6419A-4486-4713-9305-0064BA630E87}" destId="{AEE8BADD-223F-410B-BD22-28559666395E}" srcOrd="0" destOrd="0" presId="urn:microsoft.com/office/officeart/2005/8/layout/hierarchy1"/>
    <dgm:cxn modelId="{9E909519-359D-4696-8222-ABC9BAFFAF08}" type="presOf" srcId="{5511B521-F489-4717-BBFE-293543DECF8C}" destId="{999E90E2-C117-4476-83FC-4C748B8AF391}" srcOrd="0" destOrd="0" presId="urn:microsoft.com/office/officeart/2005/8/layout/hierarchy1"/>
    <dgm:cxn modelId="{F6E80328-3314-4DA3-B20D-E6EA8DAA87F0}" type="presOf" srcId="{5A0DE025-7A45-44F7-8701-FB4E5454C36B}" destId="{F77F2A99-53BA-41CF-9CFD-76B050A59E06}" srcOrd="0" destOrd="0" presId="urn:microsoft.com/office/officeart/2005/8/layout/hierarchy1"/>
    <dgm:cxn modelId="{A171C128-C336-4A58-8472-A786F27F1458}" type="presOf" srcId="{02838BED-3E34-42D4-A282-1EA1A92F2AC5}" destId="{1049A1AD-CFE5-4B08-B6CA-2DDA07658A11}" srcOrd="0" destOrd="0" presId="urn:microsoft.com/office/officeart/2005/8/layout/hierarchy1"/>
    <dgm:cxn modelId="{DCDCAD2C-07E6-4864-A70A-4C76882EBE19}" type="presOf" srcId="{D22499F7-14F0-4A65-B2E6-C07AF62886E8}" destId="{16A648F5-279C-4ACC-888C-EED1BE43D908}" srcOrd="0" destOrd="0" presId="urn:microsoft.com/office/officeart/2005/8/layout/hierarchy1"/>
    <dgm:cxn modelId="{7FE3A52E-6B18-44C5-8CD6-DA9B62A0509A}" type="presOf" srcId="{C63ECF5B-1B3C-4EF5-BCD5-C360C084E3D9}" destId="{312020F3-CEC1-4166-8727-FA92B3D0402D}" srcOrd="0" destOrd="0" presId="urn:microsoft.com/office/officeart/2005/8/layout/hierarchy1"/>
    <dgm:cxn modelId="{9C17CE30-F896-4A89-B7BD-12431355CA60}" type="presOf" srcId="{572962E1-A2DE-4B4A-9845-709146B103B9}" destId="{2B15690A-30D7-4B0C-A774-4666399D88C2}" srcOrd="0" destOrd="0" presId="urn:microsoft.com/office/officeart/2005/8/layout/hierarchy1"/>
    <dgm:cxn modelId="{685A4731-7721-408B-AC97-D2262A9D2D39}" type="presOf" srcId="{99CDAFEC-9394-4914-8520-6D14BD704194}" destId="{1A06C6A4-8AB6-45F8-83E4-4954856224B7}" srcOrd="0" destOrd="0" presId="urn:microsoft.com/office/officeart/2005/8/layout/hierarchy1"/>
    <dgm:cxn modelId="{D6AC0E34-BD2A-4A79-BDEA-4186E7761B09}" type="presOf" srcId="{E3BF4A03-D4F5-4347-8CC4-FD8D74DD486E}" destId="{DBCDDFC5-4D05-4A5B-B8C2-E79ACB1D0209}" srcOrd="0" destOrd="0" presId="urn:microsoft.com/office/officeart/2005/8/layout/hierarchy1"/>
    <dgm:cxn modelId="{89364236-25F9-45CA-AF99-04CADC0F8BE0}" type="presOf" srcId="{EEE62A5A-9666-42CA-983D-B4CBC1CBF268}" destId="{AAF281D2-F736-4903-98AD-DF55D33B5A7D}" srcOrd="0" destOrd="0" presId="urn:microsoft.com/office/officeart/2005/8/layout/hierarchy1"/>
    <dgm:cxn modelId="{8D53A337-104C-4FED-8914-64231E6781C8}" srcId="{FE0047D4-F9A6-4DE9-A9E1-0CC488208943}" destId="{02838BED-3E34-42D4-A282-1EA1A92F2AC5}" srcOrd="0" destOrd="0" parTransId="{99CDAFEC-9394-4914-8520-6D14BD704194}" sibTransId="{AC582E77-E0FE-412A-9209-DDF9C8E0CD7B}"/>
    <dgm:cxn modelId="{71506B39-40F3-4347-990D-D2A056F13D5E}" type="presOf" srcId="{110E0900-8C14-4BCF-94C7-1E1B8318F16E}" destId="{DE0FC689-65F7-4C16-92C1-9033ABBDDDA7}" srcOrd="0" destOrd="0" presId="urn:microsoft.com/office/officeart/2005/8/layout/hierarchy1"/>
    <dgm:cxn modelId="{3647A33F-293E-4EF0-9ED7-25121E451447}" type="presOf" srcId="{A8B14F20-5604-428E-9AEE-392321620746}" destId="{F2EB63B7-9440-4F4A-9A0B-16E25EE1CA8D}" srcOrd="0" destOrd="0" presId="urn:microsoft.com/office/officeart/2005/8/layout/hierarchy1"/>
    <dgm:cxn modelId="{A25CAA3F-1560-408E-862A-FB6A19994C76}" type="presOf" srcId="{3FC998C2-70BE-443E-AD10-655B227210EE}" destId="{96313F07-659B-4BCC-858A-CDE3EBF4081D}" srcOrd="0" destOrd="0" presId="urn:microsoft.com/office/officeart/2005/8/layout/hierarchy1"/>
    <dgm:cxn modelId="{7FC1795C-82BC-4400-B6E2-C20DA3EB3D8E}" type="presOf" srcId="{2D762854-4F96-4CBE-9B39-E75DE20F4CA2}" destId="{7F1116C4-CB90-4348-A348-CDE7CE4C0C7E}" srcOrd="0" destOrd="0" presId="urn:microsoft.com/office/officeart/2005/8/layout/hierarchy1"/>
    <dgm:cxn modelId="{913ECB60-CB08-451F-BF32-16F8AF648805}" srcId="{9898FBE6-2471-44F6-9AE2-C064B6213D38}" destId="{440B9CD1-F18F-41F0-A6DE-B9B1D2AF43DE}" srcOrd="0" destOrd="0" parTransId="{3FC998C2-70BE-443E-AD10-655B227210EE}" sibTransId="{E29B1181-FC20-49DA-9C27-20A2714954D3}"/>
    <dgm:cxn modelId="{263A4162-3BCC-498A-AF14-81AD54EF8D67}" srcId="{56D4B5AC-5122-43BB-A9E3-CD125F62D0C2}" destId="{EE8B03A4-3E4C-4EF7-BBAD-995C369352A8}" srcOrd="2" destOrd="0" parTransId="{9C8A83F4-BF77-4FEF-87C3-88536DB17B4F}" sibTransId="{48F6501F-6190-4463-BABC-E3077EE7A34D}"/>
    <dgm:cxn modelId="{0A42EA65-FDE7-44F4-8624-9466628CB466}" srcId="{F4476EFD-1EF2-49EA-89A8-5016D62781E8}" destId="{EB04024F-C940-48D4-A4AC-107FE26F42A4}" srcOrd="2" destOrd="0" parTransId="{2D762854-4F96-4CBE-9B39-E75DE20F4CA2}" sibTransId="{2E865C71-66CF-443D-BA3A-7F89934EAA90}"/>
    <dgm:cxn modelId="{702C9A66-9040-473B-9C42-4227E6F0837C}" srcId="{56D4B5AC-5122-43BB-A9E3-CD125F62D0C2}" destId="{4D207A00-6782-4269-864C-A37DB6990DEF}" srcOrd="4" destOrd="0" parTransId="{15165AFC-C84D-42F0-A903-A797713768C9}" sibTransId="{83468DCD-1467-473D-8D45-C8510D5BF029}"/>
    <dgm:cxn modelId="{58B20648-00B6-4204-B71F-0706655866AE}" srcId="{84C22EE5-2FF5-4483-995C-F3B8856DBE0C}" destId="{8027D039-10F5-4DC1-A26F-EF8C7135602A}" srcOrd="0" destOrd="0" parTransId="{F347CBD0-3700-4F92-BE18-715F23A8F226}" sibTransId="{0BE5D2FD-852B-40FF-8C91-9FB6ECE4D131}"/>
    <dgm:cxn modelId="{97E32D4F-7AE1-4C13-BE23-82BD87632190}" type="presOf" srcId="{8027D039-10F5-4DC1-A26F-EF8C7135602A}" destId="{7E9A8FDE-CA2D-4705-AD67-97A6FBA80F71}" srcOrd="0" destOrd="0" presId="urn:microsoft.com/office/officeart/2005/8/layout/hierarchy1"/>
    <dgm:cxn modelId="{6125E76F-2E7A-47EB-B41A-2DE81951180A}" srcId="{F4476EFD-1EF2-49EA-89A8-5016D62781E8}" destId="{0655C1A8-21F2-411D-A283-C5B2C0206A40}" srcOrd="1" destOrd="0" parTransId="{D6DF8188-6B34-4D15-9EFD-870A1DC08CC9}" sibTransId="{A0115050-2C92-4961-AD1C-6AE7640AF214}"/>
    <dgm:cxn modelId="{9B106871-E9B0-41A1-B7E7-F6D9CFB2AFC2}" type="presOf" srcId="{F4476EFD-1EF2-49EA-89A8-5016D62781E8}" destId="{DBA02DDD-613E-4F4B-A95C-F94E10C80E7C}" srcOrd="0" destOrd="0" presId="urn:microsoft.com/office/officeart/2005/8/layout/hierarchy1"/>
    <dgm:cxn modelId="{E6B7DD76-74D1-4C42-B448-FCC96CC4D849}" type="presOf" srcId="{BFA0D474-3ED4-4D41-968D-CE12A9F660DF}" destId="{55A05D80-D212-477B-B10A-2E0A8528C629}" srcOrd="0" destOrd="0" presId="urn:microsoft.com/office/officeart/2005/8/layout/hierarchy1"/>
    <dgm:cxn modelId="{F97BDE78-5A94-41FB-A9A4-5B5203AC64FD}" srcId="{56D4B5AC-5122-43BB-A9E3-CD125F62D0C2}" destId="{FE0047D4-F9A6-4DE9-A9E1-0CC488208943}" srcOrd="1" destOrd="0" parTransId="{C3A04254-C953-4683-A859-8A2520B5D984}" sibTransId="{7AB7BB5D-928A-49E5-99A1-E1454A613406}"/>
    <dgm:cxn modelId="{612E1B7E-1374-4F75-84BE-65C09536F9CB}" srcId="{F4476EFD-1EF2-49EA-89A8-5016D62781E8}" destId="{485FDD43-B330-427B-A9BE-8EB4AC285F3C}" srcOrd="0" destOrd="0" parTransId="{F8DDD48B-45C9-43D4-8525-75F3609AE042}" sibTransId="{FCFCAEFF-2833-42D5-B56D-3D9F0060AAC4}"/>
    <dgm:cxn modelId="{6DE87F84-EFC7-434D-81F4-E7E0B0488F7F}" srcId="{9860BBD6-37FD-4657-A2B4-E3C2ED462478}" destId="{E9656D82-E544-428A-AF7A-9CE9C31DD7DC}" srcOrd="4" destOrd="0" parTransId="{A8B14F20-5604-428E-9AEE-392321620746}" sibTransId="{BD71CC3D-69C7-47DC-942D-6ED00C200F0D}"/>
    <dgm:cxn modelId="{A882CD84-801C-4405-A7DF-C3A64D4008EC}" srcId="{EE8B03A4-3E4C-4EF7-BBAD-995C369352A8}" destId="{640FEC01-E049-4AE1-97C1-924B3E1B14E6}" srcOrd="0" destOrd="0" parTransId="{5511B521-F489-4717-BBFE-293543DECF8C}" sibTransId="{9AD93420-A33B-42B9-88AD-BD6C68E56E8C}"/>
    <dgm:cxn modelId="{8CBAF389-CE74-4E62-9C1E-977A8BD0323E}" type="presOf" srcId="{2C6047B8-BA8D-4BA1-8BF5-683D105285B1}" destId="{B5C5A460-E1E1-44A6-A150-5AE7FA359E45}" srcOrd="0" destOrd="0" presId="urn:microsoft.com/office/officeart/2005/8/layout/hierarchy1"/>
    <dgm:cxn modelId="{1190348A-0044-4F45-A678-6E7506E18353}" srcId="{84C22EE5-2FF5-4483-995C-F3B8856DBE0C}" destId="{D311AB0B-369B-4E1E-A1D6-4E297570948D}" srcOrd="2" destOrd="0" parTransId="{D06D62B0-A1D6-484B-8DAA-CD2B4DAFA830}" sibTransId="{F1C5DE83-C394-4620-9B75-13128E668C2D}"/>
    <dgm:cxn modelId="{78C8A38C-0E55-4461-A31C-687E4D090690}" type="presOf" srcId="{54D35641-F763-4F43-9B65-19AC487C9411}" destId="{0E83D255-7506-4524-887B-E084C3F58DE3}" srcOrd="0" destOrd="0" presId="urn:microsoft.com/office/officeart/2005/8/layout/hierarchy1"/>
    <dgm:cxn modelId="{44424690-DE41-4A52-BAC5-35410E365979}" type="presOf" srcId="{CEFD685F-4584-40C6-8543-134D4A819028}" destId="{E322DCF1-30DD-4A86-8574-BA3E6F4DD2EA}" srcOrd="0" destOrd="0" presId="urn:microsoft.com/office/officeart/2005/8/layout/hierarchy1"/>
    <dgm:cxn modelId="{784AB190-544C-47B2-AC4D-CA2C06ADB052}" srcId="{F4476EFD-1EF2-49EA-89A8-5016D62781E8}" destId="{5A0DE025-7A45-44F7-8701-FB4E5454C36B}" srcOrd="3" destOrd="0" parTransId="{EEE62A5A-9666-42CA-983D-B4CBC1CBF268}" sibTransId="{431A06A4-880B-41C1-9595-595C14B98982}"/>
    <dgm:cxn modelId="{FE28AD94-789B-4154-B34E-0FEDC4E01B39}" type="presOf" srcId="{BE0EC30A-CD19-4C4A-AA67-C682B2388518}" destId="{69AF8706-B22A-493B-AB7A-448561EF4565}" srcOrd="0" destOrd="0" presId="urn:microsoft.com/office/officeart/2005/8/layout/hierarchy1"/>
    <dgm:cxn modelId="{B46AFA9E-94E2-4592-98E2-4B78B380FF2D}" type="presOf" srcId="{BDC8CF11-9053-4E57-AC84-D28F2D3B3582}" destId="{829C7F85-448D-4F2A-85C8-637DBBC2F096}" srcOrd="0" destOrd="0" presId="urn:microsoft.com/office/officeart/2005/8/layout/hierarchy1"/>
    <dgm:cxn modelId="{16DBECA1-62E0-4390-B923-600D1F60AA82}" type="presOf" srcId="{485FDD43-B330-427B-A9BE-8EB4AC285F3C}" destId="{7A0C8C34-7259-4F27-9B76-CD7AC1C8380E}" srcOrd="0" destOrd="0" presId="urn:microsoft.com/office/officeart/2005/8/layout/hierarchy1"/>
    <dgm:cxn modelId="{C3CBA6A3-FBBC-4310-89F4-72093C22B425}" srcId="{9860BBD6-37FD-4657-A2B4-E3C2ED462478}" destId="{9898FBE6-2471-44F6-9AE2-C064B6213D38}" srcOrd="0" destOrd="0" parTransId="{CEFD685F-4584-40C6-8543-134D4A819028}" sibTransId="{046181D2-579B-4971-BF82-2428380409FF}"/>
    <dgm:cxn modelId="{351903A9-2CD5-49CB-B5B1-785F8356E4A2}" type="presOf" srcId="{377CBEF0-ED28-4C74-BF1E-548CD3DD7B70}" destId="{588575AF-AB58-4BA3-9711-C814DF7D3085}" srcOrd="0" destOrd="0" presId="urn:microsoft.com/office/officeart/2005/8/layout/hierarchy1"/>
    <dgm:cxn modelId="{075D64A9-A276-496B-93B3-01C7A9DDFC14}" srcId="{9860BBD6-37FD-4657-A2B4-E3C2ED462478}" destId="{56D4B5AC-5122-43BB-A9E3-CD125F62D0C2}" srcOrd="1" destOrd="0" parTransId="{A8C4B3E1-FAF0-456F-8CE6-58D50DDB7B67}" sibTransId="{CF008EA9-021F-4FF2-931C-4AC313C860C7}"/>
    <dgm:cxn modelId="{FE79DCAD-9C3C-4936-9D7C-11A6076433C3}" type="presOf" srcId="{85FE9B3C-A47B-45B0-BC81-DA672EDB35DF}" destId="{2F02F24A-D5C3-4FE1-8247-E7352D3E3D2B}" srcOrd="0" destOrd="0" presId="urn:microsoft.com/office/officeart/2005/8/layout/hierarchy1"/>
    <dgm:cxn modelId="{0A7CB6AF-9B6E-46F4-BEBB-775368ADD7AD}" type="presOf" srcId="{E9656D82-E544-428A-AF7A-9CE9C31DD7DC}" destId="{DF2ECFA5-E9A8-40CE-ABA4-3408D9B47D3F}" srcOrd="0" destOrd="0" presId="urn:microsoft.com/office/officeart/2005/8/layout/hierarchy1"/>
    <dgm:cxn modelId="{7D1BC8B5-B487-45CE-831B-9020EC2A7CA0}" srcId="{D13E41C6-3264-49BD-8B46-1AFC21186931}" destId="{9860BBD6-37FD-4657-A2B4-E3C2ED462478}" srcOrd="0" destOrd="0" parTransId="{93F6180E-2EF5-4146-8FF5-756BEFA6896E}" sibTransId="{6CE8928C-9738-45A3-B96F-BC46C4B22981}"/>
    <dgm:cxn modelId="{DA8442B7-197A-4327-939D-F55F2CA3045E}" type="presOf" srcId="{9898FBE6-2471-44F6-9AE2-C064B6213D38}" destId="{251519E0-23FF-4612-8C76-B2E15607B6D1}" srcOrd="0" destOrd="0" presId="urn:microsoft.com/office/officeart/2005/8/layout/hierarchy1"/>
    <dgm:cxn modelId="{FC6C50B9-D486-4727-BA7B-6F1E446B8CB7}" srcId="{84C22EE5-2FF5-4483-995C-F3B8856DBE0C}" destId="{24B6419A-4486-4713-9305-0064BA630E87}" srcOrd="1" destOrd="0" parTransId="{54D35641-F763-4F43-9B65-19AC487C9411}" sibTransId="{B7995B05-C7D2-48C6-8F78-79D7CAFC473B}"/>
    <dgm:cxn modelId="{A3FD21BB-7D88-4F67-8337-910BB54C198D}" type="presOf" srcId="{D4B9443E-1783-4E82-9608-62CE4AA315F1}" destId="{33BAA322-1366-468D-8D0C-975125449095}" srcOrd="0" destOrd="0" presId="urn:microsoft.com/office/officeart/2005/8/layout/hierarchy1"/>
    <dgm:cxn modelId="{28B60FBE-D0AB-4511-A908-26A3A16412CF}" type="presOf" srcId="{15165AFC-C84D-42F0-A903-A797713768C9}" destId="{BC65FC79-BCAB-40EC-A200-F864F68D4B80}" srcOrd="0" destOrd="0" presId="urn:microsoft.com/office/officeart/2005/8/layout/hierarchy1"/>
    <dgm:cxn modelId="{EC8E79BE-EE65-4399-B274-573374C174E8}" type="presOf" srcId="{0655C1A8-21F2-411D-A283-C5B2C0206A40}" destId="{ECA33177-D6D4-4EC5-B1C5-1B31795B4078}" srcOrd="0" destOrd="0" presId="urn:microsoft.com/office/officeart/2005/8/layout/hierarchy1"/>
    <dgm:cxn modelId="{997E7ABE-321B-4327-8B35-9E96929DEAB9}" type="presOf" srcId="{0471189E-BB77-4D62-BD9E-DD8376CF78E1}" destId="{F8FF8C2B-0D35-423B-9B74-4FA9D369A8E9}" srcOrd="0" destOrd="0" presId="urn:microsoft.com/office/officeart/2005/8/layout/hierarchy1"/>
    <dgm:cxn modelId="{7388AFC8-C667-4642-9091-81541BE9338E}" type="presOf" srcId="{EE8B03A4-3E4C-4EF7-BBAD-995C369352A8}" destId="{99531EBB-D7D4-40AB-B683-2C3F1B0BC2BC}" srcOrd="0" destOrd="0" presId="urn:microsoft.com/office/officeart/2005/8/layout/hierarchy1"/>
    <dgm:cxn modelId="{A54C82C9-D0A8-4866-B509-BBE0FF5B500B}" type="presOf" srcId="{84C22EE5-2FF5-4483-995C-F3B8856DBE0C}" destId="{5BA9CF35-905C-4760-A51F-6727F821643D}" srcOrd="0" destOrd="0" presId="urn:microsoft.com/office/officeart/2005/8/layout/hierarchy1"/>
    <dgm:cxn modelId="{45C63CCA-4E05-4223-AD5D-62B47460409C}" type="presOf" srcId="{F8DDD48B-45C9-43D4-8525-75F3609AE042}" destId="{DDFC8F68-33BE-4696-80C2-F8EA3B18CFF3}" srcOrd="0" destOrd="0" presId="urn:microsoft.com/office/officeart/2005/8/layout/hierarchy1"/>
    <dgm:cxn modelId="{77CB77CC-B371-4109-914E-1E632D6ADDDE}" type="presOf" srcId="{640FEC01-E049-4AE1-97C1-924B3E1B14E6}" destId="{99BE6502-542C-4AA2-9570-3FE1EE16DF87}" srcOrd="0" destOrd="0" presId="urn:microsoft.com/office/officeart/2005/8/layout/hierarchy1"/>
    <dgm:cxn modelId="{271BB8CD-8C6F-4D50-8672-B917751C5AAD}" type="presOf" srcId="{7226960A-51E9-4392-8909-CF079BD3D777}" destId="{C82D438F-0EA2-4236-BA40-9DD6610A8757}" srcOrd="0" destOrd="0" presId="urn:microsoft.com/office/officeart/2005/8/layout/hierarchy1"/>
    <dgm:cxn modelId="{ED838BD1-8F47-4D56-A0A1-D30F5CD265F7}" srcId="{9860BBD6-37FD-4657-A2B4-E3C2ED462478}" destId="{D22499F7-14F0-4A65-B2E6-C07AF62886E8}" srcOrd="2" destOrd="0" parTransId="{C63ECF5B-1B3C-4EF5-BCD5-C360C084E3D9}" sibTransId="{52D76DD0-3B49-494E-8708-1B5F0C54D503}"/>
    <dgm:cxn modelId="{027DD5D2-372D-4FD7-8966-E4CBB1A08ED9}" srcId="{D22499F7-14F0-4A65-B2E6-C07AF62886E8}" destId="{3C342761-F56E-4F37-B711-6FCAA05DA481}" srcOrd="0" destOrd="0" parTransId="{E9F339B9-4453-439A-9991-4A450808794F}" sibTransId="{E394E6F9-C1CF-49E0-B9E5-83B6B6B0E046}"/>
    <dgm:cxn modelId="{0996E2D3-5DC0-4EFB-93BE-156E796201F4}" type="presOf" srcId="{F347CBD0-3700-4F92-BE18-715F23A8F226}" destId="{67961F81-0592-45AD-9638-2444BD45D434}" srcOrd="0" destOrd="0" presId="urn:microsoft.com/office/officeart/2005/8/layout/hierarchy1"/>
    <dgm:cxn modelId="{0A2047D4-D671-45BD-8CD9-A58999AD2442}" srcId="{9860BBD6-37FD-4657-A2B4-E3C2ED462478}" destId="{84C22EE5-2FF5-4483-995C-F3B8856DBE0C}" srcOrd="3" destOrd="0" parTransId="{2C6047B8-BA8D-4BA1-8BF5-683D105285B1}" sibTransId="{02E1F1AC-5D75-4A8B-A988-E21E2D648613}"/>
    <dgm:cxn modelId="{E2D8C9D7-EDAA-4703-BAE3-1C804224F582}" srcId="{9860BBD6-37FD-4657-A2B4-E3C2ED462478}" destId="{F4476EFD-1EF2-49EA-89A8-5016D62781E8}" srcOrd="6" destOrd="0" parTransId="{7226960A-51E9-4392-8909-CF079BD3D777}" sibTransId="{7C3FC0BE-6378-4AF6-9E91-E3B9C5CE3031}"/>
    <dgm:cxn modelId="{89C074D9-80CF-4BCE-912D-9F4AA3DFD027}" srcId="{56D4B5AC-5122-43BB-A9E3-CD125F62D0C2}" destId="{377CBEF0-ED28-4C74-BF1E-548CD3DD7B70}" srcOrd="0" destOrd="0" parTransId="{BFA0D474-3ED4-4D41-968D-CE12A9F660DF}" sibTransId="{B333B3F6-111B-4A3A-A224-D17795AFDC5D}"/>
    <dgm:cxn modelId="{00A20DDA-6F3A-40A7-AD0B-905B8B88BB4F}" type="presOf" srcId="{C3A04254-C953-4683-A859-8A2520B5D984}" destId="{15E897A9-9EDE-4176-AAB1-138E7E85C5C1}" srcOrd="0" destOrd="0" presId="urn:microsoft.com/office/officeart/2005/8/layout/hierarchy1"/>
    <dgm:cxn modelId="{B86FDBDA-BD76-421C-AFA9-FF1AF45628E4}" type="presOf" srcId="{D06D62B0-A1D6-484B-8DAA-CD2B4DAFA830}" destId="{D929D076-337D-4B8D-AB16-85775943F79D}" srcOrd="0" destOrd="0" presId="urn:microsoft.com/office/officeart/2005/8/layout/hierarchy1"/>
    <dgm:cxn modelId="{DBA0E3DA-65E6-441B-8E13-DF2D091428E9}" srcId="{D2C31BB0-44E7-4129-89A7-A90BAA51898D}" destId="{0471189E-BB77-4D62-BD9E-DD8376CF78E1}" srcOrd="0" destOrd="0" parTransId="{D4B9443E-1783-4E82-9608-62CE4AA315F1}" sibTransId="{100E52F4-92E7-408C-87C5-9E94EB322BAD}"/>
    <dgm:cxn modelId="{69B94EDB-79EF-4F8A-AB35-3D6F1612FD6B}" srcId="{9860BBD6-37FD-4657-A2B4-E3C2ED462478}" destId="{D2C31BB0-44E7-4129-89A7-A90BAA51898D}" srcOrd="5" destOrd="0" parTransId="{85FE9B3C-A47B-45B0-BC81-DA672EDB35DF}" sibTransId="{74C2812C-BEA6-47A8-A6D7-9E4EA258E87C}"/>
    <dgm:cxn modelId="{512C62DC-AF87-4B4C-93F6-6CED1F353CF8}" type="presOf" srcId="{440B9CD1-F18F-41F0-A6DE-B9B1D2AF43DE}" destId="{8E500C60-8593-4FDE-84CF-93776A2FFAD7}" srcOrd="0" destOrd="0" presId="urn:microsoft.com/office/officeart/2005/8/layout/hierarchy1"/>
    <dgm:cxn modelId="{5E02AFE4-5346-4A00-8718-39CE1206B432}" type="presOf" srcId="{9C8A83F4-BF77-4FEF-87C3-88536DB17B4F}" destId="{4EFFE382-9E96-4F60-96CF-952E51557BCB}" srcOrd="0" destOrd="0" presId="urn:microsoft.com/office/officeart/2005/8/layout/hierarchy1"/>
    <dgm:cxn modelId="{A05886E7-90A9-467A-AAA9-FE27EFA9E011}" type="presOf" srcId="{A8C4B3E1-FAF0-456F-8CE6-58D50DDB7B67}" destId="{A289FBC0-5795-447A-89F6-EE74D4803486}" srcOrd="0" destOrd="0" presId="urn:microsoft.com/office/officeart/2005/8/layout/hierarchy1"/>
    <dgm:cxn modelId="{4B12A8F0-5B58-4BC4-A603-01774F829E77}" type="presOf" srcId="{9860BBD6-37FD-4657-A2B4-E3C2ED462478}" destId="{1D973501-27D2-427A-AB1D-96BE1FA766D7}" srcOrd="0" destOrd="0" presId="urn:microsoft.com/office/officeart/2005/8/layout/hierarchy1"/>
    <dgm:cxn modelId="{B98493F2-1AFF-427E-9CD7-B18E564B9C85}" type="presOf" srcId="{3C342761-F56E-4F37-B711-6FCAA05DA481}" destId="{23F73D3F-3A4F-4AA8-8367-344796845E03}" srcOrd="0" destOrd="0" presId="urn:microsoft.com/office/officeart/2005/8/layout/hierarchy1"/>
    <dgm:cxn modelId="{696E57F3-EBBF-4C09-BBE9-EBBB8E2CCFA9}" type="presOf" srcId="{D2C31BB0-44E7-4129-89A7-A90BAA51898D}" destId="{CD5E27F0-0C95-4C92-8EBB-72ACDE514FDD}" srcOrd="0" destOrd="0" presId="urn:microsoft.com/office/officeart/2005/8/layout/hierarchy1"/>
    <dgm:cxn modelId="{126076F4-F877-4774-872E-26D9AABA7C2C}" srcId="{440B9CD1-F18F-41F0-A6DE-B9B1D2AF43DE}" destId="{BDC8CF11-9053-4E57-AC84-D28F2D3B3582}" srcOrd="0" destOrd="0" parTransId="{110E0900-8C14-4BCF-94C7-1E1B8318F16E}" sibTransId="{C825964E-82E9-4CFB-9A04-630D76172057}"/>
    <dgm:cxn modelId="{DF35F5F5-8C65-4D57-AFDF-F1692752A86A}" type="presOf" srcId="{D311AB0B-369B-4E1E-A1D6-4E297570948D}" destId="{B666BBFF-50AC-4830-8CC9-9D89E57802A2}" srcOrd="0" destOrd="0" presId="urn:microsoft.com/office/officeart/2005/8/layout/hierarchy1"/>
    <dgm:cxn modelId="{9E3FA9FF-CBF4-4AAF-9E11-546BADFDFF39}" type="presOf" srcId="{C2954603-8CB5-4AAA-ABDC-B3C281E1D9FE}" destId="{1A6D18FB-A6A6-461E-8D26-F107E793E762}" srcOrd="0" destOrd="0" presId="urn:microsoft.com/office/officeart/2005/8/layout/hierarchy1"/>
    <dgm:cxn modelId="{44646520-7BB0-4D77-A1CF-3C9D6BA7421C}" type="presParOf" srcId="{46EA18E4-C1F0-4F97-A55B-264CD51AA002}" destId="{12B8B9C1-39A1-4397-B589-073C00FF7A94}" srcOrd="0" destOrd="0" presId="urn:microsoft.com/office/officeart/2005/8/layout/hierarchy1"/>
    <dgm:cxn modelId="{6238F6B0-D4E1-4FFE-B3A5-BAF0B29E4853}" type="presParOf" srcId="{12B8B9C1-39A1-4397-B589-073C00FF7A94}" destId="{C29CD2BF-42D5-4DDD-A385-3A96357F090B}" srcOrd="0" destOrd="0" presId="urn:microsoft.com/office/officeart/2005/8/layout/hierarchy1"/>
    <dgm:cxn modelId="{D66D6F91-64D7-4D97-AB37-72BAA6D6983F}" type="presParOf" srcId="{C29CD2BF-42D5-4DDD-A385-3A96357F090B}" destId="{72826F59-52F2-49EC-98C4-F5EEF9737139}" srcOrd="0" destOrd="0" presId="urn:microsoft.com/office/officeart/2005/8/layout/hierarchy1"/>
    <dgm:cxn modelId="{DD772211-8E40-4A99-A8A1-1831D1B06D54}" type="presParOf" srcId="{C29CD2BF-42D5-4DDD-A385-3A96357F090B}" destId="{1D973501-27D2-427A-AB1D-96BE1FA766D7}" srcOrd="1" destOrd="0" presId="urn:microsoft.com/office/officeart/2005/8/layout/hierarchy1"/>
    <dgm:cxn modelId="{754C4778-522A-4121-9033-54C0A066569C}" type="presParOf" srcId="{12B8B9C1-39A1-4397-B589-073C00FF7A94}" destId="{CFBCC824-5A3C-4DEF-9551-4D8EAC5EBE91}" srcOrd="1" destOrd="0" presId="urn:microsoft.com/office/officeart/2005/8/layout/hierarchy1"/>
    <dgm:cxn modelId="{B632D0F8-F7B1-4081-8B0E-13D1F1F22630}" type="presParOf" srcId="{CFBCC824-5A3C-4DEF-9551-4D8EAC5EBE91}" destId="{E322DCF1-30DD-4A86-8574-BA3E6F4DD2EA}" srcOrd="0" destOrd="0" presId="urn:microsoft.com/office/officeart/2005/8/layout/hierarchy1"/>
    <dgm:cxn modelId="{6EE51A85-46C6-42AE-9CCC-6AEE365F3170}" type="presParOf" srcId="{CFBCC824-5A3C-4DEF-9551-4D8EAC5EBE91}" destId="{54402515-263C-4844-8DA5-49726AC3FBB8}" srcOrd="1" destOrd="0" presId="urn:microsoft.com/office/officeart/2005/8/layout/hierarchy1"/>
    <dgm:cxn modelId="{861D3A8A-2A3F-4CB4-8C86-900C863B1818}" type="presParOf" srcId="{54402515-263C-4844-8DA5-49726AC3FBB8}" destId="{65578DD3-E7AF-4310-9021-6480972BA022}" srcOrd="0" destOrd="0" presId="urn:microsoft.com/office/officeart/2005/8/layout/hierarchy1"/>
    <dgm:cxn modelId="{A93E4D34-8F83-4492-8D1C-EB33E72983F7}" type="presParOf" srcId="{65578DD3-E7AF-4310-9021-6480972BA022}" destId="{351FE4BD-8136-4A91-B75C-B293854D51ED}" srcOrd="0" destOrd="0" presId="urn:microsoft.com/office/officeart/2005/8/layout/hierarchy1"/>
    <dgm:cxn modelId="{73B69D10-571F-45E5-9569-F2C09CEB604D}" type="presParOf" srcId="{65578DD3-E7AF-4310-9021-6480972BA022}" destId="{251519E0-23FF-4612-8C76-B2E15607B6D1}" srcOrd="1" destOrd="0" presId="urn:microsoft.com/office/officeart/2005/8/layout/hierarchy1"/>
    <dgm:cxn modelId="{A2E24356-2D7C-4DBD-A52B-7B3483E62FF2}" type="presParOf" srcId="{54402515-263C-4844-8DA5-49726AC3FBB8}" destId="{F73BD2C0-6B27-4705-A6E5-BDF9651949F7}" srcOrd="1" destOrd="0" presId="urn:microsoft.com/office/officeart/2005/8/layout/hierarchy1"/>
    <dgm:cxn modelId="{5F392A65-838F-4674-B300-33E14530AFAE}" type="presParOf" srcId="{F73BD2C0-6B27-4705-A6E5-BDF9651949F7}" destId="{96313F07-659B-4BCC-858A-CDE3EBF4081D}" srcOrd="0" destOrd="0" presId="urn:microsoft.com/office/officeart/2005/8/layout/hierarchy1"/>
    <dgm:cxn modelId="{1D0186B7-616C-46B4-ACFE-46083FCB2B11}" type="presParOf" srcId="{F73BD2C0-6B27-4705-A6E5-BDF9651949F7}" destId="{D5739B19-679B-4953-AF58-BD4B3DF8D89A}" srcOrd="1" destOrd="0" presId="urn:microsoft.com/office/officeart/2005/8/layout/hierarchy1"/>
    <dgm:cxn modelId="{25325355-C284-4C62-9F97-1F43FF048910}" type="presParOf" srcId="{D5739B19-679B-4953-AF58-BD4B3DF8D89A}" destId="{D931D363-B407-4640-9E1C-FDD7730E3972}" srcOrd="0" destOrd="0" presId="urn:microsoft.com/office/officeart/2005/8/layout/hierarchy1"/>
    <dgm:cxn modelId="{7F9141DB-9050-4E11-AA9F-4F3C7826811C}" type="presParOf" srcId="{D931D363-B407-4640-9E1C-FDD7730E3972}" destId="{15A3A4A7-DF41-4773-B519-70272FFE0F0B}" srcOrd="0" destOrd="0" presId="urn:microsoft.com/office/officeart/2005/8/layout/hierarchy1"/>
    <dgm:cxn modelId="{9E057DE1-0857-4C66-A368-ADA2A0B27D07}" type="presParOf" srcId="{D931D363-B407-4640-9E1C-FDD7730E3972}" destId="{8E500C60-8593-4FDE-84CF-93776A2FFAD7}" srcOrd="1" destOrd="0" presId="urn:microsoft.com/office/officeart/2005/8/layout/hierarchy1"/>
    <dgm:cxn modelId="{163961BB-3180-4FAE-9A5A-879183E4EAA0}" type="presParOf" srcId="{D5739B19-679B-4953-AF58-BD4B3DF8D89A}" destId="{30880810-43F2-4AAF-9D0E-AE44B2C5C86D}" srcOrd="1" destOrd="0" presId="urn:microsoft.com/office/officeart/2005/8/layout/hierarchy1"/>
    <dgm:cxn modelId="{44663218-D0F7-4D52-846D-04296535A3CB}" type="presParOf" srcId="{30880810-43F2-4AAF-9D0E-AE44B2C5C86D}" destId="{DE0FC689-65F7-4C16-92C1-9033ABBDDDA7}" srcOrd="0" destOrd="0" presId="urn:microsoft.com/office/officeart/2005/8/layout/hierarchy1"/>
    <dgm:cxn modelId="{3D73CB72-303E-43F0-99CD-A74F5393B716}" type="presParOf" srcId="{30880810-43F2-4AAF-9D0E-AE44B2C5C86D}" destId="{69899A46-3F29-4FFD-8BCB-9259F315B803}" srcOrd="1" destOrd="0" presId="urn:microsoft.com/office/officeart/2005/8/layout/hierarchy1"/>
    <dgm:cxn modelId="{B644305E-7B22-4B9A-87A7-22C5E6DF15C4}" type="presParOf" srcId="{69899A46-3F29-4FFD-8BCB-9259F315B803}" destId="{89777B5B-E6D2-47FB-9953-AA9D8E628F8E}" srcOrd="0" destOrd="0" presId="urn:microsoft.com/office/officeart/2005/8/layout/hierarchy1"/>
    <dgm:cxn modelId="{0F4384B3-E6E6-4FD2-8E4C-5E95ECC1BAB4}" type="presParOf" srcId="{89777B5B-E6D2-47FB-9953-AA9D8E628F8E}" destId="{111E6639-6E24-4FD5-9B2D-17BC83C71095}" srcOrd="0" destOrd="0" presId="urn:microsoft.com/office/officeart/2005/8/layout/hierarchy1"/>
    <dgm:cxn modelId="{73247277-7742-4E34-B2C6-AC942DB3DBCA}" type="presParOf" srcId="{89777B5B-E6D2-47FB-9953-AA9D8E628F8E}" destId="{829C7F85-448D-4F2A-85C8-637DBBC2F096}" srcOrd="1" destOrd="0" presId="urn:microsoft.com/office/officeart/2005/8/layout/hierarchy1"/>
    <dgm:cxn modelId="{B064DB0F-F4CF-479E-8D1C-317C23867A16}" type="presParOf" srcId="{69899A46-3F29-4FFD-8BCB-9259F315B803}" destId="{45175C69-B1DC-47CD-BA1A-E7AA75243265}" srcOrd="1" destOrd="0" presId="urn:microsoft.com/office/officeart/2005/8/layout/hierarchy1"/>
    <dgm:cxn modelId="{8F97414B-C72D-423A-A872-05C9B86F9C0F}" type="presParOf" srcId="{CFBCC824-5A3C-4DEF-9551-4D8EAC5EBE91}" destId="{A289FBC0-5795-447A-89F6-EE74D4803486}" srcOrd="2" destOrd="0" presId="urn:microsoft.com/office/officeart/2005/8/layout/hierarchy1"/>
    <dgm:cxn modelId="{E006189A-6636-4B7D-B3DD-BB2ABD86F533}" type="presParOf" srcId="{CFBCC824-5A3C-4DEF-9551-4D8EAC5EBE91}" destId="{8626244A-5757-4B6F-8760-BA9B12AD5979}" srcOrd="3" destOrd="0" presId="urn:microsoft.com/office/officeart/2005/8/layout/hierarchy1"/>
    <dgm:cxn modelId="{D8EB25BA-924F-4354-B6DB-86C223771D2F}" type="presParOf" srcId="{8626244A-5757-4B6F-8760-BA9B12AD5979}" destId="{309AD6D6-50A7-482F-A31D-0191282B8FD1}" srcOrd="0" destOrd="0" presId="urn:microsoft.com/office/officeart/2005/8/layout/hierarchy1"/>
    <dgm:cxn modelId="{04B49957-EBAA-4882-84FC-CFF199843825}" type="presParOf" srcId="{309AD6D6-50A7-482F-A31D-0191282B8FD1}" destId="{43CE3AEE-9FC8-4610-A8B4-5EC97F0845EB}" srcOrd="0" destOrd="0" presId="urn:microsoft.com/office/officeart/2005/8/layout/hierarchy1"/>
    <dgm:cxn modelId="{0E681E19-39F3-4F16-B959-0800F4566CD3}" type="presParOf" srcId="{309AD6D6-50A7-482F-A31D-0191282B8FD1}" destId="{195F8155-68D1-4866-9B80-1495721B8ABF}" srcOrd="1" destOrd="0" presId="urn:microsoft.com/office/officeart/2005/8/layout/hierarchy1"/>
    <dgm:cxn modelId="{56F8A46C-F51A-43D9-9050-C9BC8E238CB6}" type="presParOf" srcId="{8626244A-5757-4B6F-8760-BA9B12AD5979}" destId="{DA88A51E-9529-4CD1-9B3D-B04599C8B044}" srcOrd="1" destOrd="0" presId="urn:microsoft.com/office/officeart/2005/8/layout/hierarchy1"/>
    <dgm:cxn modelId="{C73E75A5-8E61-4410-A04E-0CCCB464FE78}" type="presParOf" srcId="{DA88A51E-9529-4CD1-9B3D-B04599C8B044}" destId="{55A05D80-D212-477B-B10A-2E0A8528C629}" srcOrd="0" destOrd="0" presId="urn:microsoft.com/office/officeart/2005/8/layout/hierarchy1"/>
    <dgm:cxn modelId="{AB320493-C0F6-4A7E-9F55-388080EF2637}" type="presParOf" srcId="{DA88A51E-9529-4CD1-9B3D-B04599C8B044}" destId="{1AC9F250-058D-46DF-83ED-C46AA6CB141A}" srcOrd="1" destOrd="0" presId="urn:microsoft.com/office/officeart/2005/8/layout/hierarchy1"/>
    <dgm:cxn modelId="{4FA755CF-FFFF-4DE2-81D9-5D08E25A3B2F}" type="presParOf" srcId="{1AC9F250-058D-46DF-83ED-C46AA6CB141A}" destId="{E62342B3-5307-4C4C-8285-BFAA13840E59}" srcOrd="0" destOrd="0" presId="urn:microsoft.com/office/officeart/2005/8/layout/hierarchy1"/>
    <dgm:cxn modelId="{34087B1B-512B-497C-9203-794897781A82}" type="presParOf" srcId="{E62342B3-5307-4C4C-8285-BFAA13840E59}" destId="{45A5320D-EDEC-4E76-8E24-47BE29F010B8}" srcOrd="0" destOrd="0" presId="urn:microsoft.com/office/officeart/2005/8/layout/hierarchy1"/>
    <dgm:cxn modelId="{64880C82-FE29-497E-A112-DE1567E152B5}" type="presParOf" srcId="{E62342B3-5307-4C4C-8285-BFAA13840E59}" destId="{588575AF-AB58-4BA3-9711-C814DF7D3085}" srcOrd="1" destOrd="0" presId="urn:microsoft.com/office/officeart/2005/8/layout/hierarchy1"/>
    <dgm:cxn modelId="{85CFF673-EDCF-40F2-9B46-1FAFAAC6BD01}" type="presParOf" srcId="{1AC9F250-058D-46DF-83ED-C46AA6CB141A}" destId="{914FF801-1417-4CC6-89B6-B5A2DFF0B707}" srcOrd="1" destOrd="0" presId="urn:microsoft.com/office/officeart/2005/8/layout/hierarchy1"/>
    <dgm:cxn modelId="{92A04A34-3C43-4FB4-B5A9-2EE7113069AA}" type="presParOf" srcId="{914FF801-1417-4CC6-89B6-B5A2DFF0B707}" destId="{69AF8706-B22A-493B-AB7A-448561EF4565}" srcOrd="0" destOrd="0" presId="urn:microsoft.com/office/officeart/2005/8/layout/hierarchy1"/>
    <dgm:cxn modelId="{174FC790-06D6-4CD3-97E0-8A482378F815}" type="presParOf" srcId="{914FF801-1417-4CC6-89B6-B5A2DFF0B707}" destId="{36BFEDC9-F942-484B-9032-6B54410C8D96}" srcOrd="1" destOrd="0" presId="urn:microsoft.com/office/officeart/2005/8/layout/hierarchy1"/>
    <dgm:cxn modelId="{425F03C0-CBA9-42CA-BB3C-4A1499CC48B2}" type="presParOf" srcId="{36BFEDC9-F942-484B-9032-6B54410C8D96}" destId="{64261215-57C7-4E90-AF4A-C01F017E59F5}" srcOrd="0" destOrd="0" presId="urn:microsoft.com/office/officeart/2005/8/layout/hierarchy1"/>
    <dgm:cxn modelId="{FC488C2B-792F-447C-9752-0AA335BB2D0D}" type="presParOf" srcId="{64261215-57C7-4E90-AF4A-C01F017E59F5}" destId="{06C6D931-73AD-4BB7-B17C-B5E036FBC48B}" srcOrd="0" destOrd="0" presId="urn:microsoft.com/office/officeart/2005/8/layout/hierarchy1"/>
    <dgm:cxn modelId="{60B23A15-56F2-4C79-8E25-D2392C3A6E2F}" type="presParOf" srcId="{64261215-57C7-4E90-AF4A-C01F017E59F5}" destId="{DBCDDFC5-4D05-4A5B-B8C2-E79ACB1D0209}" srcOrd="1" destOrd="0" presId="urn:microsoft.com/office/officeart/2005/8/layout/hierarchy1"/>
    <dgm:cxn modelId="{EC397B24-472B-4768-91D0-C32E0315A648}" type="presParOf" srcId="{36BFEDC9-F942-484B-9032-6B54410C8D96}" destId="{77AFAF55-61AC-4925-B604-E08EA62246A8}" srcOrd="1" destOrd="0" presId="urn:microsoft.com/office/officeart/2005/8/layout/hierarchy1"/>
    <dgm:cxn modelId="{F19E0AD0-06E6-466E-A2C9-172FCF2F8376}" type="presParOf" srcId="{DA88A51E-9529-4CD1-9B3D-B04599C8B044}" destId="{15E897A9-9EDE-4176-AAB1-138E7E85C5C1}" srcOrd="2" destOrd="0" presId="urn:microsoft.com/office/officeart/2005/8/layout/hierarchy1"/>
    <dgm:cxn modelId="{0A17DB07-B0F1-4B35-8587-0012D5DD563A}" type="presParOf" srcId="{DA88A51E-9529-4CD1-9B3D-B04599C8B044}" destId="{FFDE77C3-CF87-4C35-BB53-D7C1CDEFB83A}" srcOrd="3" destOrd="0" presId="urn:microsoft.com/office/officeart/2005/8/layout/hierarchy1"/>
    <dgm:cxn modelId="{8F573040-F27D-4E68-9348-67C3B86C687A}" type="presParOf" srcId="{FFDE77C3-CF87-4C35-BB53-D7C1CDEFB83A}" destId="{FD05ABB5-7BCD-44E9-AE26-C4D8435CBA8E}" srcOrd="0" destOrd="0" presId="urn:microsoft.com/office/officeart/2005/8/layout/hierarchy1"/>
    <dgm:cxn modelId="{58450595-D8D5-404F-9227-4E23920B8637}" type="presParOf" srcId="{FD05ABB5-7BCD-44E9-AE26-C4D8435CBA8E}" destId="{E6EBA8E8-3599-47BB-8D73-E3C2BB3776E6}" srcOrd="0" destOrd="0" presId="urn:microsoft.com/office/officeart/2005/8/layout/hierarchy1"/>
    <dgm:cxn modelId="{B4BA00AF-5DAB-45C4-9FCA-D936655AA8B7}" type="presParOf" srcId="{FD05ABB5-7BCD-44E9-AE26-C4D8435CBA8E}" destId="{3C5280BC-6E10-4A9D-BAA8-A3C88F6B0ABE}" srcOrd="1" destOrd="0" presId="urn:microsoft.com/office/officeart/2005/8/layout/hierarchy1"/>
    <dgm:cxn modelId="{905AC683-F8A3-4C00-8D47-D3714FD9394B}" type="presParOf" srcId="{FFDE77C3-CF87-4C35-BB53-D7C1CDEFB83A}" destId="{7867BB0E-8449-4B8E-B3C6-4BD4B333EB62}" srcOrd="1" destOrd="0" presId="urn:microsoft.com/office/officeart/2005/8/layout/hierarchy1"/>
    <dgm:cxn modelId="{670760C1-A72F-4E9C-A6FA-D4B96D89089D}" type="presParOf" srcId="{7867BB0E-8449-4B8E-B3C6-4BD4B333EB62}" destId="{1A06C6A4-8AB6-45F8-83E4-4954856224B7}" srcOrd="0" destOrd="0" presId="urn:microsoft.com/office/officeart/2005/8/layout/hierarchy1"/>
    <dgm:cxn modelId="{9E15D97C-6096-4B75-8488-B13DC6BA94FF}" type="presParOf" srcId="{7867BB0E-8449-4B8E-B3C6-4BD4B333EB62}" destId="{25726931-6CFF-430B-9BCF-46D50C1AF4EF}" srcOrd="1" destOrd="0" presId="urn:microsoft.com/office/officeart/2005/8/layout/hierarchy1"/>
    <dgm:cxn modelId="{B1B72314-E454-4420-9EC4-6A6FA3FE0311}" type="presParOf" srcId="{25726931-6CFF-430B-9BCF-46D50C1AF4EF}" destId="{D572484C-9AED-4794-8A30-4139DE82E7B8}" srcOrd="0" destOrd="0" presId="urn:microsoft.com/office/officeart/2005/8/layout/hierarchy1"/>
    <dgm:cxn modelId="{D2FB26DF-4553-4EAA-A210-CC519B104872}" type="presParOf" srcId="{D572484C-9AED-4794-8A30-4139DE82E7B8}" destId="{E2F17772-9AFD-440E-903B-D6A102A5B289}" srcOrd="0" destOrd="0" presId="urn:microsoft.com/office/officeart/2005/8/layout/hierarchy1"/>
    <dgm:cxn modelId="{C0DD5300-52D7-4C51-AF07-0BBDA76F294B}" type="presParOf" srcId="{D572484C-9AED-4794-8A30-4139DE82E7B8}" destId="{1049A1AD-CFE5-4B08-B6CA-2DDA07658A11}" srcOrd="1" destOrd="0" presId="urn:microsoft.com/office/officeart/2005/8/layout/hierarchy1"/>
    <dgm:cxn modelId="{E091E2E6-DBE4-45C0-9B68-74BAFD2613C9}" type="presParOf" srcId="{25726931-6CFF-430B-9BCF-46D50C1AF4EF}" destId="{ADACAEE4-DB28-454F-A42B-5E5D948B4084}" srcOrd="1" destOrd="0" presId="urn:microsoft.com/office/officeart/2005/8/layout/hierarchy1"/>
    <dgm:cxn modelId="{95F60303-C4F1-44A8-B53C-5BA548176491}" type="presParOf" srcId="{DA88A51E-9529-4CD1-9B3D-B04599C8B044}" destId="{4EFFE382-9E96-4F60-96CF-952E51557BCB}" srcOrd="4" destOrd="0" presId="urn:microsoft.com/office/officeart/2005/8/layout/hierarchy1"/>
    <dgm:cxn modelId="{78D323F7-58C0-48CF-AA2D-709F2E3182A6}" type="presParOf" srcId="{DA88A51E-9529-4CD1-9B3D-B04599C8B044}" destId="{F4CF0807-72E4-4F99-999F-8A60368164A8}" srcOrd="5" destOrd="0" presId="urn:microsoft.com/office/officeart/2005/8/layout/hierarchy1"/>
    <dgm:cxn modelId="{633438AD-2407-48CD-81EC-ABAD0B44EF4D}" type="presParOf" srcId="{F4CF0807-72E4-4F99-999F-8A60368164A8}" destId="{635639CD-46FF-4953-9AA1-5FC80A29C516}" srcOrd="0" destOrd="0" presId="urn:microsoft.com/office/officeart/2005/8/layout/hierarchy1"/>
    <dgm:cxn modelId="{6F439B95-FB1F-4E33-A125-30D4845A634E}" type="presParOf" srcId="{635639CD-46FF-4953-9AA1-5FC80A29C516}" destId="{1C7C3C18-7FB0-44EB-923A-BDED67B649F7}" srcOrd="0" destOrd="0" presId="urn:microsoft.com/office/officeart/2005/8/layout/hierarchy1"/>
    <dgm:cxn modelId="{5932BAE1-FA26-4DFB-9A87-F9D8F2D607B7}" type="presParOf" srcId="{635639CD-46FF-4953-9AA1-5FC80A29C516}" destId="{99531EBB-D7D4-40AB-B683-2C3F1B0BC2BC}" srcOrd="1" destOrd="0" presId="urn:microsoft.com/office/officeart/2005/8/layout/hierarchy1"/>
    <dgm:cxn modelId="{0FC412F2-73E4-4B4B-A788-BAB8B3A22DF9}" type="presParOf" srcId="{F4CF0807-72E4-4F99-999F-8A60368164A8}" destId="{D13FDB4F-32A8-4F2F-BD83-41F1223AC21F}" srcOrd="1" destOrd="0" presId="urn:microsoft.com/office/officeart/2005/8/layout/hierarchy1"/>
    <dgm:cxn modelId="{05EBB264-1188-4D5F-BB0C-BB0B923A010B}" type="presParOf" srcId="{D13FDB4F-32A8-4F2F-BD83-41F1223AC21F}" destId="{999E90E2-C117-4476-83FC-4C748B8AF391}" srcOrd="0" destOrd="0" presId="urn:microsoft.com/office/officeart/2005/8/layout/hierarchy1"/>
    <dgm:cxn modelId="{290AAE8C-8A60-45A8-B65E-6D72A507B1A0}" type="presParOf" srcId="{D13FDB4F-32A8-4F2F-BD83-41F1223AC21F}" destId="{8EE42918-EC9B-4DAA-8679-A579C8CB30C3}" srcOrd="1" destOrd="0" presId="urn:microsoft.com/office/officeart/2005/8/layout/hierarchy1"/>
    <dgm:cxn modelId="{D64A6069-A99B-43F8-89C8-37AE3298AE79}" type="presParOf" srcId="{8EE42918-EC9B-4DAA-8679-A579C8CB30C3}" destId="{2AA93F10-ACE2-4205-9C77-F9302945F451}" srcOrd="0" destOrd="0" presId="urn:microsoft.com/office/officeart/2005/8/layout/hierarchy1"/>
    <dgm:cxn modelId="{38754B2E-10C0-43FE-AA15-BC34E059E300}" type="presParOf" srcId="{2AA93F10-ACE2-4205-9C77-F9302945F451}" destId="{88C3C01B-DAE0-4BC5-85A8-7C5B5CFA6581}" srcOrd="0" destOrd="0" presId="urn:microsoft.com/office/officeart/2005/8/layout/hierarchy1"/>
    <dgm:cxn modelId="{26E72B97-20CF-4E5B-B02C-2E8C882869D9}" type="presParOf" srcId="{2AA93F10-ACE2-4205-9C77-F9302945F451}" destId="{99BE6502-542C-4AA2-9570-3FE1EE16DF87}" srcOrd="1" destOrd="0" presId="urn:microsoft.com/office/officeart/2005/8/layout/hierarchy1"/>
    <dgm:cxn modelId="{FBAB1013-C7BD-48BB-9B6B-35575671A8BF}" type="presParOf" srcId="{8EE42918-EC9B-4DAA-8679-A579C8CB30C3}" destId="{65686A83-96AA-488C-8C29-B71F98CC34ED}" srcOrd="1" destOrd="0" presId="urn:microsoft.com/office/officeart/2005/8/layout/hierarchy1"/>
    <dgm:cxn modelId="{BE2DD27C-E0A7-456F-8AA7-9428E5C7403E}" type="presParOf" srcId="{DA88A51E-9529-4CD1-9B3D-B04599C8B044}" destId="{1A6D18FB-A6A6-461E-8D26-F107E793E762}" srcOrd="6" destOrd="0" presId="urn:microsoft.com/office/officeart/2005/8/layout/hierarchy1"/>
    <dgm:cxn modelId="{164CC01C-F50F-445C-8ECA-37F55C6F6110}" type="presParOf" srcId="{DA88A51E-9529-4CD1-9B3D-B04599C8B044}" destId="{0780E80F-1C23-4EBD-AFED-2FFEEC829041}" srcOrd="7" destOrd="0" presId="urn:microsoft.com/office/officeart/2005/8/layout/hierarchy1"/>
    <dgm:cxn modelId="{19A26378-085D-4FF2-B78F-85C2028A2E97}" type="presParOf" srcId="{0780E80F-1C23-4EBD-AFED-2FFEEC829041}" destId="{08B8CAA1-17CE-4BB1-9668-A7FC75C56DE7}" srcOrd="0" destOrd="0" presId="urn:microsoft.com/office/officeart/2005/8/layout/hierarchy1"/>
    <dgm:cxn modelId="{2B4F751E-3717-4A7D-B3EA-4B19B6D7D8BC}" type="presParOf" srcId="{08B8CAA1-17CE-4BB1-9668-A7FC75C56DE7}" destId="{A11E5419-1F24-4D46-8811-17F57BD529E2}" srcOrd="0" destOrd="0" presId="urn:microsoft.com/office/officeart/2005/8/layout/hierarchy1"/>
    <dgm:cxn modelId="{38038B02-7D4A-4EA4-B2E6-5CB65B989573}" type="presParOf" srcId="{08B8CAA1-17CE-4BB1-9668-A7FC75C56DE7}" destId="{2B15690A-30D7-4B0C-A774-4666399D88C2}" srcOrd="1" destOrd="0" presId="urn:microsoft.com/office/officeart/2005/8/layout/hierarchy1"/>
    <dgm:cxn modelId="{5C231850-E44D-4FB9-8285-CC609A1D4491}" type="presParOf" srcId="{0780E80F-1C23-4EBD-AFED-2FFEEC829041}" destId="{F3A31E64-AF86-4F61-AFE7-5419565E85C7}" srcOrd="1" destOrd="0" presId="urn:microsoft.com/office/officeart/2005/8/layout/hierarchy1"/>
    <dgm:cxn modelId="{E4868A1C-F037-439F-BE21-F5AEA61FB81E}" type="presParOf" srcId="{DA88A51E-9529-4CD1-9B3D-B04599C8B044}" destId="{BC65FC79-BCAB-40EC-A200-F864F68D4B80}" srcOrd="8" destOrd="0" presId="urn:microsoft.com/office/officeart/2005/8/layout/hierarchy1"/>
    <dgm:cxn modelId="{A45894C2-7663-44CA-8A56-348E519B5B4F}" type="presParOf" srcId="{DA88A51E-9529-4CD1-9B3D-B04599C8B044}" destId="{6E585FED-4EC0-4EB2-BAC5-80B49C231BB2}" srcOrd="9" destOrd="0" presId="urn:microsoft.com/office/officeart/2005/8/layout/hierarchy1"/>
    <dgm:cxn modelId="{A223DDCB-2A92-4359-8C79-B8CB322C8F1D}" type="presParOf" srcId="{6E585FED-4EC0-4EB2-BAC5-80B49C231BB2}" destId="{E1EB8C7C-D9CD-4ADE-AE6D-D211CDF0CD74}" srcOrd="0" destOrd="0" presId="urn:microsoft.com/office/officeart/2005/8/layout/hierarchy1"/>
    <dgm:cxn modelId="{C841C5AF-7EC6-429A-9DCC-B8FA5AACA6AA}" type="presParOf" srcId="{E1EB8C7C-D9CD-4ADE-AE6D-D211CDF0CD74}" destId="{7EE46829-C8FE-4D5D-9D6D-EA2FBA88ED53}" srcOrd="0" destOrd="0" presId="urn:microsoft.com/office/officeart/2005/8/layout/hierarchy1"/>
    <dgm:cxn modelId="{B91A4002-BFA1-4E24-8835-5B159479C173}" type="presParOf" srcId="{E1EB8C7C-D9CD-4ADE-AE6D-D211CDF0CD74}" destId="{046A91E9-7204-4996-A57E-A87F55E613FA}" srcOrd="1" destOrd="0" presId="urn:microsoft.com/office/officeart/2005/8/layout/hierarchy1"/>
    <dgm:cxn modelId="{108E4542-14E6-41D0-AF83-3B1B37839D2C}" type="presParOf" srcId="{6E585FED-4EC0-4EB2-BAC5-80B49C231BB2}" destId="{BEE27494-AAC9-4746-8D87-CC753CCA6C1B}" srcOrd="1" destOrd="0" presId="urn:microsoft.com/office/officeart/2005/8/layout/hierarchy1"/>
    <dgm:cxn modelId="{41E3AE38-232E-42E9-8D01-73994B0DC9E5}" type="presParOf" srcId="{CFBCC824-5A3C-4DEF-9551-4D8EAC5EBE91}" destId="{312020F3-CEC1-4166-8727-FA92B3D0402D}" srcOrd="4" destOrd="0" presId="urn:microsoft.com/office/officeart/2005/8/layout/hierarchy1"/>
    <dgm:cxn modelId="{F32AFACE-1159-4495-A5FA-39708B1D398E}" type="presParOf" srcId="{CFBCC824-5A3C-4DEF-9551-4D8EAC5EBE91}" destId="{8ED3B40A-2068-400B-B02F-92178B855079}" srcOrd="5" destOrd="0" presId="urn:microsoft.com/office/officeart/2005/8/layout/hierarchy1"/>
    <dgm:cxn modelId="{0CA103BE-5D7F-4868-BF8F-50FE90AB47AA}" type="presParOf" srcId="{8ED3B40A-2068-400B-B02F-92178B855079}" destId="{325F7A5B-973A-4D80-B85C-B1DF24D7B8F4}" srcOrd="0" destOrd="0" presId="urn:microsoft.com/office/officeart/2005/8/layout/hierarchy1"/>
    <dgm:cxn modelId="{7A5FDAB5-5A0A-4055-827C-6426864BF9D1}" type="presParOf" srcId="{325F7A5B-973A-4D80-B85C-B1DF24D7B8F4}" destId="{DF774453-AB8C-41C7-917A-6227DA995E4F}" srcOrd="0" destOrd="0" presId="urn:microsoft.com/office/officeart/2005/8/layout/hierarchy1"/>
    <dgm:cxn modelId="{AAE8D8DB-0EE8-4DB7-B970-634C60A1C996}" type="presParOf" srcId="{325F7A5B-973A-4D80-B85C-B1DF24D7B8F4}" destId="{16A648F5-279C-4ACC-888C-EED1BE43D908}" srcOrd="1" destOrd="0" presId="urn:microsoft.com/office/officeart/2005/8/layout/hierarchy1"/>
    <dgm:cxn modelId="{91A1529E-3024-4B27-8EE3-FD2A6FBFD21D}" type="presParOf" srcId="{8ED3B40A-2068-400B-B02F-92178B855079}" destId="{489A675D-A9BB-491B-957E-61702D9DF985}" srcOrd="1" destOrd="0" presId="urn:microsoft.com/office/officeart/2005/8/layout/hierarchy1"/>
    <dgm:cxn modelId="{CADB49C9-5F2E-4C41-AB85-2143233B07B1}" type="presParOf" srcId="{489A675D-A9BB-491B-957E-61702D9DF985}" destId="{5D9209F2-DA9F-4340-B4C4-5805DC42E780}" srcOrd="0" destOrd="0" presId="urn:microsoft.com/office/officeart/2005/8/layout/hierarchy1"/>
    <dgm:cxn modelId="{B543553F-A7D7-471A-A58D-F0C6BD3A7918}" type="presParOf" srcId="{489A675D-A9BB-491B-957E-61702D9DF985}" destId="{BE14313A-118E-49B1-BD22-2C50BDCB14E7}" srcOrd="1" destOrd="0" presId="urn:microsoft.com/office/officeart/2005/8/layout/hierarchy1"/>
    <dgm:cxn modelId="{DEB676EA-130B-4069-86C3-C057D9FED45C}" type="presParOf" srcId="{BE14313A-118E-49B1-BD22-2C50BDCB14E7}" destId="{AC533141-3BD9-4A5B-BDCB-120532628FBC}" srcOrd="0" destOrd="0" presId="urn:microsoft.com/office/officeart/2005/8/layout/hierarchy1"/>
    <dgm:cxn modelId="{5FE4F48D-0D50-4A0C-B4A8-83C6BF5DDFBB}" type="presParOf" srcId="{AC533141-3BD9-4A5B-BDCB-120532628FBC}" destId="{6657C156-2662-4CA8-9226-8241EFF02488}" srcOrd="0" destOrd="0" presId="urn:microsoft.com/office/officeart/2005/8/layout/hierarchy1"/>
    <dgm:cxn modelId="{5542E654-E538-4ACC-AC67-26B78EDA1032}" type="presParOf" srcId="{AC533141-3BD9-4A5B-BDCB-120532628FBC}" destId="{23F73D3F-3A4F-4AA8-8367-344796845E03}" srcOrd="1" destOrd="0" presId="urn:microsoft.com/office/officeart/2005/8/layout/hierarchy1"/>
    <dgm:cxn modelId="{BC174FCC-4082-4BD9-A29A-A42C5EB9D762}" type="presParOf" srcId="{BE14313A-118E-49B1-BD22-2C50BDCB14E7}" destId="{7D00B7BD-2B4A-4E47-9912-F8FC142F14FF}" srcOrd="1" destOrd="0" presId="urn:microsoft.com/office/officeart/2005/8/layout/hierarchy1"/>
    <dgm:cxn modelId="{33F66B49-6D9A-4CF4-95A5-AC3B8A76CCF4}" type="presParOf" srcId="{CFBCC824-5A3C-4DEF-9551-4D8EAC5EBE91}" destId="{B5C5A460-E1E1-44A6-A150-5AE7FA359E45}" srcOrd="6" destOrd="0" presId="urn:microsoft.com/office/officeart/2005/8/layout/hierarchy1"/>
    <dgm:cxn modelId="{AEE1555D-CAC1-49B8-8F94-73BEAC44C121}" type="presParOf" srcId="{CFBCC824-5A3C-4DEF-9551-4D8EAC5EBE91}" destId="{7DC92B8D-8F75-49DB-A1FB-40B76BE7A525}" srcOrd="7" destOrd="0" presId="urn:microsoft.com/office/officeart/2005/8/layout/hierarchy1"/>
    <dgm:cxn modelId="{9BB264FB-76BD-4ABB-A668-4FEE9AADA014}" type="presParOf" srcId="{7DC92B8D-8F75-49DB-A1FB-40B76BE7A525}" destId="{5822C008-FC7C-4CD4-AED8-58BA9DEF9385}" srcOrd="0" destOrd="0" presId="urn:microsoft.com/office/officeart/2005/8/layout/hierarchy1"/>
    <dgm:cxn modelId="{6DED6C8A-D055-4615-854C-1874D3FCBD47}" type="presParOf" srcId="{5822C008-FC7C-4CD4-AED8-58BA9DEF9385}" destId="{6C01902F-6E22-48BF-A702-FFDDB032F7A8}" srcOrd="0" destOrd="0" presId="urn:microsoft.com/office/officeart/2005/8/layout/hierarchy1"/>
    <dgm:cxn modelId="{632AEA5F-DB76-4490-BABE-7421B03E87DD}" type="presParOf" srcId="{5822C008-FC7C-4CD4-AED8-58BA9DEF9385}" destId="{5BA9CF35-905C-4760-A51F-6727F821643D}" srcOrd="1" destOrd="0" presId="urn:microsoft.com/office/officeart/2005/8/layout/hierarchy1"/>
    <dgm:cxn modelId="{AC042794-7EFD-4BED-88A9-7A5425A5EEC6}" type="presParOf" srcId="{7DC92B8D-8F75-49DB-A1FB-40B76BE7A525}" destId="{64FAEFD0-DB95-4425-AE12-4F9A5C8CD98E}" srcOrd="1" destOrd="0" presId="urn:microsoft.com/office/officeart/2005/8/layout/hierarchy1"/>
    <dgm:cxn modelId="{329F20A7-428D-4699-B56B-516C5163401B}" type="presParOf" srcId="{64FAEFD0-DB95-4425-AE12-4F9A5C8CD98E}" destId="{67961F81-0592-45AD-9638-2444BD45D434}" srcOrd="0" destOrd="0" presId="urn:microsoft.com/office/officeart/2005/8/layout/hierarchy1"/>
    <dgm:cxn modelId="{C76F2E93-E869-4431-8795-38F878F5E5A5}" type="presParOf" srcId="{64FAEFD0-DB95-4425-AE12-4F9A5C8CD98E}" destId="{A3A9417A-6485-41B9-85E2-18CFF6D65DF8}" srcOrd="1" destOrd="0" presId="urn:microsoft.com/office/officeart/2005/8/layout/hierarchy1"/>
    <dgm:cxn modelId="{31123672-21E7-4C1F-835E-97F89CA54C9C}" type="presParOf" srcId="{A3A9417A-6485-41B9-85E2-18CFF6D65DF8}" destId="{DF1C4AA7-EA27-4739-ABAC-8DF7A18EE93F}" srcOrd="0" destOrd="0" presId="urn:microsoft.com/office/officeart/2005/8/layout/hierarchy1"/>
    <dgm:cxn modelId="{FE37C2D9-CAC2-4C6B-992A-31195FF70427}" type="presParOf" srcId="{DF1C4AA7-EA27-4739-ABAC-8DF7A18EE93F}" destId="{5669D088-2E12-4FF8-8733-DE987E2F9D2E}" srcOrd="0" destOrd="0" presId="urn:microsoft.com/office/officeart/2005/8/layout/hierarchy1"/>
    <dgm:cxn modelId="{BA604B38-7452-450E-ADF8-74FCD3284A9E}" type="presParOf" srcId="{DF1C4AA7-EA27-4739-ABAC-8DF7A18EE93F}" destId="{7E9A8FDE-CA2D-4705-AD67-97A6FBA80F71}" srcOrd="1" destOrd="0" presId="urn:microsoft.com/office/officeart/2005/8/layout/hierarchy1"/>
    <dgm:cxn modelId="{5355627B-7386-44BA-AC3B-AB80147FCB41}" type="presParOf" srcId="{A3A9417A-6485-41B9-85E2-18CFF6D65DF8}" destId="{7591BB22-5CE2-46D3-99E6-7F14F0362DA4}" srcOrd="1" destOrd="0" presId="urn:microsoft.com/office/officeart/2005/8/layout/hierarchy1"/>
    <dgm:cxn modelId="{A0992FF8-6CFB-498C-A2A8-728C08262901}" type="presParOf" srcId="{64FAEFD0-DB95-4425-AE12-4F9A5C8CD98E}" destId="{0E83D255-7506-4524-887B-E084C3F58DE3}" srcOrd="2" destOrd="0" presId="urn:microsoft.com/office/officeart/2005/8/layout/hierarchy1"/>
    <dgm:cxn modelId="{9F5CAD28-E74A-41F2-BA71-3D5BC3B29F89}" type="presParOf" srcId="{64FAEFD0-DB95-4425-AE12-4F9A5C8CD98E}" destId="{935A36B1-343B-4A27-A3F2-A322786D877B}" srcOrd="3" destOrd="0" presId="urn:microsoft.com/office/officeart/2005/8/layout/hierarchy1"/>
    <dgm:cxn modelId="{D05F0ECC-7405-4D72-ABBB-08BF6681316A}" type="presParOf" srcId="{935A36B1-343B-4A27-A3F2-A322786D877B}" destId="{C3A825DD-7C03-4811-9E0E-C744A36D9094}" srcOrd="0" destOrd="0" presId="urn:microsoft.com/office/officeart/2005/8/layout/hierarchy1"/>
    <dgm:cxn modelId="{3B5B5281-00B4-426D-9B7D-D51C77AE34B3}" type="presParOf" srcId="{C3A825DD-7C03-4811-9E0E-C744A36D9094}" destId="{86BBC716-587F-4545-8D8E-017448F2E755}" srcOrd="0" destOrd="0" presId="urn:microsoft.com/office/officeart/2005/8/layout/hierarchy1"/>
    <dgm:cxn modelId="{47E7D5AC-6310-4D5D-9992-4B91B02170F9}" type="presParOf" srcId="{C3A825DD-7C03-4811-9E0E-C744A36D9094}" destId="{AEE8BADD-223F-410B-BD22-28559666395E}" srcOrd="1" destOrd="0" presId="urn:microsoft.com/office/officeart/2005/8/layout/hierarchy1"/>
    <dgm:cxn modelId="{12146919-8B43-4089-8355-8CEA0235EA7E}" type="presParOf" srcId="{935A36B1-343B-4A27-A3F2-A322786D877B}" destId="{CB0F5EDC-976F-49D9-A47F-D007716996AA}" srcOrd="1" destOrd="0" presId="urn:microsoft.com/office/officeart/2005/8/layout/hierarchy1"/>
    <dgm:cxn modelId="{7ABFB3AA-F391-4DEC-A0C4-B2D275A60DDB}" type="presParOf" srcId="{64FAEFD0-DB95-4425-AE12-4F9A5C8CD98E}" destId="{D929D076-337D-4B8D-AB16-85775943F79D}" srcOrd="4" destOrd="0" presId="urn:microsoft.com/office/officeart/2005/8/layout/hierarchy1"/>
    <dgm:cxn modelId="{A2D87C5D-AF53-4506-9C1E-23FDA92FF41F}" type="presParOf" srcId="{64FAEFD0-DB95-4425-AE12-4F9A5C8CD98E}" destId="{D35B72E2-C350-430C-B9C2-09665396C6B5}" srcOrd="5" destOrd="0" presId="urn:microsoft.com/office/officeart/2005/8/layout/hierarchy1"/>
    <dgm:cxn modelId="{D4B2C9D9-1218-46DA-9B3F-F62EA7259C88}" type="presParOf" srcId="{D35B72E2-C350-430C-B9C2-09665396C6B5}" destId="{80C57188-620A-4036-965A-85560BDB6C10}" srcOrd="0" destOrd="0" presId="urn:microsoft.com/office/officeart/2005/8/layout/hierarchy1"/>
    <dgm:cxn modelId="{90FD2E39-E41A-4DE1-813C-C389AC9A0ACD}" type="presParOf" srcId="{80C57188-620A-4036-965A-85560BDB6C10}" destId="{5D2573BC-757C-4B0A-9D05-F7FA09AC07BB}" srcOrd="0" destOrd="0" presId="urn:microsoft.com/office/officeart/2005/8/layout/hierarchy1"/>
    <dgm:cxn modelId="{1C5ACEA0-F61D-4F1B-960C-9E8DA7F2297B}" type="presParOf" srcId="{80C57188-620A-4036-965A-85560BDB6C10}" destId="{B666BBFF-50AC-4830-8CC9-9D89E57802A2}" srcOrd="1" destOrd="0" presId="urn:microsoft.com/office/officeart/2005/8/layout/hierarchy1"/>
    <dgm:cxn modelId="{256C9FC1-EE1D-4705-A395-2B1AFA2B64B9}" type="presParOf" srcId="{D35B72E2-C350-430C-B9C2-09665396C6B5}" destId="{CA194D2A-FDF8-40DD-A37E-EB00CBAA4F35}" srcOrd="1" destOrd="0" presId="urn:microsoft.com/office/officeart/2005/8/layout/hierarchy1"/>
    <dgm:cxn modelId="{833F727D-E1CC-4F2F-93CD-5C8C78A31521}" type="presParOf" srcId="{CFBCC824-5A3C-4DEF-9551-4D8EAC5EBE91}" destId="{F2EB63B7-9440-4F4A-9A0B-16E25EE1CA8D}" srcOrd="8" destOrd="0" presId="urn:microsoft.com/office/officeart/2005/8/layout/hierarchy1"/>
    <dgm:cxn modelId="{DE2DCE8C-58F5-4208-8DAC-B8282CA25B8E}" type="presParOf" srcId="{CFBCC824-5A3C-4DEF-9551-4D8EAC5EBE91}" destId="{1FB597C1-9F3C-47FC-A945-3075066AECB8}" srcOrd="9" destOrd="0" presId="urn:microsoft.com/office/officeart/2005/8/layout/hierarchy1"/>
    <dgm:cxn modelId="{53367C4E-EA2D-4E82-9EEF-8A419D99E8D3}" type="presParOf" srcId="{1FB597C1-9F3C-47FC-A945-3075066AECB8}" destId="{1CC689E3-4732-4B78-8115-151ADDC0CEAD}" srcOrd="0" destOrd="0" presId="urn:microsoft.com/office/officeart/2005/8/layout/hierarchy1"/>
    <dgm:cxn modelId="{F649B321-F063-43E4-98BA-34BF8811CC89}" type="presParOf" srcId="{1CC689E3-4732-4B78-8115-151ADDC0CEAD}" destId="{C2CDA191-3CD0-442F-B4A4-A68C3C299FB4}" srcOrd="0" destOrd="0" presId="urn:microsoft.com/office/officeart/2005/8/layout/hierarchy1"/>
    <dgm:cxn modelId="{FD43B82E-35E7-4A5C-B1B3-C27CEAF367C9}" type="presParOf" srcId="{1CC689E3-4732-4B78-8115-151ADDC0CEAD}" destId="{DF2ECFA5-E9A8-40CE-ABA4-3408D9B47D3F}" srcOrd="1" destOrd="0" presId="urn:microsoft.com/office/officeart/2005/8/layout/hierarchy1"/>
    <dgm:cxn modelId="{D1E0BFE4-693A-4CD6-A4C4-15651C40516A}" type="presParOf" srcId="{1FB597C1-9F3C-47FC-A945-3075066AECB8}" destId="{F1A346D5-952A-495F-8C06-CE69A51618CD}" srcOrd="1" destOrd="0" presId="urn:microsoft.com/office/officeart/2005/8/layout/hierarchy1"/>
    <dgm:cxn modelId="{5F950A24-AC8F-4A32-A3D7-66F3AF9FC800}" type="presParOf" srcId="{CFBCC824-5A3C-4DEF-9551-4D8EAC5EBE91}" destId="{2F02F24A-D5C3-4FE1-8247-E7352D3E3D2B}" srcOrd="10" destOrd="0" presId="urn:microsoft.com/office/officeart/2005/8/layout/hierarchy1"/>
    <dgm:cxn modelId="{0221C309-6434-49E2-90CD-1C4EC09EBB86}" type="presParOf" srcId="{CFBCC824-5A3C-4DEF-9551-4D8EAC5EBE91}" destId="{72A97954-0760-485A-A2D1-4A0596CCA5C2}" srcOrd="11" destOrd="0" presId="urn:microsoft.com/office/officeart/2005/8/layout/hierarchy1"/>
    <dgm:cxn modelId="{1C12A4C9-80E0-4DBB-B56D-D529E77B25D2}" type="presParOf" srcId="{72A97954-0760-485A-A2D1-4A0596CCA5C2}" destId="{477C673F-75B9-481A-9606-4455566FC75A}" srcOrd="0" destOrd="0" presId="urn:microsoft.com/office/officeart/2005/8/layout/hierarchy1"/>
    <dgm:cxn modelId="{DEEE814A-BBF7-4C79-858B-F2C763BDD88C}" type="presParOf" srcId="{477C673F-75B9-481A-9606-4455566FC75A}" destId="{D4908C80-A963-4C1F-9EA6-C53D30DF306F}" srcOrd="0" destOrd="0" presId="urn:microsoft.com/office/officeart/2005/8/layout/hierarchy1"/>
    <dgm:cxn modelId="{154EB888-9A54-49F0-B748-4BCA8FC476D4}" type="presParOf" srcId="{477C673F-75B9-481A-9606-4455566FC75A}" destId="{CD5E27F0-0C95-4C92-8EBB-72ACDE514FDD}" srcOrd="1" destOrd="0" presId="urn:microsoft.com/office/officeart/2005/8/layout/hierarchy1"/>
    <dgm:cxn modelId="{522298BC-82A4-4D1E-8E02-91CDEF4C0BF4}" type="presParOf" srcId="{72A97954-0760-485A-A2D1-4A0596CCA5C2}" destId="{B4EFE42C-D70F-4B20-965F-991C9301F90D}" srcOrd="1" destOrd="0" presId="urn:microsoft.com/office/officeart/2005/8/layout/hierarchy1"/>
    <dgm:cxn modelId="{401CF1CE-00F4-4280-B6B8-31705F094F76}" type="presParOf" srcId="{B4EFE42C-D70F-4B20-965F-991C9301F90D}" destId="{33BAA322-1366-468D-8D0C-975125449095}" srcOrd="0" destOrd="0" presId="urn:microsoft.com/office/officeart/2005/8/layout/hierarchy1"/>
    <dgm:cxn modelId="{0D30CF4E-9F6A-49F0-9E32-E92AE3311EA1}" type="presParOf" srcId="{B4EFE42C-D70F-4B20-965F-991C9301F90D}" destId="{7023AC1B-9FDC-483C-88A7-666478C48CAE}" srcOrd="1" destOrd="0" presId="urn:microsoft.com/office/officeart/2005/8/layout/hierarchy1"/>
    <dgm:cxn modelId="{F09A8F81-AC9A-4AEF-8CA7-F25612990FC5}" type="presParOf" srcId="{7023AC1B-9FDC-483C-88A7-666478C48CAE}" destId="{F89F02DE-6F80-4F37-82DB-8CC318C29AB0}" srcOrd="0" destOrd="0" presId="urn:microsoft.com/office/officeart/2005/8/layout/hierarchy1"/>
    <dgm:cxn modelId="{DF62A1A7-8972-4791-9439-44DCEAE7CCCD}" type="presParOf" srcId="{F89F02DE-6F80-4F37-82DB-8CC318C29AB0}" destId="{D44680A8-0D18-4A87-9EC3-29FF70322BCC}" srcOrd="0" destOrd="0" presId="urn:microsoft.com/office/officeart/2005/8/layout/hierarchy1"/>
    <dgm:cxn modelId="{C72D54F3-731F-4126-A46B-9D1F08101B02}" type="presParOf" srcId="{F89F02DE-6F80-4F37-82DB-8CC318C29AB0}" destId="{F8FF8C2B-0D35-423B-9B74-4FA9D369A8E9}" srcOrd="1" destOrd="0" presId="urn:microsoft.com/office/officeart/2005/8/layout/hierarchy1"/>
    <dgm:cxn modelId="{5F962253-0AC3-4A7B-B8C9-662DED743CDF}" type="presParOf" srcId="{7023AC1B-9FDC-483C-88A7-666478C48CAE}" destId="{E926C9F7-CD5D-43CA-8362-650B9E0EC206}" srcOrd="1" destOrd="0" presId="urn:microsoft.com/office/officeart/2005/8/layout/hierarchy1"/>
    <dgm:cxn modelId="{AE57810B-5A53-488F-A1A7-F1186B84513E}" type="presParOf" srcId="{CFBCC824-5A3C-4DEF-9551-4D8EAC5EBE91}" destId="{C82D438F-0EA2-4236-BA40-9DD6610A8757}" srcOrd="12" destOrd="0" presId="urn:microsoft.com/office/officeart/2005/8/layout/hierarchy1"/>
    <dgm:cxn modelId="{B3803882-E72C-46B7-9827-AE0F6DF8032C}" type="presParOf" srcId="{CFBCC824-5A3C-4DEF-9551-4D8EAC5EBE91}" destId="{9C9611E6-2DCA-4E0A-87A1-5F095B477140}" srcOrd="13" destOrd="0" presId="urn:microsoft.com/office/officeart/2005/8/layout/hierarchy1"/>
    <dgm:cxn modelId="{FD1B18B5-0BD5-4898-89FB-849355CEA0CD}" type="presParOf" srcId="{9C9611E6-2DCA-4E0A-87A1-5F095B477140}" destId="{885BF512-BA7E-44DB-ADD1-0CD9BA6912A9}" srcOrd="0" destOrd="0" presId="urn:microsoft.com/office/officeart/2005/8/layout/hierarchy1"/>
    <dgm:cxn modelId="{37929BDF-1B41-43FB-BB3E-057A6EA26FA5}" type="presParOf" srcId="{885BF512-BA7E-44DB-ADD1-0CD9BA6912A9}" destId="{847DBF8D-AFE5-4546-83FC-DCDEDA0B8695}" srcOrd="0" destOrd="0" presId="urn:microsoft.com/office/officeart/2005/8/layout/hierarchy1"/>
    <dgm:cxn modelId="{6C3F2503-3405-4C60-93C9-AD910F91D101}" type="presParOf" srcId="{885BF512-BA7E-44DB-ADD1-0CD9BA6912A9}" destId="{DBA02DDD-613E-4F4B-A95C-F94E10C80E7C}" srcOrd="1" destOrd="0" presId="urn:microsoft.com/office/officeart/2005/8/layout/hierarchy1"/>
    <dgm:cxn modelId="{3BA33602-ADD9-4AD2-95EA-BD087530443E}" type="presParOf" srcId="{9C9611E6-2DCA-4E0A-87A1-5F095B477140}" destId="{80F36AAE-07FA-4674-9262-419B865EB976}" srcOrd="1" destOrd="0" presId="urn:microsoft.com/office/officeart/2005/8/layout/hierarchy1"/>
    <dgm:cxn modelId="{A6BED5A4-9593-46CD-B69B-940961A56D6F}" type="presParOf" srcId="{80F36AAE-07FA-4674-9262-419B865EB976}" destId="{DDFC8F68-33BE-4696-80C2-F8EA3B18CFF3}" srcOrd="0" destOrd="0" presId="urn:microsoft.com/office/officeart/2005/8/layout/hierarchy1"/>
    <dgm:cxn modelId="{F86EAF8B-A8BE-4EE7-A96E-22A08A65DDFB}" type="presParOf" srcId="{80F36AAE-07FA-4674-9262-419B865EB976}" destId="{BDD43E27-7248-41C0-BD24-3053AEA73D78}" srcOrd="1" destOrd="0" presId="urn:microsoft.com/office/officeart/2005/8/layout/hierarchy1"/>
    <dgm:cxn modelId="{10C5A1FF-BC1D-42F3-8478-78861ED4E01C}" type="presParOf" srcId="{BDD43E27-7248-41C0-BD24-3053AEA73D78}" destId="{D366DA22-4E49-4606-8C2F-DAAE6CFF4702}" srcOrd="0" destOrd="0" presId="urn:microsoft.com/office/officeart/2005/8/layout/hierarchy1"/>
    <dgm:cxn modelId="{17D0A2EA-BB05-478A-ADC7-72024B35D268}" type="presParOf" srcId="{D366DA22-4E49-4606-8C2F-DAAE6CFF4702}" destId="{E10D6D33-E7BC-4DAE-86CA-ADF13BBA5E9A}" srcOrd="0" destOrd="0" presId="urn:microsoft.com/office/officeart/2005/8/layout/hierarchy1"/>
    <dgm:cxn modelId="{314356AA-EA17-4BB7-9406-078922A0E972}" type="presParOf" srcId="{D366DA22-4E49-4606-8C2F-DAAE6CFF4702}" destId="{7A0C8C34-7259-4F27-9B76-CD7AC1C8380E}" srcOrd="1" destOrd="0" presId="urn:microsoft.com/office/officeart/2005/8/layout/hierarchy1"/>
    <dgm:cxn modelId="{682CCE21-8A82-4598-A92A-548873CC683E}" type="presParOf" srcId="{BDD43E27-7248-41C0-BD24-3053AEA73D78}" destId="{D8860B55-EA40-4AB6-B297-4F352090F9CD}" srcOrd="1" destOrd="0" presId="urn:microsoft.com/office/officeart/2005/8/layout/hierarchy1"/>
    <dgm:cxn modelId="{B0C525CA-B641-493C-A4CE-EE4B45F4B2D2}" type="presParOf" srcId="{80F36AAE-07FA-4674-9262-419B865EB976}" destId="{DF119488-3633-411F-9825-E69076C31146}" srcOrd="2" destOrd="0" presId="urn:microsoft.com/office/officeart/2005/8/layout/hierarchy1"/>
    <dgm:cxn modelId="{1BFCFA4D-8A04-428D-B1B6-010901EA3153}" type="presParOf" srcId="{80F36AAE-07FA-4674-9262-419B865EB976}" destId="{D2CB8F84-D83D-46FA-9582-4BFCE9272B29}" srcOrd="3" destOrd="0" presId="urn:microsoft.com/office/officeart/2005/8/layout/hierarchy1"/>
    <dgm:cxn modelId="{04C4D3C2-A52B-4FB6-BFD8-3EE417FC5481}" type="presParOf" srcId="{D2CB8F84-D83D-46FA-9582-4BFCE9272B29}" destId="{490CAE90-177B-4F3C-AEAD-4B28DBE51F7A}" srcOrd="0" destOrd="0" presId="urn:microsoft.com/office/officeart/2005/8/layout/hierarchy1"/>
    <dgm:cxn modelId="{92033611-708D-4D64-B133-B551F0CF587E}" type="presParOf" srcId="{490CAE90-177B-4F3C-AEAD-4B28DBE51F7A}" destId="{8D912B77-B9CB-4C80-81FE-6E873F27423C}" srcOrd="0" destOrd="0" presId="urn:microsoft.com/office/officeart/2005/8/layout/hierarchy1"/>
    <dgm:cxn modelId="{34FDA26F-9EDA-4999-A1A5-8156CD2E5558}" type="presParOf" srcId="{490CAE90-177B-4F3C-AEAD-4B28DBE51F7A}" destId="{ECA33177-D6D4-4EC5-B1C5-1B31795B4078}" srcOrd="1" destOrd="0" presId="urn:microsoft.com/office/officeart/2005/8/layout/hierarchy1"/>
    <dgm:cxn modelId="{F189F226-864B-4D6D-8F85-73C743A4DB20}" type="presParOf" srcId="{D2CB8F84-D83D-46FA-9582-4BFCE9272B29}" destId="{49CE5498-B085-4AEA-94C4-C3878A835B22}" srcOrd="1" destOrd="0" presId="urn:microsoft.com/office/officeart/2005/8/layout/hierarchy1"/>
    <dgm:cxn modelId="{E95CD5F2-5C62-4A5F-8333-69EA83E37518}" type="presParOf" srcId="{80F36AAE-07FA-4674-9262-419B865EB976}" destId="{7F1116C4-CB90-4348-A348-CDE7CE4C0C7E}" srcOrd="4" destOrd="0" presId="urn:microsoft.com/office/officeart/2005/8/layout/hierarchy1"/>
    <dgm:cxn modelId="{0F91508D-CB08-451A-8D07-027E16727403}" type="presParOf" srcId="{80F36AAE-07FA-4674-9262-419B865EB976}" destId="{7C4B46BC-DF6D-4A64-92DA-CC0AEFDDE974}" srcOrd="5" destOrd="0" presId="urn:microsoft.com/office/officeart/2005/8/layout/hierarchy1"/>
    <dgm:cxn modelId="{3D8547F8-7CA9-408D-994B-0D466618D10B}" type="presParOf" srcId="{7C4B46BC-DF6D-4A64-92DA-CC0AEFDDE974}" destId="{08014C5E-7087-49F7-954B-60A8C2A8933F}" srcOrd="0" destOrd="0" presId="urn:microsoft.com/office/officeart/2005/8/layout/hierarchy1"/>
    <dgm:cxn modelId="{557A0855-7576-4FFE-A06C-2A18A3726B6C}" type="presParOf" srcId="{08014C5E-7087-49F7-954B-60A8C2A8933F}" destId="{AE08BEB8-F551-46FB-BD87-ABAE2D626688}" srcOrd="0" destOrd="0" presId="urn:microsoft.com/office/officeart/2005/8/layout/hierarchy1"/>
    <dgm:cxn modelId="{9E15CCFF-FDCB-44AE-9169-767D1BCA85B0}" type="presParOf" srcId="{08014C5E-7087-49F7-954B-60A8C2A8933F}" destId="{65E3674A-6A61-48F7-A99D-BECE7822B476}" srcOrd="1" destOrd="0" presId="urn:microsoft.com/office/officeart/2005/8/layout/hierarchy1"/>
    <dgm:cxn modelId="{2679C51D-09FC-4037-B06C-A46037CA195A}" type="presParOf" srcId="{7C4B46BC-DF6D-4A64-92DA-CC0AEFDDE974}" destId="{A3ADAE46-6445-4664-87BC-0A7BBDC07979}" srcOrd="1" destOrd="0" presId="urn:microsoft.com/office/officeart/2005/8/layout/hierarchy1"/>
    <dgm:cxn modelId="{6EDC5201-4F2F-4B06-8698-5093705D9B5A}" type="presParOf" srcId="{80F36AAE-07FA-4674-9262-419B865EB976}" destId="{AAF281D2-F736-4903-98AD-DF55D33B5A7D}" srcOrd="6" destOrd="0" presId="urn:microsoft.com/office/officeart/2005/8/layout/hierarchy1"/>
    <dgm:cxn modelId="{11842D0D-A157-440F-B066-6E0BC67A415D}" type="presParOf" srcId="{80F36AAE-07FA-4674-9262-419B865EB976}" destId="{48012A9A-8BA1-4C70-829A-EBB64EBDE3A6}" srcOrd="7" destOrd="0" presId="urn:microsoft.com/office/officeart/2005/8/layout/hierarchy1"/>
    <dgm:cxn modelId="{F86E87D3-C428-4FD8-A327-E58596D759B0}" type="presParOf" srcId="{48012A9A-8BA1-4C70-829A-EBB64EBDE3A6}" destId="{BEB83336-46DA-4C0C-972D-EB6178A4B563}" srcOrd="0" destOrd="0" presId="urn:microsoft.com/office/officeart/2005/8/layout/hierarchy1"/>
    <dgm:cxn modelId="{29466A1B-4981-4053-8AF3-07961B9291C6}" type="presParOf" srcId="{BEB83336-46DA-4C0C-972D-EB6178A4B563}" destId="{1078B219-5AEC-48D8-9150-20532EC759CC}" srcOrd="0" destOrd="0" presId="urn:microsoft.com/office/officeart/2005/8/layout/hierarchy1"/>
    <dgm:cxn modelId="{84C16906-49B2-44FC-A255-6B9982021B49}" type="presParOf" srcId="{BEB83336-46DA-4C0C-972D-EB6178A4B563}" destId="{F77F2A99-53BA-41CF-9CFD-76B050A59E06}" srcOrd="1" destOrd="0" presId="urn:microsoft.com/office/officeart/2005/8/layout/hierarchy1"/>
    <dgm:cxn modelId="{AFDFEFD8-28A3-4B01-A393-5C70A79B2EE2}" type="presParOf" srcId="{48012A9A-8BA1-4C70-829A-EBB64EBDE3A6}" destId="{BCE4EBA4-CFD1-4F4D-81D2-98EB50A445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0A93F-F6BB-47FB-83C4-C1C4FCF7BF84}">
      <dsp:nvSpPr>
        <dsp:cNvPr id="0" name=""/>
        <dsp:cNvSpPr/>
      </dsp:nvSpPr>
      <dsp:spPr>
        <a:xfrm>
          <a:off x="3088558" y="5179341"/>
          <a:ext cx="29311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2931185" y="107051"/>
              </a:lnTo>
              <a:lnTo>
                <a:pt x="2931185" y="135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4D7F3-9059-4355-B93A-F3542EF738B8}">
      <dsp:nvSpPr>
        <dsp:cNvPr id="0" name=""/>
        <dsp:cNvSpPr/>
      </dsp:nvSpPr>
      <dsp:spPr>
        <a:xfrm>
          <a:off x="10369243" y="5752340"/>
          <a:ext cx="1323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1323761" y="107051"/>
              </a:lnTo>
              <a:lnTo>
                <a:pt x="1323761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1DF41-B96B-48BD-B6DC-19A4C7BF43E5}">
      <dsp:nvSpPr>
        <dsp:cNvPr id="0" name=""/>
        <dsp:cNvSpPr/>
      </dsp:nvSpPr>
      <dsp:spPr>
        <a:xfrm>
          <a:off x="11269067" y="60388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C31BE-6007-4D07-8F76-F20F0A984FBA}">
      <dsp:nvSpPr>
        <dsp:cNvPr id="0" name=""/>
        <dsp:cNvSpPr/>
      </dsp:nvSpPr>
      <dsp:spPr>
        <a:xfrm>
          <a:off x="10369243" y="5752340"/>
          <a:ext cx="9455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945543" y="107051"/>
              </a:lnTo>
              <a:lnTo>
                <a:pt x="945543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6164FE-6F88-4B5B-B861-A0DE37E5C0D9}">
      <dsp:nvSpPr>
        <dsp:cNvPr id="0" name=""/>
        <dsp:cNvSpPr/>
      </dsp:nvSpPr>
      <dsp:spPr>
        <a:xfrm>
          <a:off x="10890849" y="60388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E7084-E688-4B23-8A69-EAB1C483FCC1}">
      <dsp:nvSpPr>
        <dsp:cNvPr id="0" name=""/>
        <dsp:cNvSpPr/>
      </dsp:nvSpPr>
      <dsp:spPr>
        <a:xfrm>
          <a:off x="10369243" y="5752340"/>
          <a:ext cx="5673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567326" y="107051"/>
              </a:lnTo>
              <a:lnTo>
                <a:pt x="567326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80A90-E974-4558-A8E2-D226D44CE876}">
      <dsp:nvSpPr>
        <dsp:cNvPr id="0" name=""/>
        <dsp:cNvSpPr/>
      </dsp:nvSpPr>
      <dsp:spPr>
        <a:xfrm>
          <a:off x="10512632" y="60388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58FF9-71CC-47D6-9299-2CA16FABAF26}">
      <dsp:nvSpPr>
        <dsp:cNvPr id="0" name=""/>
        <dsp:cNvSpPr/>
      </dsp:nvSpPr>
      <dsp:spPr>
        <a:xfrm>
          <a:off x="10369243" y="5752340"/>
          <a:ext cx="1891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189108" y="107051"/>
              </a:lnTo>
              <a:lnTo>
                <a:pt x="189108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4A092-8BFD-4803-96A8-7576232312D8}">
      <dsp:nvSpPr>
        <dsp:cNvPr id="0" name=""/>
        <dsp:cNvSpPr/>
      </dsp:nvSpPr>
      <dsp:spPr>
        <a:xfrm>
          <a:off x="10134414" y="60388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D4E16-A8A5-47F6-90FE-31FB044DE98B}">
      <dsp:nvSpPr>
        <dsp:cNvPr id="0" name=""/>
        <dsp:cNvSpPr/>
      </dsp:nvSpPr>
      <dsp:spPr>
        <a:xfrm>
          <a:off x="10180134" y="5752340"/>
          <a:ext cx="189108" cy="91440"/>
        </a:xfrm>
        <a:custGeom>
          <a:avLst/>
          <a:gdLst/>
          <a:ahLst/>
          <a:cxnLst/>
          <a:rect l="0" t="0" r="0" b="0"/>
          <a:pathLst>
            <a:path>
              <a:moveTo>
                <a:pt x="189108" y="45720"/>
              </a:moveTo>
              <a:lnTo>
                <a:pt x="189108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A84A0-8F49-4B66-9320-EA12B0FFF9D4}">
      <dsp:nvSpPr>
        <dsp:cNvPr id="0" name=""/>
        <dsp:cNvSpPr/>
      </dsp:nvSpPr>
      <dsp:spPr>
        <a:xfrm>
          <a:off x="9756197" y="60388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8BCEB-32A8-4CEA-B253-B2EE00A00F74}">
      <dsp:nvSpPr>
        <dsp:cNvPr id="0" name=""/>
        <dsp:cNvSpPr/>
      </dsp:nvSpPr>
      <dsp:spPr>
        <a:xfrm>
          <a:off x="9801917" y="5752340"/>
          <a:ext cx="567326" cy="91440"/>
        </a:xfrm>
        <a:custGeom>
          <a:avLst/>
          <a:gdLst/>
          <a:ahLst/>
          <a:cxnLst/>
          <a:rect l="0" t="0" r="0" b="0"/>
          <a:pathLst>
            <a:path>
              <a:moveTo>
                <a:pt x="567326" y="45720"/>
              </a:moveTo>
              <a:lnTo>
                <a:pt x="567326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1077D-49F4-4FBA-A7DC-B1913015A2A7}">
      <dsp:nvSpPr>
        <dsp:cNvPr id="0" name=""/>
        <dsp:cNvSpPr/>
      </dsp:nvSpPr>
      <dsp:spPr>
        <a:xfrm>
          <a:off x="9377980" y="60388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71BF1-A4CD-4850-B408-3B9F7F9298B4}">
      <dsp:nvSpPr>
        <dsp:cNvPr id="0" name=""/>
        <dsp:cNvSpPr/>
      </dsp:nvSpPr>
      <dsp:spPr>
        <a:xfrm>
          <a:off x="9423700" y="5752340"/>
          <a:ext cx="945543" cy="91440"/>
        </a:xfrm>
        <a:custGeom>
          <a:avLst/>
          <a:gdLst/>
          <a:ahLst/>
          <a:cxnLst/>
          <a:rect l="0" t="0" r="0" b="0"/>
          <a:pathLst>
            <a:path>
              <a:moveTo>
                <a:pt x="945543" y="45720"/>
              </a:moveTo>
              <a:lnTo>
                <a:pt x="945543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F34AD-EFB4-447A-B989-7DBE26BED2C8}">
      <dsp:nvSpPr>
        <dsp:cNvPr id="0" name=""/>
        <dsp:cNvSpPr/>
      </dsp:nvSpPr>
      <dsp:spPr>
        <a:xfrm>
          <a:off x="8999762" y="60388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C7B2C-AE53-463C-B1FD-36442B1D5F3F}">
      <dsp:nvSpPr>
        <dsp:cNvPr id="0" name=""/>
        <dsp:cNvSpPr/>
      </dsp:nvSpPr>
      <dsp:spPr>
        <a:xfrm>
          <a:off x="9045482" y="5752340"/>
          <a:ext cx="1323761" cy="91440"/>
        </a:xfrm>
        <a:custGeom>
          <a:avLst/>
          <a:gdLst/>
          <a:ahLst/>
          <a:cxnLst/>
          <a:rect l="0" t="0" r="0" b="0"/>
          <a:pathLst>
            <a:path>
              <a:moveTo>
                <a:pt x="1323761" y="45720"/>
              </a:moveTo>
              <a:lnTo>
                <a:pt x="1323761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CF284-2365-4C68-9093-CF4A4F8447D9}">
      <dsp:nvSpPr>
        <dsp:cNvPr id="0" name=""/>
        <dsp:cNvSpPr/>
      </dsp:nvSpPr>
      <dsp:spPr>
        <a:xfrm>
          <a:off x="5641525" y="5465841"/>
          <a:ext cx="47277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4727717" y="107051"/>
              </a:lnTo>
              <a:lnTo>
                <a:pt x="4727717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AE2F9-7686-42D5-AC74-9D5B663A4CF3}">
      <dsp:nvSpPr>
        <dsp:cNvPr id="0" name=""/>
        <dsp:cNvSpPr/>
      </dsp:nvSpPr>
      <dsp:spPr>
        <a:xfrm>
          <a:off x="5641525" y="5465841"/>
          <a:ext cx="30257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3025739" y="107051"/>
              </a:lnTo>
              <a:lnTo>
                <a:pt x="3025739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F4620-24D6-4EC5-B3AE-703721C7D0C1}">
      <dsp:nvSpPr>
        <dsp:cNvPr id="0" name=""/>
        <dsp:cNvSpPr/>
      </dsp:nvSpPr>
      <dsp:spPr>
        <a:xfrm>
          <a:off x="8289047" y="5752340"/>
          <a:ext cx="378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378217" y="107051"/>
              </a:lnTo>
              <a:lnTo>
                <a:pt x="378217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E2D9D-3D15-4A2F-98E5-F4B6816266B1}">
      <dsp:nvSpPr>
        <dsp:cNvPr id="0" name=""/>
        <dsp:cNvSpPr/>
      </dsp:nvSpPr>
      <dsp:spPr>
        <a:xfrm>
          <a:off x="8243327" y="57523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3D00C-C0E2-469B-B89E-44ECDB4753BC}">
      <dsp:nvSpPr>
        <dsp:cNvPr id="0" name=""/>
        <dsp:cNvSpPr/>
      </dsp:nvSpPr>
      <dsp:spPr>
        <a:xfrm>
          <a:off x="7910830" y="5752340"/>
          <a:ext cx="378217" cy="91440"/>
        </a:xfrm>
        <a:custGeom>
          <a:avLst/>
          <a:gdLst/>
          <a:ahLst/>
          <a:cxnLst/>
          <a:rect l="0" t="0" r="0" b="0"/>
          <a:pathLst>
            <a:path>
              <a:moveTo>
                <a:pt x="378217" y="45720"/>
              </a:moveTo>
              <a:lnTo>
                <a:pt x="378217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9A0CA-F968-47AB-9A12-BC1529334FCA}">
      <dsp:nvSpPr>
        <dsp:cNvPr id="0" name=""/>
        <dsp:cNvSpPr/>
      </dsp:nvSpPr>
      <dsp:spPr>
        <a:xfrm>
          <a:off x="5641525" y="5465841"/>
          <a:ext cx="2647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2647522" y="107051"/>
              </a:lnTo>
              <a:lnTo>
                <a:pt x="2647522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36FAC-0E09-415F-A3E4-ECC657B0F0D1}">
      <dsp:nvSpPr>
        <dsp:cNvPr id="0" name=""/>
        <dsp:cNvSpPr/>
      </dsp:nvSpPr>
      <dsp:spPr>
        <a:xfrm>
          <a:off x="7486892" y="57523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F8053-9A01-43C0-B352-0B9B90FF1550}">
      <dsp:nvSpPr>
        <dsp:cNvPr id="0" name=""/>
        <dsp:cNvSpPr/>
      </dsp:nvSpPr>
      <dsp:spPr>
        <a:xfrm>
          <a:off x="5641525" y="5465841"/>
          <a:ext cx="18910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1891087" y="107051"/>
              </a:lnTo>
              <a:lnTo>
                <a:pt x="1891087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01054-75B5-48BC-8D28-A6B5E1A5CD36}">
      <dsp:nvSpPr>
        <dsp:cNvPr id="0" name=""/>
        <dsp:cNvSpPr/>
      </dsp:nvSpPr>
      <dsp:spPr>
        <a:xfrm>
          <a:off x="5263308" y="5752340"/>
          <a:ext cx="18910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1891087" y="107051"/>
              </a:lnTo>
              <a:lnTo>
                <a:pt x="1891087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B752E-29FB-4F90-866A-200AB1D967CB}">
      <dsp:nvSpPr>
        <dsp:cNvPr id="0" name=""/>
        <dsp:cNvSpPr/>
      </dsp:nvSpPr>
      <dsp:spPr>
        <a:xfrm>
          <a:off x="6730458" y="60388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4152A-D18A-44F9-834A-B309EE9BC8F4}">
      <dsp:nvSpPr>
        <dsp:cNvPr id="0" name=""/>
        <dsp:cNvSpPr/>
      </dsp:nvSpPr>
      <dsp:spPr>
        <a:xfrm>
          <a:off x="5263308" y="5752340"/>
          <a:ext cx="15128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1512869" y="107051"/>
              </a:lnTo>
              <a:lnTo>
                <a:pt x="1512869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15346-5EDC-478D-96B4-7AFB55BC0E4B}">
      <dsp:nvSpPr>
        <dsp:cNvPr id="0" name=""/>
        <dsp:cNvSpPr/>
      </dsp:nvSpPr>
      <dsp:spPr>
        <a:xfrm>
          <a:off x="5263308" y="5752340"/>
          <a:ext cx="11346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1134652" y="107051"/>
              </a:lnTo>
              <a:lnTo>
                <a:pt x="1134652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0A919-0131-4038-AB9D-902BB05AE855}">
      <dsp:nvSpPr>
        <dsp:cNvPr id="0" name=""/>
        <dsp:cNvSpPr/>
      </dsp:nvSpPr>
      <dsp:spPr>
        <a:xfrm>
          <a:off x="5263308" y="5752340"/>
          <a:ext cx="7564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756434" y="107051"/>
              </a:lnTo>
              <a:lnTo>
                <a:pt x="756434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9E140-8FBC-463C-A104-ADC0F9ECB74A}">
      <dsp:nvSpPr>
        <dsp:cNvPr id="0" name=""/>
        <dsp:cNvSpPr/>
      </dsp:nvSpPr>
      <dsp:spPr>
        <a:xfrm>
          <a:off x="5263308" y="5752340"/>
          <a:ext cx="378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378217" y="107051"/>
              </a:lnTo>
              <a:lnTo>
                <a:pt x="378217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68B08-D4E5-469E-91CA-17AC659DCFE1}">
      <dsp:nvSpPr>
        <dsp:cNvPr id="0" name=""/>
        <dsp:cNvSpPr/>
      </dsp:nvSpPr>
      <dsp:spPr>
        <a:xfrm>
          <a:off x="5217588" y="57523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AE185-C4F5-4A1B-B882-6F54F74793FD}">
      <dsp:nvSpPr>
        <dsp:cNvPr id="0" name=""/>
        <dsp:cNvSpPr/>
      </dsp:nvSpPr>
      <dsp:spPr>
        <a:xfrm>
          <a:off x="4839370" y="60388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BD27E-0104-42F6-AA8F-1EB699B64DCC}">
      <dsp:nvSpPr>
        <dsp:cNvPr id="0" name=""/>
        <dsp:cNvSpPr/>
      </dsp:nvSpPr>
      <dsp:spPr>
        <a:xfrm>
          <a:off x="4885090" y="5752340"/>
          <a:ext cx="378217" cy="91440"/>
        </a:xfrm>
        <a:custGeom>
          <a:avLst/>
          <a:gdLst/>
          <a:ahLst/>
          <a:cxnLst/>
          <a:rect l="0" t="0" r="0" b="0"/>
          <a:pathLst>
            <a:path>
              <a:moveTo>
                <a:pt x="378217" y="45720"/>
              </a:moveTo>
              <a:lnTo>
                <a:pt x="378217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111FA-E395-4A96-8C0D-E87C24C098C3}">
      <dsp:nvSpPr>
        <dsp:cNvPr id="0" name=""/>
        <dsp:cNvSpPr/>
      </dsp:nvSpPr>
      <dsp:spPr>
        <a:xfrm>
          <a:off x="4128656" y="6038840"/>
          <a:ext cx="378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378217" y="107051"/>
              </a:lnTo>
              <a:lnTo>
                <a:pt x="378217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898C4-C314-4A79-8D63-3DC91F5F1625}">
      <dsp:nvSpPr>
        <dsp:cNvPr id="0" name=""/>
        <dsp:cNvSpPr/>
      </dsp:nvSpPr>
      <dsp:spPr>
        <a:xfrm>
          <a:off x="4082936" y="60388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66B99-AFF3-449B-A8C3-1B061A50736D}">
      <dsp:nvSpPr>
        <dsp:cNvPr id="0" name=""/>
        <dsp:cNvSpPr/>
      </dsp:nvSpPr>
      <dsp:spPr>
        <a:xfrm>
          <a:off x="3750438" y="6038840"/>
          <a:ext cx="378217" cy="91440"/>
        </a:xfrm>
        <a:custGeom>
          <a:avLst/>
          <a:gdLst/>
          <a:ahLst/>
          <a:cxnLst/>
          <a:rect l="0" t="0" r="0" b="0"/>
          <a:pathLst>
            <a:path>
              <a:moveTo>
                <a:pt x="378217" y="45720"/>
              </a:moveTo>
              <a:lnTo>
                <a:pt x="378217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89DB4-443F-4E97-A158-7E9593A42200}">
      <dsp:nvSpPr>
        <dsp:cNvPr id="0" name=""/>
        <dsp:cNvSpPr/>
      </dsp:nvSpPr>
      <dsp:spPr>
        <a:xfrm>
          <a:off x="4128656" y="5752340"/>
          <a:ext cx="1134652" cy="91440"/>
        </a:xfrm>
        <a:custGeom>
          <a:avLst/>
          <a:gdLst/>
          <a:ahLst/>
          <a:cxnLst/>
          <a:rect l="0" t="0" r="0" b="0"/>
          <a:pathLst>
            <a:path>
              <a:moveTo>
                <a:pt x="1134652" y="45720"/>
              </a:moveTo>
              <a:lnTo>
                <a:pt x="1134652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D0AF6-D131-4DAA-9052-25C116EB00DB}">
      <dsp:nvSpPr>
        <dsp:cNvPr id="0" name=""/>
        <dsp:cNvSpPr/>
      </dsp:nvSpPr>
      <dsp:spPr>
        <a:xfrm>
          <a:off x="3750438" y="5752340"/>
          <a:ext cx="1512869" cy="91440"/>
        </a:xfrm>
        <a:custGeom>
          <a:avLst/>
          <a:gdLst/>
          <a:ahLst/>
          <a:cxnLst/>
          <a:rect l="0" t="0" r="0" b="0"/>
          <a:pathLst>
            <a:path>
              <a:moveTo>
                <a:pt x="1512869" y="45720"/>
              </a:moveTo>
              <a:lnTo>
                <a:pt x="1512869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9227C-E84D-4BAC-8CBD-11C136BB8D86}">
      <dsp:nvSpPr>
        <dsp:cNvPr id="0" name=""/>
        <dsp:cNvSpPr/>
      </dsp:nvSpPr>
      <dsp:spPr>
        <a:xfrm>
          <a:off x="3372221" y="5752340"/>
          <a:ext cx="1891087" cy="91440"/>
        </a:xfrm>
        <a:custGeom>
          <a:avLst/>
          <a:gdLst/>
          <a:ahLst/>
          <a:cxnLst/>
          <a:rect l="0" t="0" r="0" b="0"/>
          <a:pathLst>
            <a:path>
              <a:moveTo>
                <a:pt x="1891087" y="45720"/>
              </a:moveTo>
              <a:lnTo>
                <a:pt x="1891087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BE498-DDC9-4534-A122-F70353D5D232}">
      <dsp:nvSpPr>
        <dsp:cNvPr id="0" name=""/>
        <dsp:cNvSpPr/>
      </dsp:nvSpPr>
      <dsp:spPr>
        <a:xfrm>
          <a:off x="5263308" y="5465841"/>
          <a:ext cx="378217" cy="91440"/>
        </a:xfrm>
        <a:custGeom>
          <a:avLst/>
          <a:gdLst/>
          <a:ahLst/>
          <a:cxnLst/>
          <a:rect l="0" t="0" r="0" b="0"/>
          <a:pathLst>
            <a:path>
              <a:moveTo>
                <a:pt x="378217" y="45720"/>
              </a:moveTo>
              <a:lnTo>
                <a:pt x="378217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49DC3-59B9-480F-A4C6-3C8D099C8564}">
      <dsp:nvSpPr>
        <dsp:cNvPr id="0" name=""/>
        <dsp:cNvSpPr/>
      </dsp:nvSpPr>
      <dsp:spPr>
        <a:xfrm>
          <a:off x="2426677" y="5752340"/>
          <a:ext cx="5673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567326" y="107051"/>
              </a:lnTo>
              <a:lnTo>
                <a:pt x="567326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4B0DA-A766-49CE-9913-445922C9C236}">
      <dsp:nvSpPr>
        <dsp:cNvPr id="0" name=""/>
        <dsp:cNvSpPr/>
      </dsp:nvSpPr>
      <dsp:spPr>
        <a:xfrm>
          <a:off x="2426677" y="5752340"/>
          <a:ext cx="1891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189108" y="107051"/>
              </a:lnTo>
              <a:lnTo>
                <a:pt x="189108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B221D-A59A-4E71-A087-F882C8751B67}">
      <dsp:nvSpPr>
        <dsp:cNvPr id="0" name=""/>
        <dsp:cNvSpPr/>
      </dsp:nvSpPr>
      <dsp:spPr>
        <a:xfrm>
          <a:off x="2191848" y="60388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0C73B-7EC4-43BC-A31B-23577AA9D4C6}">
      <dsp:nvSpPr>
        <dsp:cNvPr id="0" name=""/>
        <dsp:cNvSpPr/>
      </dsp:nvSpPr>
      <dsp:spPr>
        <a:xfrm>
          <a:off x="2237568" y="5752340"/>
          <a:ext cx="189108" cy="91440"/>
        </a:xfrm>
        <a:custGeom>
          <a:avLst/>
          <a:gdLst/>
          <a:ahLst/>
          <a:cxnLst/>
          <a:rect l="0" t="0" r="0" b="0"/>
          <a:pathLst>
            <a:path>
              <a:moveTo>
                <a:pt x="189108" y="45720"/>
              </a:moveTo>
              <a:lnTo>
                <a:pt x="189108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46F1B-6FA3-42AD-A644-F087D3497568}">
      <dsp:nvSpPr>
        <dsp:cNvPr id="0" name=""/>
        <dsp:cNvSpPr/>
      </dsp:nvSpPr>
      <dsp:spPr>
        <a:xfrm>
          <a:off x="1813631" y="60388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06FC5-D4C8-4E11-B6C8-22B225F440A4}">
      <dsp:nvSpPr>
        <dsp:cNvPr id="0" name=""/>
        <dsp:cNvSpPr/>
      </dsp:nvSpPr>
      <dsp:spPr>
        <a:xfrm>
          <a:off x="1859351" y="5752340"/>
          <a:ext cx="567326" cy="91440"/>
        </a:xfrm>
        <a:custGeom>
          <a:avLst/>
          <a:gdLst/>
          <a:ahLst/>
          <a:cxnLst/>
          <a:rect l="0" t="0" r="0" b="0"/>
          <a:pathLst>
            <a:path>
              <a:moveTo>
                <a:pt x="567326" y="45720"/>
              </a:moveTo>
              <a:lnTo>
                <a:pt x="567326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59231-3CDA-493D-AF23-6E5702F34376}">
      <dsp:nvSpPr>
        <dsp:cNvPr id="0" name=""/>
        <dsp:cNvSpPr/>
      </dsp:nvSpPr>
      <dsp:spPr>
        <a:xfrm>
          <a:off x="2426677" y="5465841"/>
          <a:ext cx="3214848" cy="91440"/>
        </a:xfrm>
        <a:custGeom>
          <a:avLst/>
          <a:gdLst/>
          <a:ahLst/>
          <a:cxnLst/>
          <a:rect l="0" t="0" r="0" b="0"/>
          <a:pathLst>
            <a:path>
              <a:moveTo>
                <a:pt x="3214848" y="45720"/>
              </a:moveTo>
              <a:lnTo>
                <a:pt x="3214848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D89ED-CFD1-465C-8376-AF2BA0DACEF8}">
      <dsp:nvSpPr>
        <dsp:cNvPr id="0" name=""/>
        <dsp:cNvSpPr/>
      </dsp:nvSpPr>
      <dsp:spPr>
        <a:xfrm>
          <a:off x="913807" y="5752340"/>
          <a:ext cx="5673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567326" y="107051"/>
              </a:lnTo>
              <a:lnTo>
                <a:pt x="567326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F6489-0DCF-41DB-9647-272DE2F8CAA3}">
      <dsp:nvSpPr>
        <dsp:cNvPr id="0" name=""/>
        <dsp:cNvSpPr/>
      </dsp:nvSpPr>
      <dsp:spPr>
        <a:xfrm>
          <a:off x="913807" y="5752340"/>
          <a:ext cx="1891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189108" y="107051"/>
              </a:lnTo>
              <a:lnTo>
                <a:pt x="189108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6A7F2-4029-4D2F-93CD-33C7047ACDBF}">
      <dsp:nvSpPr>
        <dsp:cNvPr id="0" name=""/>
        <dsp:cNvSpPr/>
      </dsp:nvSpPr>
      <dsp:spPr>
        <a:xfrm>
          <a:off x="724699" y="5752340"/>
          <a:ext cx="189108" cy="91440"/>
        </a:xfrm>
        <a:custGeom>
          <a:avLst/>
          <a:gdLst/>
          <a:ahLst/>
          <a:cxnLst/>
          <a:rect l="0" t="0" r="0" b="0"/>
          <a:pathLst>
            <a:path>
              <a:moveTo>
                <a:pt x="189108" y="45720"/>
              </a:moveTo>
              <a:lnTo>
                <a:pt x="189108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6A6E3-A9ED-423E-84E3-C987F8F0049B}">
      <dsp:nvSpPr>
        <dsp:cNvPr id="0" name=""/>
        <dsp:cNvSpPr/>
      </dsp:nvSpPr>
      <dsp:spPr>
        <a:xfrm>
          <a:off x="346481" y="5752340"/>
          <a:ext cx="567326" cy="91440"/>
        </a:xfrm>
        <a:custGeom>
          <a:avLst/>
          <a:gdLst/>
          <a:ahLst/>
          <a:cxnLst/>
          <a:rect l="0" t="0" r="0" b="0"/>
          <a:pathLst>
            <a:path>
              <a:moveTo>
                <a:pt x="567326" y="45720"/>
              </a:moveTo>
              <a:lnTo>
                <a:pt x="567326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3352A-A639-445C-8074-42972380570A}">
      <dsp:nvSpPr>
        <dsp:cNvPr id="0" name=""/>
        <dsp:cNvSpPr/>
      </dsp:nvSpPr>
      <dsp:spPr>
        <a:xfrm>
          <a:off x="913807" y="5465841"/>
          <a:ext cx="4727717" cy="91440"/>
        </a:xfrm>
        <a:custGeom>
          <a:avLst/>
          <a:gdLst/>
          <a:ahLst/>
          <a:cxnLst/>
          <a:rect l="0" t="0" r="0" b="0"/>
          <a:pathLst>
            <a:path>
              <a:moveTo>
                <a:pt x="4727717" y="45720"/>
              </a:moveTo>
              <a:lnTo>
                <a:pt x="4727717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637C9-51CF-4574-810A-54CBE75BB410}">
      <dsp:nvSpPr>
        <dsp:cNvPr id="0" name=""/>
        <dsp:cNvSpPr/>
      </dsp:nvSpPr>
      <dsp:spPr>
        <a:xfrm>
          <a:off x="3088558" y="5179341"/>
          <a:ext cx="25529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7051"/>
              </a:lnTo>
              <a:lnTo>
                <a:pt x="2552967" y="107051"/>
              </a:lnTo>
              <a:lnTo>
                <a:pt x="2552967" y="135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8370-8236-4111-9B7F-59226669BBFD}">
      <dsp:nvSpPr>
        <dsp:cNvPr id="0" name=""/>
        <dsp:cNvSpPr/>
      </dsp:nvSpPr>
      <dsp:spPr>
        <a:xfrm>
          <a:off x="489870" y="546584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85359-7F38-4EB9-8BB5-059A9F1FC3BB}">
      <dsp:nvSpPr>
        <dsp:cNvPr id="0" name=""/>
        <dsp:cNvSpPr/>
      </dsp:nvSpPr>
      <dsp:spPr>
        <a:xfrm>
          <a:off x="535590" y="5179341"/>
          <a:ext cx="2552967" cy="91440"/>
        </a:xfrm>
        <a:custGeom>
          <a:avLst/>
          <a:gdLst/>
          <a:ahLst/>
          <a:cxnLst/>
          <a:rect l="0" t="0" r="0" b="0"/>
          <a:pathLst>
            <a:path>
              <a:moveTo>
                <a:pt x="2552967" y="45720"/>
              </a:moveTo>
              <a:lnTo>
                <a:pt x="2552967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333D3-DAF6-43D4-82E8-5B4DBA5515BA}">
      <dsp:nvSpPr>
        <dsp:cNvPr id="0" name=""/>
        <dsp:cNvSpPr/>
      </dsp:nvSpPr>
      <dsp:spPr>
        <a:xfrm>
          <a:off x="111652" y="546584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87645-30B0-4B54-B6A2-4C0BBB65BCB0}">
      <dsp:nvSpPr>
        <dsp:cNvPr id="0" name=""/>
        <dsp:cNvSpPr/>
      </dsp:nvSpPr>
      <dsp:spPr>
        <a:xfrm>
          <a:off x="157372" y="5179341"/>
          <a:ext cx="2931185" cy="91440"/>
        </a:xfrm>
        <a:custGeom>
          <a:avLst/>
          <a:gdLst/>
          <a:ahLst/>
          <a:cxnLst/>
          <a:rect l="0" t="0" r="0" b="0"/>
          <a:pathLst>
            <a:path>
              <a:moveTo>
                <a:pt x="2931185" y="45720"/>
              </a:moveTo>
              <a:lnTo>
                <a:pt x="2931185" y="107051"/>
              </a:lnTo>
              <a:lnTo>
                <a:pt x="0" y="107051"/>
              </a:lnTo>
              <a:lnTo>
                <a:pt x="0" y="135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9C6E8-1875-4D37-99A9-E6D1558F51CC}">
      <dsp:nvSpPr>
        <dsp:cNvPr id="0" name=""/>
        <dsp:cNvSpPr/>
      </dsp:nvSpPr>
      <dsp:spPr>
        <a:xfrm>
          <a:off x="2933832" y="5028560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6FD71-A0D3-4CA2-B907-D0BA13FE9A29}">
      <dsp:nvSpPr>
        <dsp:cNvPr id="0" name=""/>
        <dsp:cNvSpPr/>
      </dsp:nvSpPr>
      <dsp:spPr>
        <a:xfrm>
          <a:off x="2968216" y="5061224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>
              <a:latin typeface="Calibri Light" panose="020F0302020204030204"/>
            </a:rPr>
            <a:t>曾祖父：黄福全</a:t>
          </a:r>
          <a:br>
            <a:rPr kumimoji="1" lang="ja-JP" altLang="en-US" sz="500" kern="1200" dirty="0"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曾祖母：XXX</a:t>
          </a:r>
          <a:endParaRPr kumimoji="1" lang="ja-JP" altLang="en-US" sz="500" kern="1200" dirty="0"/>
        </a:p>
      </dsp:txBody>
      <dsp:txXfrm>
        <a:off x="2973971" y="5066979"/>
        <a:ext cx="297940" cy="184991"/>
      </dsp:txXfrm>
    </dsp:sp>
    <dsp:sp modelId="{4B8F8768-3B35-43EA-BB7A-5057EF3D1160}">
      <dsp:nvSpPr>
        <dsp:cNvPr id="0" name=""/>
        <dsp:cNvSpPr/>
      </dsp:nvSpPr>
      <dsp:spPr>
        <a:xfrm>
          <a:off x="2647" y="5315060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5896B-E2AD-44AE-8CD4-BE0AD8410A00}">
      <dsp:nvSpPr>
        <dsp:cNvPr id="0" name=""/>
        <dsp:cNvSpPr/>
      </dsp:nvSpPr>
      <dsp:spPr>
        <a:xfrm>
          <a:off x="37031" y="5347724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>
              <a:latin typeface="Calibri Light" panose="020F0302020204030204"/>
            </a:rPr>
            <a:t>XXX</a:t>
          </a:r>
          <a:endParaRPr kumimoji="1" lang="ja-JP" altLang="en-US" sz="500" kern="1200"/>
        </a:p>
      </dsp:txBody>
      <dsp:txXfrm>
        <a:off x="42786" y="5353479"/>
        <a:ext cx="297940" cy="184991"/>
      </dsp:txXfrm>
    </dsp:sp>
    <dsp:sp modelId="{2611909E-FCA3-4B3F-9BED-2CC2B565CB32}">
      <dsp:nvSpPr>
        <dsp:cNvPr id="0" name=""/>
        <dsp:cNvSpPr/>
      </dsp:nvSpPr>
      <dsp:spPr>
        <a:xfrm>
          <a:off x="2647" y="5601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B2720-0111-441B-9134-35802A2C02FB}">
      <dsp:nvSpPr>
        <dsp:cNvPr id="0" name=""/>
        <dsp:cNvSpPr/>
      </dsp:nvSpPr>
      <dsp:spPr>
        <a:xfrm>
          <a:off x="37031" y="5634224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>
              <a:latin typeface="Calibri Light" panose="020F0302020204030204"/>
            </a:rPr>
            <a:t>XXX</a:t>
          </a:r>
          <a:endParaRPr kumimoji="1" lang="ja-JP" altLang="en-US" sz="500" kern="1200"/>
        </a:p>
      </dsp:txBody>
      <dsp:txXfrm>
        <a:off x="42786" y="5639979"/>
        <a:ext cx="297940" cy="184991"/>
      </dsp:txXfrm>
    </dsp:sp>
    <dsp:sp modelId="{08FA4915-272D-44E7-85BF-A6CFB423A6D4}">
      <dsp:nvSpPr>
        <dsp:cNvPr id="0" name=""/>
        <dsp:cNvSpPr/>
      </dsp:nvSpPr>
      <dsp:spPr>
        <a:xfrm>
          <a:off x="380865" y="5315060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BB690-D4F6-4183-9AA0-FB9D68607F78}">
      <dsp:nvSpPr>
        <dsp:cNvPr id="0" name=""/>
        <dsp:cNvSpPr/>
      </dsp:nvSpPr>
      <dsp:spPr>
        <a:xfrm>
          <a:off x="415248" y="5347724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>
              <a:latin typeface="Calibri Light" panose="020F0302020204030204"/>
            </a:rPr>
            <a:t>XXX</a:t>
          </a:r>
          <a:endParaRPr kumimoji="1" lang="ja-JP" altLang="en-US" sz="500" kern="1200"/>
        </a:p>
      </dsp:txBody>
      <dsp:txXfrm>
        <a:off x="421003" y="5353479"/>
        <a:ext cx="297940" cy="184991"/>
      </dsp:txXfrm>
    </dsp:sp>
    <dsp:sp modelId="{74DF1DB9-C03D-40E3-9FFF-837211F466A0}">
      <dsp:nvSpPr>
        <dsp:cNvPr id="0" name=""/>
        <dsp:cNvSpPr/>
      </dsp:nvSpPr>
      <dsp:spPr>
        <a:xfrm>
          <a:off x="380865" y="5601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CC815-2907-49C9-814C-27295CA7CAD9}">
      <dsp:nvSpPr>
        <dsp:cNvPr id="0" name=""/>
        <dsp:cNvSpPr/>
      </dsp:nvSpPr>
      <dsp:spPr>
        <a:xfrm>
          <a:off x="415248" y="5634224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>
              <a:latin typeface="Calibri Light" panose="020F0302020204030204"/>
            </a:rPr>
            <a:t>XXX</a:t>
          </a:r>
          <a:endParaRPr kumimoji="1" lang="ja-JP" altLang="en-US" sz="500" kern="1200"/>
        </a:p>
      </dsp:txBody>
      <dsp:txXfrm>
        <a:off x="421003" y="5639979"/>
        <a:ext cx="297940" cy="184991"/>
      </dsp:txXfrm>
    </dsp:sp>
    <dsp:sp modelId="{6950398D-F1BC-49F3-9F60-6012719E5B6F}">
      <dsp:nvSpPr>
        <dsp:cNvPr id="0" name=""/>
        <dsp:cNvSpPr/>
      </dsp:nvSpPr>
      <dsp:spPr>
        <a:xfrm>
          <a:off x="5486800" y="5315060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5CBAA-5F8E-458E-84D0-53E2F6F3D1AF}">
      <dsp:nvSpPr>
        <dsp:cNvPr id="0" name=""/>
        <dsp:cNvSpPr/>
      </dsp:nvSpPr>
      <dsp:spPr>
        <a:xfrm>
          <a:off x="5521183" y="5347724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00" kern="1200" dirty="0">
              <a:latin typeface="Calibri Light" panose="020F0302020204030204"/>
            </a:rPr>
            <a:t>祖父：黄实田</a:t>
          </a:r>
          <a:br>
            <a:rPr kumimoji="1" lang="en-US" altLang="ja-JP" sz="500" kern="1200" dirty="0">
              <a:latin typeface="Calibri Light" panose="020F0302020204030204"/>
            </a:rPr>
          </a:br>
          <a:r>
            <a:rPr kumimoji="1" lang="en-US" altLang="ja-JP" sz="500" kern="1200" dirty="0" err="1">
              <a:latin typeface="Calibri Light" panose="020F0302020204030204"/>
            </a:rPr>
            <a:t>祖母：颜为</a:t>
          </a:r>
          <a:endParaRPr kumimoji="1" lang="en-US" altLang="ja-JP" sz="500" kern="1200" dirty="0"/>
        </a:p>
      </dsp:txBody>
      <dsp:txXfrm>
        <a:off x="5526938" y="5353479"/>
        <a:ext cx="297940" cy="184991"/>
      </dsp:txXfrm>
    </dsp:sp>
    <dsp:sp modelId="{514E2EE5-8AF5-4DE8-95A1-D7490D5963C9}">
      <dsp:nvSpPr>
        <dsp:cNvPr id="0" name=""/>
        <dsp:cNvSpPr/>
      </dsp:nvSpPr>
      <dsp:spPr>
        <a:xfrm>
          <a:off x="759082" y="5601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CA20-6877-4D6B-9879-7CFCD83E74C1}">
      <dsp:nvSpPr>
        <dsp:cNvPr id="0" name=""/>
        <dsp:cNvSpPr/>
      </dsp:nvSpPr>
      <dsp:spPr>
        <a:xfrm>
          <a:off x="793465" y="5634224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00" kern="1200" dirty="0">
              <a:latin typeface="Calibri Light" panose="020F0302020204030204"/>
            </a:rPr>
            <a:t>大姑：黄秀X</a:t>
          </a:r>
          <a:br>
            <a:rPr kumimoji="1" lang="en-US" altLang="ja-JP" sz="500" kern="1200" dirty="0">
              <a:latin typeface="Calibri Light" panose="020F0302020204030204"/>
            </a:rPr>
          </a:br>
          <a:r>
            <a:rPr kumimoji="1" lang="en-US" altLang="ja-JP" sz="500" kern="1200" dirty="0">
              <a:latin typeface="Calibri Light" panose="020F0302020204030204"/>
            </a:rPr>
            <a:t>大姑丈：XXX</a:t>
          </a:r>
        </a:p>
      </dsp:txBody>
      <dsp:txXfrm>
        <a:off x="799220" y="5639979"/>
        <a:ext cx="297940" cy="184991"/>
      </dsp:txXfrm>
    </dsp:sp>
    <dsp:sp modelId="{546D8C41-10C6-4130-8944-907CDCDF23CF}">
      <dsp:nvSpPr>
        <dsp:cNvPr id="0" name=""/>
        <dsp:cNvSpPr/>
      </dsp:nvSpPr>
      <dsp:spPr>
        <a:xfrm>
          <a:off x="191756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D56E2-2DA0-4FE9-BE44-9F9D51EEE0C1}">
      <dsp:nvSpPr>
        <dsp:cNvPr id="0" name=""/>
        <dsp:cNvSpPr/>
      </dsp:nvSpPr>
      <dsp:spPr>
        <a:xfrm>
          <a:off x="226139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00" kern="1200" dirty="0">
              <a:latin typeface="Calibri Light" panose="020F0302020204030204"/>
            </a:rPr>
            <a:t>阿明...</a:t>
          </a:r>
        </a:p>
      </dsp:txBody>
      <dsp:txXfrm>
        <a:off x="231894" y="5926478"/>
        <a:ext cx="297940" cy="184991"/>
      </dsp:txXfrm>
    </dsp:sp>
    <dsp:sp modelId="{67684BA2-8CD0-45B9-B45C-8ED346732D3E}">
      <dsp:nvSpPr>
        <dsp:cNvPr id="0" name=""/>
        <dsp:cNvSpPr/>
      </dsp:nvSpPr>
      <dsp:spPr>
        <a:xfrm>
          <a:off x="569973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F2033-6381-4FB6-898D-40D63CE6BF8C}">
      <dsp:nvSpPr>
        <dsp:cNvPr id="0" name=""/>
        <dsp:cNvSpPr/>
      </dsp:nvSpPr>
      <dsp:spPr>
        <a:xfrm>
          <a:off x="604357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00" kern="1200" dirty="0">
              <a:latin typeface="Calibri Light" panose="020F0302020204030204"/>
            </a:rPr>
            <a:t>阿辉...</a:t>
          </a:r>
        </a:p>
      </dsp:txBody>
      <dsp:txXfrm>
        <a:off x="610112" y="5926478"/>
        <a:ext cx="297940" cy="184991"/>
      </dsp:txXfrm>
    </dsp:sp>
    <dsp:sp modelId="{2D426C2A-8CE6-44BD-B740-125529B533E7}">
      <dsp:nvSpPr>
        <dsp:cNvPr id="0" name=""/>
        <dsp:cNvSpPr/>
      </dsp:nvSpPr>
      <dsp:spPr>
        <a:xfrm>
          <a:off x="948191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86F2F-F6F3-47DB-A99E-62A6EED0126A}">
      <dsp:nvSpPr>
        <dsp:cNvPr id="0" name=""/>
        <dsp:cNvSpPr/>
      </dsp:nvSpPr>
      <dsp:spPr>
        <a:xfrm>
          <a:off x="982574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00" kern="1200" dirty="0">
              <a:latin typeface="Calibri Light" panose="020F0302020204030204"/>
            </a:rPr>
            <a:t>外号黑鸡...</a:t>
          </a:r>
        </a:p>
      </dsp:txBody>
      <dsp:txXfrm>
        <a:off x="988329" y="5926478"/>
        <a:ext cx="297940" cy="184991"/>
      </dsp:txXfrm>
    </dsp:sp>
    <dsp:sp modelId="{9C8A2135-AA7D-4FC1-993D-CD75675BF690}">
      <dsp:nvSpPr>
        <dsp:cNvPr id="0" name=""/>
        <dsp:cNvSpPr/>
      </dsp:nvSpPr>
      <dsp:spPr>
        <a:xfrm>
          <a:off x="1326408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5AA51-7BBC-4D8F-A087-06EF090C4B4C}">
      <dsp:nvSpPr>
        <dsp:cNvPr id="0" name=""/>
        <dsp:cNvSpPr/>
      </dsp:nvSpPr>
      <dsp:spPr>
        <a:xfrm>
          <a:off x="1360792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00" kern="1200" dirty="0">
              <a:latin typeface="Calibri Light" panose="020F0302020204030204"/>
            </a:rPr>
            <a:t>许多儿女</a:t>
          </a:r>
        </a:p>
      </dsp:txBody>
      <dsp:txXfrm>
        <a:off x="1366547" y="5926478"/>
        <a:ext cx="297940" cy="184991"/>
      </dsp:txXfrm>
    </dsp:sp>
    <dsp:sp modelId="{6397E755-C66C-42A2-9606-FC959CA5AA8F}">
      <dsp:nvSpPr>
        <dsp:cNvPr id="0" name=""/>
        <dsp:cNvSpPr/>
      </dsp:nvSpPr>
      <dsp:spPr>
        <a:xfrm>
          <a:off x="2271952" y="5601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EF4FE-E7C4-4E26-9E2B-CB4258C2C02F}">
      <dsp:nvSpPr>
        <dsp:cNvPr id="0" name=""/>
        <dsp:cNvSpPr/>
      </dsp:nvSpPr>
      <dsp:spPr>
        <a:xfrm>
          <a:off x="2306335" y="5634224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伯父：黄永福</a:t>
          </a:r>
          <a:br>
            <a:rPr kumimoji="1" lang="ja-JP" altLang="en-US" sz="500" kern="1200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sz="500" kern="1200" dirty="0">
              <a:solidFill>
                <a:srgbClr val="010000"/>
              </a:solidFill>
              <a:latin typeface="Calibri Light" panose="020F0302020204030204"/>
            </a:rPr>
            <a:t>伯母：XXX</a:t>
          </a:r>
          <a:endParaRPr kumimoji="1" lang="ja-JP" sz="500" kern="1200" dirty="0">
            <a:solidFill>
              <a:srgbClr val="010000"/>
            </a:solidFill>
          </a:endParaRPr>
        </a:p>
      </dsp:txBody>
      <dsp:txXfrm>
        <a:off x="2312090" y="5639979"/>
        <a:ext cx="297940" cy="184991"/>
      </dsp:txXfrm>
    </dsp:sp>
    <dsp:sp modelId="{E986DF28-909B-4B62-9F44-E57DF69582F9}">
      <dsp:nvSpPr>
        <dsp:cNvPr id="0" name=""/>
        <dsp:cNvSpPr/>
      </dsp:nvSpPr>
      <dsp:spPr>
        <a:xfrm>
          <a:off x="1704626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B52B1-D4C2-44E2-92CF-66ABECC03C8E}">
      <dsp:nvSpPr>
        <dsp:cNvPr id="0" name=""/>
        <dsp:cNvSpPr/>
      </dsp:nvSpPr>
      <dsp:spPr>
        <a:xfrm>
          <a:off x="1739009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大堂哥：黄顺平</a:t>
          </a:r>
          <a:r>
            <a:rPr kumimoji="1" lang="ja-JP" sz="500" kern="1200" dirty="0"/>
            <a:t>（</a:t>
          </a:r>
          <a:r>
            <a:rPr kumimoji="1" lang="en-US" altLang="ja-JP" sz="500" kern="1200" dirty="0">
              <a:latin typeface="Calibri Light" panose="020F0302020204030204"/>
            </a:rPr>
            <a:t>1975</a:t>
          </a:r>
          <a:r>
            <a:rPr kumimoji="1" lang="ja-JP" sz="500" kern="1200" dirty="0"/>
            <a:t>年生）</a:t>
          </a:r>
          <a:br>
            <a:rPr kumimoji="1" lang="ja-JP" altLang="en-US" sz="500" kern="1200" dirty="0"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前妻：X奕好</a:t>
          </a:r>
          <a:endParaRPr kumimoji="1" lang="ja-JP" sz="500" kern="1200" dirty="0"/>
        </a:p>
      </dsp:txBody>
      <dsp:txXfrm>
        <a:off x="1744764" y="5926478"/>
        <a:ext cx="297940" cy="184991"/>
      </dsp:txXfrm>
    </dsp:sp>
    <dsp:sp modelId="{E86722B4-5ECD-44EE-A8D8-8B3F4127567D}">
      <dsp:nvSpPr>
        <dsp:cNvPr id="0" name=""/>
        <dsp:cNvSpPr/>
      </dsp:nvSpPr>
      <dsp:spPr>
        <a:xfrm>
          <a:off x="1704626" y="6174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B9858-73D4-4C85-AF98-0DF0B50AFA5E}">
      <dsp:nvSpPr>
        <dsp:cNvPr id="0" name=""/>
        <dsp:cNvSpPr/>
      </dsp:nvSpPr>
      <dsp:spPr>
        <a:xfrm>
          <a:off x="1739009" y="62072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好几个儿女</a:t>
          </a:r>
        </a:p>
      </dsp:txBody>
      <dsp:txXfrm>
        <a:off x="1744764" y="6212978"/>
        <a:ext cx="297940" cy="184991"/>
      </dsp:txXfrm>
    </dsp:sp>
    <dsp:sp modelId="{30958278-A2AA-48BF-8984-7CAABD09E8A3}">
      <dsp:nvSpPr>
        <dsp:cNvPr id="0" name=""/>
        <dsp:cNvSpPr/>
      </dsp:nvSpPr>
      <dsp:spPr>
        <a:xfrm>
          <a:off x="2082843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EA6DD-5C45-4832-84C0-C7C6D7B3994A}">
      <dsp:nvSpPr>
        <dsp:cNvPr id="0" name=""/>
        <dsp:cNvSpPr/>
      </dsp:nvSpPr>
      <dsp:spPr>
        <a:xfrm>
          <a:off x="2117226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二堂哥：黄顺昌</a:t>
          </a:r>
          <a:r>
            <a:rPr kumimoji="1" lang="ja-JP" sz="500" kern="1200" dirty="0"/>
            <a:t>（</a:t>
          </a:r>
          <a:r>
            <a:rPr kumimoji="1" lang="en-US" altLang="ja-JP" sz="500" kern="1200" dirty="0">
              <a:latin typeface="Calibri Light" panose="020F0302020204030204"/>
            </a:rPr>
            <a:t>1977</a:t>
          </a:r>
          <a:r>
            <a:rPr kumimoji="1" lang="ja-JP" sz="500" kern="1200" dirty="0"/>
            <a:t>年生）</a:t>
          </a:r>
          <a:br>
            <a:rPr kumimoji="1" lang="ja-JP" altLang="en-US" sz="500" kern="1200" dirty="0"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前妻：X美珠</a:t>
          </a:r>
          <a:endParaRPr kumimoji="1" lang="ja-JP" sz="500" kern="1200" dirty="0"/>
        </a:p>
      </dsp:txBody>
      <dsp:txXfrm>
        <a:off x="2122981" y="5926478"/>
        <a:ext cx="297940" cy="184991"/>
      </dsp:txXfrm>
    </dsp:sp>
    <dsp:sp modelId="{DBCE4A0B-B345-4A84-988B-2DB5C9A7CF16}">
      <dsp:nvSpPr>
        <dsp:cNvPr id="0" name=""/>
        <dsp:cNvSpPr/>
      </dsp:nvSpPr>
      <dsp:spPr>
        <a:xfrm>
          <a:off x="2082843" y="6174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F7EE3-704B-410E-B98F-D0838955DE4C}">
      <dsp:nvSpPr>
        <dsp:cNvPr id="0" name=""/>
        <dsp:cNvSpPr/>
      </dsp:nvSpPr>
      <dsp:spPr>
        <a:xfrm>
          <a:off x="2117226" y="62072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好几个儿女</a:t>
          </a:r>
        </a:p>
      </dsp:txBody>
      <dsp:txXfrm>
        <a:off x="2122981" y="6212978"/>
        <a:ext cx="297940" cy="184991"/>
      </dsp:txXfrm>
    </dsp:sp>
    <dsp:sp modelId="{2CE3CA78-2039-44BF-8F87-EAE7EB8A44D7}">
      <dsp:nvSpPr>
        <dsp:cNvPr id="0" name=""/>
        <dsp:cNvSpPr/>
      </dsp:nvSpPr>
      <dsp:spPr>
        <a:xfrm>
          <a:off x="2461060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C5655-FDC2-4698-958A-10359890EA6C}">
      <dsp:nvSpPr>
        <dsp:cNvPr id="0" name=""/>
        <dsp:cNvSpPr/>
      </dsp:nvSpPr>
      <dsp:spPr>
        <a:xfrm>
          <a:off x="2495444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堂哥：</a:t>
          </a:r>
          <a:r>
            <a:rPr kumimoji="1" lang="ja-JP" sz="500" kern="1200" dirty="0"/>
            <a:t>（</a:t>
          </a:r>
          <a:r>
            <a:rPr kumimoji="1" lang="en-US" altLang="ja-JP" sz="500" kern="1200" dirty="0">
              <a:latin typeface="Calibri Light" panose="020F0302020204030204"/>
            </a:rPr>
            <a:t>1978</a:t>
          </a:r>
          <a:r>
            <a:rPr kumimoji="1" lang="ja-JP" sz="500" kern="1200" dirty="0"/>
            <a:t>年生）</a:t>
          </a:r>
          <a:r>
            <a:rPr kumimoji="1" lang="ja-JP" altLang="en-US" sz="500" kern="1200" dirty="0">
              <a:latin typeface="Calibri Light" panose="020F0302020204030204"/>
            </a:rPr>
            <a:t>一出世没几个月就夭折了</a:t>
          </a:r>
        </a:p>
      </dsp:txBody>
      <dsp:txXfrm>
        <a:off x="2501199" y="5926478"/>
        <a:ext cx="297940" cy="184991"/>
      </dsp:txXfrm>
    </dsp:sp>
    <dsp:sp modelId="{5670DFEA-4E69-44CC-A55A-29AE77278FC3}">
      <dsp:nvSpPr>
        <dsp:cNvPr id="0" name=""/>
        <dsp:cNvSpPr/>
      </dsp:nvSpPr>
      <dsp:spPr>
        <a:xfrm>
          <a:off x="2839278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408C8-4CB4-442E-A9ED-63DA1D14C722}">
      <dsp:nvSpPr>
        <dsp:cNvPr id="0" name=""/>
        <dsp:cNvSpPr/>
      </dsp:nvSpPr>
      <dsp:spPr>
        <a:xfrm>
          <a:off x="2873661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堂姐：黄雪凤</a:t>
          </a:r>
          <a:r>
            <a:rPr kumimoji="1" lang="ja-JP" sz="500" kern="1200" dirty="0"/>
            <a:t>（</a:t>
          </a:r>
          <a:r>
            <a:rPr kumimoji="1" lang="en-US" altLang="ja-JP" sz="500" kern="1200" dirty="0">
              <a:latin typeface="Calibri Light" panose="020F0302020204030204"/>
            </a:rPr>
            <a:t>1982</a:t>
          </a:r>
          <a:r>
            <a:rPr kumimoji="1" lang="ja-JP" sz="500" kern="1200" dirty="0"/>
            <a:t>年生）</a:t>
          </a:r>
          <a:br>
            <a:rPr kumimoji="1" lang="ja-JP" altLang="en-US" sz="500" kern="1200" dirty="0"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堂姐夫：XXX</a:t>
          </a:r>
          <a:endParaRPr kumimoji="1" lang="ja-JP" sz="500" kern="1200" dirty="0"/>
        </a:p>
      </dsp:txBody>
      <dsp:txXfrm>
        <a:off x="2879416" y="5926478"/>
        <a:ext cx="297940" cy="184991"/>
      </dsp:txXfrm>
    </dsp:sp>
    <dsp:sp modelId="{3E19B58E-6007-4C13-9C3D-BB26DFE014F6}">
      <dsp:nvSpPr>
        <dsp:cNvPr id="0" name=""/>
        <dsp:cNvSpPr/>
      </dsp:nvSpPr>
      <dsp:spPr>
        <a:xfrm>
          <a:off x="5108582" y="5601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61680-AD58-426F-B24C-0F2A7C52ACDA}">
      <dsp:nvSpPr>
        <dsp:cNvPr id="0" name=""/>
        <dsp:cNvSpPr/>
      </dsp:nvSpPr>
      <dsp:spPr>
        <a:xfrm>
          <a:off x="5142966" y="5634224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家翁：黄永春</a:t>
          </a:r>
          <a:br>
            <a:rPr kumimoji="1" lang="ja-JP" altLang="en-US" sz="500" kern="1200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sz="500" kern="1200" dirty="0">
              <a:solidFill>
                <a:srgbClr val="010000"/>
              </a:solidFill>
              <a:latin typeface="Calibri Light" panose="020F0302020204030204"/>
            </a:rPr>
            <a:t>家家慈：李仁</a:t>
          </a:r>
        </a:p>
      </dsp:txBody>
      <dsp:txXfrm>
        <a:off x="5148721" y="5639979"/>
        <a:ext cx="297940" cy="184991"/>
      </dsp:txXfrm>
    </dsp:sp>
    <dsp:sp modelId="{E57A6C96-292A-4150-825E-8720FFF6C9FC}">
      <dsp:nvSpPr>
        <dsp:cNvPr id="0" name=""/>
        <dsp:cNvSpPr/>
      </dsp:nvSpPr>
      <dsp:spPr>
        <a:xfrm>
          <a:off x="3217495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3AC23-FCB1-4C15-A878-D097B068E850}">
      <dsp:nvSpPr>
        <dsp:cNvPr id="0" name=""/>
        <dsp:cNvSpPr/>
      </dsp:nvSpPr>
      <dsp:spPr>
        <a:xfrm>
          <a:off x="3251879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大姐：黄莲碧（1974年生）</a:t>
          </a:r>
        </a:p>
      </dsp:txBody>
      <dsp:txXfrm>
        <a:off x="3257634" y="5926478"/>
        <a:ext cx="297940" cy="184991"/>
      </dsp:txXfrm>
    </dsp:sp>
    <dsp:sp modelId="{3AB9482C-3EAA-4E51-A336-986D1B8ADA77}">
      <dsp:nvSpPr>
        <dsp:cNvPr id="0" name=""/>
        <dsp:cNvSpPr/>
      </dsp:nvSpPr>
      <dsp:spPr>
        <a:xfrm>
          <a:off x="3595713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8CD58-AB6E-4A91-AF57-5A50D7D3E250}">
      <dsp:nvSpPr>
        <dsp:cNvPr id="0" name=""/>
        <dsp:cNvSpPr/>
      </dsp:nvSpPr>
      <dsp:spPr>
        <a:xfrm>
          <a:off x="3630096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二姐：黄莲厉</a:t>
          </a:r>
          <a:r>
            <a:rPr kumimoji="1" lang="ja-JP" sz="500" kern="1200" dirty="0"/>
            <a:t>（</a:t>
          </a:r>
          <a:r>
            <a:rPr kumimoji="1" lang="en-US" altLang="ja-JP" sz="500" kern="1200" dirty="0">
              <a:latin typeface="Calibri Light" panose="020F0302020204030204"/>
            </a:rPr>
            <a:t>1976</a:t>
          </a:r>
          <a:r>
            <a:rPr kumimoji="1" lang="ja-JP" sz="500" kern="1200" dirty="0"/>
            <a:t>年生）</a:t>
          </a:r>
        </a:p>
      </dsp:txBody>
      <dsp:txXfrm>
        <a:off x="3635851" y="5926478"/>
        <a:ext cx="297940" cy="184991"/>
      </dsp:txXfrm>
    </dsp:sp>
    <dsp:sp modelId="{5A359147-5CDE-4266-B1A4-FA7983EFB3CB}">
      <dsp:nvSpPr>
        <dsp:cNvPr id="0" name=""/>
        <dsp:cNvSpPr/>
      </dsp:nvSpPr>
      <dsp:spPr>
        <a:xfrm>
          <a:off x="3973930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96388-81BA-43D7-BE70-8A2D3BDB9A3A}">
      <dsp:nvSpPr>
        <dsp:cNvPr id="0" name=""/>
        <dsp:cNvSpPr/>
      </dsp:nvSpPr>
      <dsp:spPr>
        <a:xfrm>
          <a:off x="4008314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三姐：黄莲真</a:t>
          </a:r>
          <a:r>
            <a:rPr kumimoji="1" lang="ja-JP" sz="500" kern="1200" dirty="0"/>
            <a:t>（</a:t>
          </a:r>
          <a:r>
            <a:rPr kumimoji="1" lang="en-US" altLang="ja-JP" sz="500" kern="1200" dirty="0">
              <a:latin typeface="Calibri Light" panose="020F0302020204030204"/>
            </a:rPr>
            <a:t>1977</a:t>
          </a:r>
          <a:r>
            <a:rPr kumimoji="1" lang="ja-JP" sz="500" kern="1200" dirty="0"/>
            <a:t>年生）</a:t>
          </a:r>
          <a:br>
            <a:rPr kumimoji="1" lang="ja-JP" altLang="en-US" sz="500" kern="1200" dirty="0"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三姐夫：石志诚</a:t>
          </a:r>
          <a:endParaRPr kumimoji="1" lang="ja-JP" sz="500" kern="1200" dirty="0"/>
        </a:p>
      </dsp:txBody>
      <dsp:txXfrm>
        <a:off x="4014069" y="5926478"/>
        <a:ext cx="297940" cy="184991"/>
      </dsp:txXfrm>
    </dsp:sp>
    <dsp:sp modelId="{371D4336-69B7-47D3-BF2E-25DEA6C3BC4A}">
      <dsp:nvSpPr>
        <dsp:cNvPr id="0" name=""/>
        <dsp:cNvSpPr/>
      </dsp:nvSpPr>
      <dsp:spPr>
        <a:xfrm>
          <a:off x="3595713" y="6174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CCDCF-B84A-495F-A1C7-8294FA27A8A2}">
      <dsp:nvSpPr>
        <dsp:cNvPr id="0" name=""/>
        <dsp:cNvSpPr/>
      </dsp:nvSpPr>
      <dsp:spPr>
        <a:xfrm>
          <a:off x="3630096" y="62072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大</a:t>
          </a:r>
          <a:r>
            <a:rPr kumimoji="1" lang="ja-JP" sz="500" kern="1200" dirty="0"/>
            <a:t>甥</a:t>
          </a:r>
          <a:r>
            <a:rPr kumimoji="1" lang="ja-JP" altLang="en-US" sz="500" kern="1200" dirty="0">
              <a:latin typeface="Calibri Light" panose="020F0302020204030204"/>
            </a:rPr>
            <a:t>男：石添进</a:t>
          </a:r>
        </a:p>
      </dsp:txBody>
      <dsp:txXfrm>
        <a:off x="3635851" y="6212978"/>
        <a:ext cx="297940" cy="184991"/>
      </dsp:txXfrm>
    </dsp:sp>
    <dsp:sp modelId="{9A2A8BD0-181D-467B-BABA-82BD71001522}">
      <dsp:nvSpPr>
        <dsp:cNvPr id="0" name=""/>
        <dsp:cNvSpPr/>
      </dsp:nvSpPr>
      <dsp:spPr>
        <a:xfrm>
          <a:off x="3973930" y="6174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6C68F-1FEF-4ECC-916B-2DF56292521B}">
      <dsp:nvSpPr>
        <dsp:cNvPr id="0" name=""/>
        <dsp:cNvSpPr/>
      </dsp:nvSpPr>
      <dsp:spPr>
        <a:xfrm>
          <a:off x="4008314" y="62072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二</a:t>
          </a:r>
          <a:r>
            <a:rPr kumimoji="1" lang="ja-JP" sz="500" kern="1200" dirty="0"/>
            <a:t>甥男</a:t>
          </a:r>
          <a:r>
            <a:rPr kumimoji="1" lang="ja-JP" altLang="en-US" sz="500" kern="1200" dirty="0">
              <a:latin typeface="Calibri Light" panose="020F0302020204030204"/>
            </a:rPr>
            <a:t>：石承翰</a:t>
          </a:r>
        </a:p>
      </dsp:txBody>
      <dsp:txXfrm>
        <a:off x="4014069" y="6212978"/>
        <a:ext cx="297940" cy="184991"/>
      </dsp:txXfrm>
    </dsp:sp>
    <dsp:sp modelId="{0E05E340-20F0-46FE-9FDB-29334BF24E47}">
      <dsp:nvSpPr>
        <dsp:cNvPr id="0" name=""/>
        <dsp:cNvSpPr/>
      </dsp:nvSpPr>
      <dsp:spPr>
        <a:xfrm>
          <a:off x="4352148" y="6174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4A2CE-6FCC-47E1-817E-C24C936E1BC6}">
      <dsp:nvSpPr>
        <dsp:cNvPr id="0" name=""/>
        <dsp:cNvSpPr/>
      </dsp:nvSpPr>
      <dsp:spPr>
        <a:xfrm>
          <a:off x="4386531" y="62072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500" kern="1200" dirty="0"/>
            <a:t>甥</a:t>
          </a:r>
          <a:r>
            <a:rPr kumimoji="1" lang="ja-JP" altLang="en-US" sz="500" kern="1200" dirty="0">
              <a:latin typeface="Calibri Light" panose="020F0302020204030204"/>
            </a:rPr>
            <a:t>女：石匀孜</a:t>
          </a:r>
          <a:endParaRPr kumimoji="1" lang="ja-JP" altLang="en-US" sz="500" kern="1200" dirty="0"/>
        </a:p>
      </dsp:txBody>
      <dsp:txXfrm>
        <a:off x="4392286" y="6212978"/>
        <a:ext cx="297940" cy="184991"/>
      </dsp:txXfrm>
    </dsp:sp>
    <dsp:sp modelId="{23042508-B4F2-44E4-AA8E-10E0605BDE05}">
      <dsp:nvSpPr>
        <dsp:cNvPr id="0" name=""/>
        <dsp:cNvSpPr/>
      </dsp:nvSpPr>
      <dsp:spPr>
        <a:xfrm>
          <a:off x="4730365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94545-B93E-4935-8A98-584A03FD98A9}">
      <dsp:nvSpPr>
        <dsp:cNvPr id="0" name=""/>
        <dsp:cNvSpPr/>
      </dsp:nvSpPr>
      <dsp:spPr>
        <a:xfrm>
          <a:off x="4764748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大哥</a:t>
          </a:r>
          <a:r>
            <a:rPr kumimoji="1" lang="ja-JP" altLang="en-US" sz="500" kern="1200">
              <a:latin typeface="Calibri Light" panose="020F0302020204030204"/>
            </a:rPr>
            <a:t>：黄联升</a:t>
          </a:r>
          <a:r>
            <a:rPr kumimoji="1" lang="ja-JP" sz="500" kern="1200"/>
            <a:t>（</a:t>
          </a:r>
          <a:r>
            <a:rPr kumimoji="1" lang="en-US" altLang="ja-JP" sz="500" kern="1200" dirty="0">
              <a:latin typeface="Calibri Light" panose="020F0302020204030204"/>
            </a:rPr>
            <a:t>1978</a:t>
          </a:r>
          <a:r>
            <a:rPr kumimoji="1" lang="ja-JP" sz="500" kern="1200"/>
            <a:t>年生）</a:t>
          </a:r>
          <a:br>
            <a:rPr kumimoji="1" lang="ja-JP" altLang="en-US" sz="500" kern="1200" dirty="0"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大嫂：完颜阿梅</a:t>
          </a:r>
          <a:endParaRPr kumimoji="1" lang="ja-JP" sz="500" kern="1200" dirty="0"/>
        </a:p>
      </dsp:txBody>
      <dsp:txXfrm>
        <a:off x="4770503" y="5926478"/>
        <a:ext cx="297940" cy="184991"/>
      </dsp:txXfrm>
    </dsp:sp>
    <dsp:sp modelId="{C80D3316-9E3F-482A-83B7-9DC9827EF70E}">
      <dsp:nvSpPr>
        <dsp:cNvPr id="0" name=""/>
        <dsp:cNvSpPr/>
      </dsp:nvSpPr>
      <dsp:spPr>
        <a:xfrm>
          <a:off x="4730365" y="6174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EE63A-C1E2-4BD3-8171-C6E06BDB14FB}">
      <dsp:nvSpPr>
        <dsp:cNvPr id="0" name=""/>
        <dsp:cNvSpPr/>
      </dsp:nvSpPr>
      <dsp:spPr>
        <a:xfrm>
          <a:off x="4764748" y="62072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大侄女：黄筱婕</a:t>
          </a:r>
        </a:p>
      </dsp:txBody>
      <dsp:txXfrm>
        <a:off x="4770503" y="6212978"/>
        <a:ext cx="297940" cy="184991"/>
      </dsp:txXfrm>
    </dsp:sp>
    <dsp:sp modelId="{590CDB11-DA60-41E5-AA27-BD83F09C14A2}">
      <dsp:nvSpPr>
        <dsp:cNvPr id="0" name=""/>
        <dsp:cNvSpPr/>
      </dsp:nvSpPr>
      <dsp:spPr>
        <a:xfrm>
          <a:off x="5108582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D31A1-132B-48F0-8150-D36DD064CF29}">
      <dsp:nvSpPr>
        <dsp:cNvPr id="0" name=""/>
        <dsp:cNvSpPr/>
      </dsp:nvSpPr>
      <dsp:spPr>
        <a:xfrm>
          <a:off x="5142966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二哥：黄联旗</a:t>
          </a:r>
          <a:r>
            <a:rPr kumimoji="1" lang="ja-JP" sz="500" kern="1200" dirty="0"/>
            <a:t>（</a:t>
          </a:r>
          <a:r>
            <a:rPr kumimoji="1" lang="en-US" altLang="ja-JP" sz="500" kern="1200" dirty="0">
              <a:latin typeface="Calibri Light" panose="020F0302020204030204"/>
            </a:rPr>
            <a:t>1980</a:t>
          </a:r>
          <a:r>
            <a:rPr kumimoji="1" lang="ja-JP" sz="500" kern="1200" dirty="0"/>
            <a:t>年生）</a:t>
          </a:r>
          <a:br>
            <a:rPr kumimoji="1" lang="ja-JP" altLang="en-US" sz="500" kern="1200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二嫂：李淑宜</a:t>
          </a:r>
          <a:endParaRPr kumimoji="1" lang="ja-JP" sz="500" kern="1200" dirty="0"/>
        </a:p>
      </dsp:txBody>
      <dsp:txXfrm>
        <a:off x="5148721" y="5926478"/>
        <a:ext cx="297940" cy="184991"/>
      </dsp:txXfrm>
    </dsp:sp>
    <dsp:sp modelId="{BB01FA5F-38FB-4111-9FC9-5C75EB2A0D66}">
      <dsp:nvSpPr>
        <dsp:cNvPr id="0" name=""/>
        <dsp:cNvSpPr/>
      </dsp:nvSpPr>
      <dsp:spPr>
        <a:xfrm>
          <a:off x="5486800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143F2-736B-445C-8D25-64544658DD1A}">
      <dsp:nvSpPr>
        <dsp:cNvPr id="0" name=""/>
        <dsp:cNvSpPr/>
      </dsp:nvSpPr>
      <dsp:spPr>
        <a:xfrm>
          <a:off x="5521183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三哥：黄联山</a:t>
          </a:r>
          <a:r>
            <a:rPr kumimoji="1" lang="ja-JP" sz="500" kern="1200" dirty="0"/>
            <a:t>（</a:t>
          </a:r>
          <a:r>
            <a:rPr kumimoji="1" lang="en-US" altLang="ja-JP" sz="500" kern="1200" dirty="0">
              <a:latin typeface="Calibri Light" panose="020F0302020204030204"/>
            </a:rPr>
            <a:t>1981</a:t>
          </a:r>
          <a:r>
            <a:rPr kumimoji="1" lang="ja-JP" sz="500" kern="1200" dirty="0"/>
            <a:t>年生）</a:t>
          </a:r>
        </a:p>
      </dsp:txBody>
      <dsp:txXfrm>
        <a:off x="5526938" y="5926478"/>
        <a:ext cx="297940" cy="184991"/>
      </dsp:txXfrm>
    </dsp:sp>
    <dsp:sp modelId="{51ECD4F4-DD9F-4221-B541-D9F289A174FF}">
      <dsp:nvSpPr>
        <dsp:cNvPr id="0" name=""/>
        <dsp:cNvSpPr/>
      </dsp:nvSpPr>
      <dsp:spPr>
        <a:xfrm>
          <a:off x="5865017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C27FE-BF50-44D9-9537-814EE372A15D}">
      <dsp:nvSpPr>
        <dsp:cNvPr id="0" name=""/>
        <dsp:cNvSpPr/>
      </dsp:nvSpPr>
      <dsp:spPr>
        <a:xfrm>
          <a:off x="5899401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四哥：黄联丰</a:t>
          </a:r>
          <a:r>
            <a:rPr kumimoji="1" lang="ja-JP" sz="500" kern="1200" dirty="0"/>
            <a:t>（</a:t>
          </a:r>
          <a:r>
            <a:rPr kumimoji="1" lang="en-US" altLang="ja-JP" sz="500" kern="1200" dirty="0">
              <a:latin typeface="Calibri Light" panose="020F0302020204030204"/>
            </a:rPr>
            <a:t>1983</a:t>
          </a:r>
          <a:r>
            <a:rPr kumimoji="1" lang="ja-JP" sz="500" kern="1200" dirty="0"/>
            <a:t>年生）</a:t>
          </a:r>
        </a:p>
      </dsp:txBody>
      <dsp:txXfrm>
        <a:off x="5905156" y="5926478"/>
        <a:ext cx="297940" cy="184991"/>
      </dsp:txXfrm>
    </dsp:sp>
    <dsp:sp modelId="{484D4017-F1E0-47B5-AEE4-C5E47A50AEB4}">
      <dsp:nvSpPr>
        <dsp:cNvPr id="0" name=""/>
        <dsp:cNvSpPr/>
      </dsp:nvSpPr>
      <dsp:spPr>
        <a:xfrm>
          <a:off x="6243235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C29DB-9A41-4FB1-8477-EA2F6A4F93A5}">
      <dsp:nvSpPr>
        <dsp:cNvPr id="0" name=""/>
        <dsp:cNvSpPr/>
      </dsp:nvSpPr>
      <dsp:spPr>
        <a:xfrm>
          <a:off x="6277618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在下：黄联富</a:t>
          </a:r>
          <a:r>
            <a:rPr kumimoji="1" lang="ja-JP" sz="500" kern="1200" dirty="0"/>
            <a:t>（</a:t>
          </a:r>
          <a:r>
            <a:rPr kumimoji="1" lang="en-US" altLang="ja-JP" sz="500" kern="1200" dirty="0">
              <a:latin typeface="Calibri Light" panose="020F0302020204030204"/>
            </a:rPr>
            <a:t>1984</a:t>
          </a:r>
          <a:r>
            <a:rPr kumimoji="1" lang="ja-JP" sz="500" kern="1200" dirty="0"/>
            <a:t>年生）</a:t>
          </a:r>
        </a:p>
      </dsp:txBody>
      <dsp:txXfrm>
        <a:off x="6283373" y="5926478"/>
        <a:ext cx="297940" cy="184991"/>
      </dsp:txXfrm>
    </dsp:sp>
    <dsp:sp modelId="{20EDB9A7-7DA1-4C0A-A9D0-80803360C0CE}">
      <dsp:nvSpPr>
        <dsp:cNvPr id="0" name=""/>
        <dsp:cNvSpPr/>
      </dsp:nvSpPr>
      <dsp:spPr>
        <a:xfrm>
          <a:off x="6621452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93878-B345-49CB-884E-61B60553102F}">
      <dsp:nvSpPr>
        <dsp:cNvPr id="0" name=""/>
        <dsp:cNvSpPr/>
      </dsp:nvSpPr>
      <dsp:spPr>
        <a:xfrm>
          <a:off x="6655836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妹妹：黄莲霜</a:t>
          </a:r>
          <a:r>
            <a:rPr kumimoji="1" lang="ja-JP" sz="500" kern="1200" dirty="0"/>
            <a:t>（</a:t>
          </a:r>
          <a:r>
            <a:rPr kumimoji="1" lang="en-US" altLang="ja-JP" sz="500" kern="1200" dirty="0"/>
            <a:t>1988</a:t>
          </a:r>
          <a:r>
            <a:rPr kumimoji="1" lang="ja-JP" sz="500" kern="1200" dirty="0"/>
            <a:t>年生）</a:t>
          </a:r>
          <a:br>
            <a:rPr kumimoji="1" lang="ja-JP" altLang="en-US" sz="500" kern="1200" dirty="0"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妹夫：陈振隆</a:t>
          </a:r>
          <a:endParaRPr kumimoji="1" lang="ja-JP" sz="500" kern="1200" dirty="0"/>
        </a:p>
      </dsp:txBody>
      <dsp:txXfrm>
        <a:off x="6661591" y="5926478"/>
        <a:ext cx="297940" cy="184991"/>
      </dsp:txXfrm>
    </dsp:sp>
    <dsp:sp modelId="{C2AD9B2C-4002-4CC3-8A09-74494B0189B8}">
      <dsp:nvSpPr>
        <dsp:cNvPr id="0" name=""/>
        <dsp:cNvSpPr/>
      </dsp:nvSpPr>
      <dsp:spPr>
        <a:xfrm>
          <a:off x="6621452" y="6174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75EF5-B348-4B30-BFE7-CE55F205F839}">
      <dsp:nvSpPr>
        <dsp:cNvPr id="0" name=""/>
        <dsp:cNvSpPr/>
      </dsp:nvSpPr>
      <dsp:spPr>
        <a:xfrm>
          <a:off x="6655836" y="62072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外</a:t>
          </a:r>
          <a:r>
            <a:rPr kumimoji="1" lang="ja-JP" sz="500" kern="1200" dirty="0"/>
            <a:t>甥</a:t>
          </a:r>
          <a:r>
            <a:rPr kumimoji="1" lang="ja-JP" altLang="en-US" sz="500" kern="1200" dirty="0">
              <a:latin typeface="Calibri Light" panose="020F0302020204030204"/>
            </a:rPr>
            <a:t>：陈XX</a:t>
          </a:r>
        </a:p>
      </dsp:txBody>
      <dsp:txXfrm>
        <a:off x="6661591" y="6212978"/>
        <a:ext cx="297940" cy="184991"/>
      </dsp:txXfrm>
    </dsp:sp>
    <dsp:sp modelId="{976C9FE0-AED3-4A20-AA46-C81BDE5D6978}">
      <dsp:nvSpPr>
        <dsp:cNvPr id="0" name=""/>
        <dsp:cNvSpPr/>
      </dsp:nvSpPr>
      <dsp:spPr>
        <a:xfrm>
          <a:off x="6999670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07F0E-8F96-4BB1-9B34-4FE6D5BA9AC8}">
      <dsp:nvSpPr>
        <dsp:cNvPr id="0" name=""/>
        <dsp:cNvSpPr/>
      </dsp:nvSpPr>
      <dsp:spPr>
        <a:xfrm>
          <a:off x="7034053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弟弟：黄联巡</a:t>
          </a:r>
          <a:r>
            <a:rPr kumimoji="1" lang="ja-JP" sz="500" kern="1200" dirty="0"/>
            <a:t>（</a:t>
          </a:r>
          <a:r>
            <a:rPr kumimoji="1" lang="en-US" altLang="ja-JP" sz="500" kern="1200" dirty="0">
              <a:latin typeface="Calibri Light" panose="020F0302020204030204"/>
            </a:rPr>
            <a:t>1991</a:t>
          </a:r>
          <a:r>
            <a:rPr kumimoji="1" lang="ja-JP" sz="500" kern="1200" dirty="0"/>
            <a:t>年生）</a:t>
          </a:r>
        </a:p>
      </dsp:txBody>
      <dsp:txXfrm>
        <a:off x="7039808" y="5926478"/>
        <a:ext cx="297940" cy="184991"/>
      </dsp:txXfrm>
    </dsp:sp>
    <dsp:sp modelId="{00D4AF67-437B-4E85-8265-8E87A501E151}">
      <dsp:nvSpPr>
        <dsp:cNvPr id="0" name=""/>
        <dsp:cNvSpPr/>
      </dsp:nvSpPr>
      <dsp:spPr>
        <a:xfrm>
          <a:off x="7377887" y="5601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8FDD1-8A52-46D4-8315-C8CCDDF2BC2F}">
      <dsp:nvSpPr>
        <dsp:cNvPr id="0" name=""/>
        <dsp:cNvSpPr/>
      </dsp:nvSpPr>
      <dsp:spPr>
        <a:xfrm>
          <a:off x="7412270" y="5634224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二姑：黄</a:t>
          </a:r>
          <a:r>
            <a:rPr kumimoji="1" lang="ja-JP" altLang="en-US" sz="500" kern="1200" dirty="0"/>
            <a:t>秀</a:t>
          </a:r>
          <a:r>
            <a:rPr kumimoji="1" lang="ja-JP" altLang="en-US" sz="500" kern="1200" dirty="0">
              <a:solidFill>
                <a:srgbClr val="010000"/>
              </a:solidFill>
              <a:latin typeface="Calibri Light" panose="020F0302020204030204"/>
            </a:rPr>
            <a:t>X</a:t>
          </a:r>
          <a:br>
            <a:rPr kumimoji="1" lang="ja-JP" altLang="en-US" sz="500" kern="1200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二</a:t>
          </a:r>
          <a:r>
            <a:rPr kumimoji="1" lang="ja-JP" altLang="en-US" sz="500" kern="1200" dirty="0"/>
            <a:t>姑丈</a:t>
          </a:r>
          <a:r>
            <a:rPr kumimoji="1" lang="ja-JP" altLang="en-US" sz="500" kern="1200" dirty="0">
              <a:solidFill>
                <a:srgbClr val="010000"/>
              </a:solidFill>
              <a:latin typeface="Calibri Light" panose="020F0302020204030204"/>
            </a:rPr>
            <a:t>：XXX</a:t>
          </a:r>
        </a:p>
      </dsp:txBody>
      <dsp:txXfrm>
        <a:off x="7418025" y="5639979"/>
        <a:ext cx="297940" cy="184991"/>
      </dsp:txXfrm>
    </dsp:sp>
    <dsp:sp modelId="{8315E6E2-AF47-4650-9E77-B10383C45F99}">
      <dsp:nvSpPr>
        <dsp:cNvPr id="0" name=""/>
        <dsp:cNvSpPr/>
      </dsp:nvSpPr>
      <dsp:spPr>
        <a:xfrm>
          <a:off x="7377887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6B71C-3E1E-4EBA-B8B9-F048B696147D}">
      <dsp:nvSpPr>
        <dsp:cNvPr id="0" name=""/>
        <dsp:cNvSpPr/>
      </dsp:nvSpPr>
      <dsp:spPr>
        <a:xfrm>
          <a:off x="7412270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好几个儿女</a:t>
          </a:r>
        </a:p>
      </dsp:txBody>
      <dsp:txXfrm>
        <a:off x="7418025" y="5926478"/>
        <a:ext cx="297940" cy="184991"/>
      </dsp:txXfrm>
    </dsp:sp>
    <dsp:sp modelId="{C80B06FB-5CD3-431C-B2C0-6AEAC999FB24}">
      <dsp:nvSpPr>
        <dsp:cNvPr id="0" name=""/>
        <dsp:cNvSpPr/>
      </dsp:nvSpPr>
      <dsp:spPr>
        <a:xfrm>
          <a:off x="8134322" y="5601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3A512-5B46-402B-B4A5-301D5CAD4175}">
      <dsp:nvSpPr>
        <dsp:cNvPr id="0" name=""/>
        <dsp:cNvSpPr/>
      </dsp:nvSpPr>
      <dsp:spPr>
        <a:xfrm>
          <a:off x="8168705" y="5634224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三叔：黄永发</a:t>
          </a:r>
          <a:br>
            <a:rPr kumimoji="1" lang="ja-JP" altLang="en-US" sz="500" kern="1200" dirty="0"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三婶：X玉花</a:t>
          </a:r>
          <a:endParaRPr kumimoji="1" lang="ja-JP" altLang="en-US" sz="500" kern="1200" dirty="0"/>
        </a:p>
      </dsp:txBody>
      <dsp:txXfrm>
        <a:off x="8174460" y="5639979"/>
        <a:ext cx="297940" cy="184991"/>
      </dsp:txXfrm>
    </dsp:sp>
    <dsp:sp modelId="{DA0AD007-49C1-4AFD-ADEA-ABE647796BEE}">
      <dsp:nvSpPr>
        <dsp:cNvPr id="0" name=""/>
        <dsp:cNvSpPr/>
      </dsp:nvSpPr>
      <dsp:spPr>
        <a:xfrm>
          <a:off x="7756104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2AD82-5664-4E4C-8362-8F67CC156E06}">
      <dsp:nvSpPr>
        <dsp:cNvPr id="0" name=""/>
        <dsp:cNvSpPr/>
      </dsp:nvSpPr>
      <dsp:spPr>
        <a:xfrm>
          <a:off x="7790488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堂姐：黄美丽</a:t>
          </a:r>
          <a:r>
            <a:rPr kumimoji="1" lang="ja-JP" sz="500" kern="1200" dirty="0"/>
            <a:t>（</a:t>
          </a:r>
          <a:r>
            <a:rPr kumimoji="1" lang="en-US" altLang="ja-JP" sz="500" kern="1200" dirty="0">
              <a:latin typeface="Calibri Light" panose="020F0302020204030204"/>
            </a:rPr>
            <a:t>1978</a:t>
          </a:r>
          <a:r>
            <a:rPr kumimoji="1" lang="ja-JP" sz="500" kern="1200" dirty="0"/>
            <a:t>年生）</a:t>
          </a:r>
          <a:br>
            <a:rPr kumimoji="1" lang="ja-JP" altLang="en-US" sz="500" kern="1200" dirty="0"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堂姐夫：XXX</a:t>
          </a:r>
          <a:endParaRPr kumimoji="1" lang="ja-JP" sz="500" kern="1200" dirty="0"/>
        </a:p>
      </dsp:txBody>
      <dsp:txXfrm>
        <a:off x="7796243" y="5926478"/>
        <a:ext cx="297940" cy="184991"/>
      </dsp:txXfrm>
    </dsp:sp>
    <dsp:sp modelId="{E65EFCE7-FCD5-408C-ABD1-C9B6F4ECE2A7}">
      <dsp:nvSpPr>
        <dsp:cNvPr id="0" name=""/>
        <dsp:cNvSpPr/>
      </dsp:nvSpPr>
      <dsp:spPr>
        <a:xfrm>
          <a:off x="8134322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A8830-1D93-4177-9CB0-EC4EDC58BA83}">
      <dsp:nvSpPr>
        <dsp:cNvPr id="0" name=""/>
        <dsp:cNvSpPr/>
      </dsp:nvSpPr>
      <dsp:spPr>
        <a:xfrm>
          <a:off x="8168705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堂哥：黄联源</a:t>
          </a:r>
          <a:r>
            <a:rPr kumimoji="1" lang="ja-JP" sz="500" kern="1200" dirty="0"/>
            <a:t>（</a:t>
          </a:r>
          <a:r>
            <a:rPr kumimoji="1" lang="en-US" altLang="ja-JP" sz="500" kern="1200" dirty="0">
              <a:latin typeface="Calibri Light" panose="020F0302020204030204"/>
            </a:rPr>
            <a:t>1979</a:t>
          </a:r>
          <a:r>
            <a:rPr kumimoji="1" lang="ja-JP" sz="500" kern="1200" dirty="0"/>
            <a:t>年生）</a:t>
          </a:r>
        </a:p>
      </dsp:txBody>
      <dsp:txXfrm>
        <a:off x="8174460" y="5926478"/>
        <a:ext cx="297940" cy="184991"/>
      </dsp:txXfrm>
    </dsp:sp>
    <dsp:sp modelId="{6E9831CC-BB82-4A1D-BB12-D3460C969ACC}">
      <dsp:nvSpPr>
        <dsp:cNvPr id="0" name=""/>
        <dsp:cNvSpPr/>
      </dsp:nvSpPr>
      <dsp:spPr>
        <a:xfrm>
          <a:off x="8512539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6A45E-C5E1-4CA8-8E64-2F445902416A}">
      <dsp:nvSpPr>
        <dsp:cNvPr id="0" name=""/>
        <dsp:cNvSpPr/>
      </dsp:nvSpPr>
      <dsp:spPr>
        <a:xfrm>
          <a:off x="8546923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堂哥：黄联和</a:t>
          </a:r>
          <a:r>
            <a:rPr kumimoji="1" lang="ja-JP" sz="500" kern="1200" dirty="0"/>
            <a:t>（</a:t>
          </a:r>
          <a:r>
            <a:rPr kumimoji="1" lang="en-US" altLang="ja-JP" sz="500" kern="1200" dirty="0">
              <a:latin typeface="Calibri Light" panose="020F0302020204030204"/>
            </a:rPr>
            <a:t>1983</a:t>
          </a:r>
          <a:r>
            <a:rPr kumimoji="1" lang="ja-JP" sz="500" kern="1200" dirty="0"/>
            <a:t>年生）</a:t>
          </a:r>
        </a:p>
      </dsp:txBody>
      <dsp:txXfrm>
        <a:off x="8552678" y="5926478"/>
        <a:ext cx="297940" cy="184991"/>
      </dsp:txXfrm>
    </dsp:sp>
    <dsp:sp modelId="{2422F655-4EB6-4442-B28B-4A7E5C715244}">
      <dsp:nvSpPr>
        <dsp:cNvPr id="0" name=""/>
        <dsp:cNvSpPr/>
      </dsp:nvSpPr>
      <dsp:spPr>
        <a:xfrm>
          <a:off x="8512539" y="5601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41D24-DA93-459F-A190-E1A3894BA3FE}">
      <dsp:nvSpPr>
        <dsp:cNvPr id="0" name=""/>
        <dsp:cNvSpPr/>
      </dsp:nvSpPr>
      <dsp:spPr>
        <a:xfrm>
          <a:off x="8546923" y="5634224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三姑：黄</a:t>
          </a:r>
          <a:r>
            <a:rPr kumimoji="1" lang="ja-JP" altLang="en-US" sz="500" kern="1200" dirty="0"/>
            <a:t>秀</a:t>
          </a:r>
          <a:r>
            <a:rPr kumimoji="1" lang="ja-JP" altLang="en-US" sz="500" kern="1200" dirty="0">
              <a:latin typeface="Calibri Light" panose="020F0302020204030204"/>
            </a:rPr>
            <a:t>X</a:t>
          </a:r>
          <a:br>
            <a:rPr kumimoji="1" lang="ja-JP" altLang="en-US" sz="500" kern="1200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三</a:t>
          </a:r>
          <a:r>
            <a:rPr kumimoji="1" lang="ja-JP" altLang="en-US" sz="500" kern="1200" dirty="0"/>
            <a:t>姑丈</a:t>
          </a:r>
          <a:r>
            <a:rPr kumimoji="1" lang="ja-JP" altLang="en-US" sz="500" kern="1200" dirty="0">
              <a:solidFill>
                <a:srgbClr val="010000"/>
              </a:solidFill>
              <a:latin typeface="Calibri Light" panose="020F0302020204030204"/>
            </a:rPr>
            <a:t>：XX富</a:t>
          </a:r>
        </a:p>
      </dsp:txBody>
      <dsp:txXfrm>
        <a:off x="8552678" y="5639979"/>
        <a:ext cx="297940" cy="184991"/>
      </dsp:txXfrm>
    </dsp:sp>
    <dsp:sp modelId="{7C16092A-1590-4E11-83A9-FC265EA5A7DE}">
      <dsp:nvSpPr>
        <dsp:cNvPr id="0" name=""/>
        <dsp:cNvSpPr/>
      </dsp:nvSpPr>
      <dsp:spPr>
        <a:xfrm>
          <a:off x="10214518" y="5601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5F2D8-D8C4-486F-9091-2D151F4DF82A}">
      <dsp:nvSpPr>
        <dsp:cNvPr id="0" name=""/>
        <dsp:cNvSpPr/>
      </dsp:nvSpPr>
      <dsp:spPr>
        <a:xfrm>
          <a:off x="10248901" y="5634224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小姑妈：黄</a:t>
          </a:r>
          <a:r>
            <a:rPr kumimoji="1" lang="ja-JP" altLang="en-US" sz="500" kern="1200" dirty="0"/>
            <a:t>秀</a:t>
          </a:r>
          <a:r>
            <a:rPr kumimoji="1" lang="ja-JP" altLang="en-US" sz="500" kern="1200" dirty="0">
              <a:latin typeface="Calibri Light" panose="020F0302020204030204"/>
            </a:rPr>
            <a:t>美</a:t>
          </a:r>
          <a:br>
            <a:rPr kumimoji="1" lang="ja-JP" altLang="en-US" sz="500" kern="1200" dirty="0"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小</a:t>
          </a:r>
          <a:r>
            <a:rPr kumimoji="1" lang="ja-JP" altLang="en-US" sz="500" kern="1200" dirty="0"/>
            <a:t>姑丈</a:t>
          </a:r>
          <a:r>
            <a:rPr kumimoji="1" lang="ja-JP" altLang="en-US" sz="500" kern="1200" dirty="0">
              <a:latin typeface="Calibri Light" panose="020F0302020204030204"/>
            </a:rPr>
            <a:t>：郑自动</a:t>
          </a:r>
        </a:p>
      </dsp:txBody>
      <dsp:txXfrm>
        <a:off x="10254656" y="5639979"/>
        <a:ext cx="297940" cy="184991"/>
      </dsp:txXfrm>
    </dsp:sp>
    <dsp:sp modelId="{1B6A1A18-CF49-4EE8-AE10-F88B5FD53559}">
      <dsp:nvSpPr>
        <dsp:cNvPr id="0" name=""/>
        <dsp:cNvSpPr/>
      </dsp:nvSpPr>
      <dsp:spPr>
        <a:xfrm>
          <a:off x="8890757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7CEE9-447A-4880-8F9E-1BBCDA907436}">
      <dsp:nvSpPr>
        <dsp:cNvPr id="0" name=""/>
        <dsp:cNvSpPr/>
      </dsp:nvSpPr>
      <dsp:spPr>
        <a:xfrm>
          <a:off x="8925140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大表姐：郑佩亮</a:t>
          </a:r>
          <a:br>
            <a:rPr kumimoji="1" lang="ja-JP" altLang="en-US" sz="500" kern="1200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大表姐夫：XXX</a:t>
          </a:r>
        </a:p>
      </dsp:txBody>
      <dsp:txXfrm>
        <a:off x="8930895" y="5926478"/>
        <a:ext cx="297940" cy="184991"/>
      </dsp:txXfrm>
    </dsp:sp>
    <dsp:sp modelId="{C8003355-7D5D-4186-9D78-907AC855FA8A}">
      <dsp:nvSpPr>
        <dsp:cNvPr id="0" name=""/>
        <dsp:cNvSpPr/>
      </dsp:nvSpPr>
      <dsp:spPr>
        <a:xfrm>
          <a:off x="8890757" y="6174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D2924-F386-47ED-9805-80FCAE91FFF0}">
      <dsp:nvSpPr>
        <dsp:cNvPr id="0" name=""/>
        <dsp:cNvSpPr/>
      </dsp:nvSpPr>
      <dsp:spPr>
        <a:xfrm>
          <a:off x="8925140" y="62072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500" kern="1200" dirty="0"/>
            <a:t>好几个儿女</a:t>
          </a:r>
        </a:p>
      </dsp:txBody>
      <dsp:txXfrm>
        <a:off x="8930895" y="6212978"/>
        <a:ext cx="297940" cy="184991"/>
      </dsp:txXfrm>
    </dsp:sp>
    <dsp:sp modelId="{237A3654-8429-4BFC-941E-2E89AAAB74E0}">
      <dsp:nvSpPr>
        <dsp:cNvPr id="0" name=""/>
        <dsp:cNvSpPr/>
      </dsp:nvSpPr>
      <dsp:spPr>
        <a:xfrm>
          <a:off x="9268974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04B2-C070-4FF5-94F4-67ED9CBD8AE8}">
      <dsp:nvSpPr>
        <dsp:cNvPr id="0" name=""/>
        <dsp:cNvSpPr/>
      </dsp:nvSpPr>
      <dsp:spPr>
        <a:xfrm>
          <a:off x="9303358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二</a:t>
          </a:r>
          <a:r>
            <a:rPr kumimoji="1" lang="ja-JP" sz="500" kern="1200" dirty="0"/>
            <a:t>表姐：郑佩</a:t>
          </a:r>
          <a:r>
            <a:rPr kumimoji="1" lang="ja-JP" altLang="en-US" sz="500" kern="1200" dirty="0">
              <a:latin typeface="Calibri Light" panose="020F0302020204030204"/>
            </a:rPr>
            <a:t>玲</a:t>
          </a:r>
          <a:br>
            <a:rPr kumimoji="1" lang="ja-JP" sz="500" kern="1200" dirty="0"/>
          </a:br>
          <a:r>
            <a:rPr kumimoji="1" lang="ja-JP" altLang="en-US" sz="500" kern="1200" dirty="0">
              <a:latin typeface="Calibri Light" panose="020F0302020204030204"/>
            </a:rPr>
            <a:t>二</a:t>
          </a:r>
          <a:r>
            <a:rPr kumimoji="1" lang="ja-JP" sz="500" kern="1200" dirty="0"/>
            <a:t>表姐夫：XXX</a:t>
          </a:r>
          <a:endParaRPr kumimoji="1" lang="ja-JP" altLang="en-US" sz="500" kern="1200" dirty="0">
            <a:latin typeface="Calibri Light" panose="020F0302020204030204"/>
          </a:endParaRPr>
        </a:p>
      </dsp:txBody>
      <dsp:txXfrm>
        <a:off x="9309113" y="5926478"/>
        <a:ext cx="297940" cy="184991"/>
      </dsp:txXfrm>
    </dsp:sp>
    <dsp:sp modelId="{326AD7AA-A0B8-4175-BCBA-43888C5143A7}">
      <dsp:nvSpPr>
        <dsp:cNvPr id="0" name=""/>
        <dsp:cNvSpPr/>
      </dsp:nvSpPr>
      <dsp:spPr>
        <a:xfrm>
          <a:off x="9268974" y="6174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F8E7F-A2E5-4A4B-90C4-159DF9C48D76}">
      <dsp:nvSpPr>
        <dsp:cNvPr id="0" name=""/>
        <dsp:cNvSpPr/>
      </dsp:nvSpPr>
      <dsp:spPr>
        <a:xfrm>
          <a:off x="9303358" y="62072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好几个儿女</a:t>
          </a:r>
          <a:endParaRPr kumimoji="1" lang="en-US" altLang="ja-JP" sz="500" kern="1200" dirty="0">
            <a:latin typeface="Calibri Light" panose="020F0302020204030204"/>
          </a:endParaRPr>
        </a:p>
      </dsp:txBody>
      <dsp:txXfrm>
        <a:off x="9309113" y="6212978"/>
        <a:ext cx="297940" cy="184991"/>
      </dsp:txXfrm>
    </dsp:sp>
    <dsp:sp modelId="{E8F844A9-F15E-490A-B23F-937DDE58E0EC}">
      <dsp:nvSpPr>
        <dsp:cNvPr id="0" name=""/>
        <dsp:cNvSpPr/>
      </dsp:nvSpPr>
      <dsp:spPr>
        <a:xfrm>
          <a:off x="9647192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7F2BB-236C-473D-8B96-8B48FF982103}">
      <dsp:nvSpPr>
        <dsp:cNvPr id="0" name=""/>
        <dsp:cNvSpPr/>
      </dsp:nvSpPr>
      <dsp:spPr>
        <a:xfrm>
          <a:off x="9681575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三</a:t>
          </a:r>
          <a:r>
            <a:rPr kumimoji="1" lang="ja-JP" altLang="en-US" sz="500" kern="1200" dirty="0"/>
            <a:t>表姐：郑佩</a:t>
          </a:r>
          <a:r>
            <a:rPr kumimoji="1" lang="ja-JP" altLang="en-US" sz="500" kern="1200" dirty="0">
              <a:latin typeface="Calibri Light" panose="020F0302020204030204"/>
            </a:rPr>
            <a:t>晴</a:t>
          </a:r>
          <a:br>
            <a:rPr kumimoji="1" lang="ja-JP" altLang="en-US" sz="500" kern="1200" dirty="0"/>
          </a:br>
          <a:r>
            <a:rPr kumimoji="1" lang="ja-JP" altLang="en-US" sz="500" kern="1200" dirty="0">
              <a:latin typeface="Calibri Light" panose="020F0302020204030204"/>
            </a:rPr>
            <a:t>三</a:t>
          </a:r>
          <a:r>
            <a:rPr kumimoji="1" lang="ja-JP" altLang="en-US" sz="500" kern="1200" dirty="0"/>
            <a:t>表姐夫：</a:t>
          </a:r>
          <a:r>
            <a:rPr kumimoji="1" lang="en-US" altLang="ja-JP" sz="500" kern="1200" dirty="0"/>
            <a:t>XXX</a:t>
          </a:r>
          <a:endParaRPr kumimoji="1" lang="en-US" altLang="ja-JP" sz="500" kern="1200" dirty="0">
            <a:latin typeface="Calibri Light" panose="020F0302020204030204"/>
          </a:endParaRPr>
        </a:p>
      </dsp:txBody>
      <dsp:txXfrm>
        <a:off x="9687330" y="5926478"/>
        <a:ext cx="297940" cy="184991"/>
      </dsp:txXfrm>
    </dsp:sp>
    <dsp:sp modelId="{C6DACC24-A3E1-4BDE-B5FE-A4D5C1DB858F}">
      <dsp:nvSpPr>
        <dsp:cNvPr id="0" name=""/>
        <dsp:cNvSpPr/>
      </dsp:nvSpPr>
      <dsp:spPr>
        <a:xfrm>
          <a:off x="9647192" y="6174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7A069-5337-4BD3-A993-EC9D58BAAA5D}">
      <dsp:nvSpPr>
        <dsp:cNvPr id="0" name=""/>
        <dsp:cNvSpPr/>
      </dsp:nvSpPr>
      <dsp:spPr>
        <a:xfrm>
          <a:off x="9681575" y="62072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好几个儿女</a:t>
          </a:r>
          <a:endParaRPr kumimoji="1" lang="en-US" altLang="ja-JP" sz="500" kern="1200" dirty="0">
            <a:latin typeface="Calibri Light" panose="020F0302020204030204"/>
          </a:endParaRPr>
        </a:p>
      </dsp:txBody>
      <dsp:txXfrm>
        <a:off x="9687330" y="6212978"/>
        <a:ext cx="297940" cy="184991"/>
      </dsp:txXfrm>
    </dsp:sp>
    <dsp:sp modelId="{1D6392C7-C995-4779-86C9-CAB7F896BF12}">
      <dsp:nvSpPr>
        <dsp:cNvPr id="0" name=""/>
        <dsp:cNvSpPr/>
      </dsp:nvSpPr>
      <dsp:spPr>
        <a:xfrm>
          <a:off x="10025409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2062B-2E39-43F6-AEE3-12F8315C50BF}">
      <dsp:nvSpPr>
        <dsp:cNvPr id="0" name=""/>
        <dsp:cNvSpPr/>
      </dsp:nvSpPr>
      <dsp:spPr>
        <a:xfrm>
          <a:off x="10059792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四</a:t>
          </a:r>
          <a:r>
            <a:rPr kumimoji="1" lang="ja-JP" sz="500" kern="1200" dirty="0"/>
            <a:t>表姐：郑佩</a:t>
          </a:r>
          <a:r>
            <a:rPr kumimoji="1" lang="ja-JP" altLang="en-US" sz="500" kern="1200" dirty="0">
              <a:latin typeface="Calibri Light" panose="020F0302020204030204"/>
            </a:rPr>
            <a:t>婷</a:t>
          </a:r>
          <a:br>
            <a:rPr kumimoji="1" lang="ja-JP" sz="500" kern="1200" dirty="0"/>
          </a:br>
          <a:r>
            <a:rPr kumimoji="1" lang="ja-JP" altLang="en-US" sz="500" kern="1200" dirty="0">
              <a:latin typeface="Calibri Light" panose="020F0302020204030204"/>
            </a:rPr>
            <a:t>四</a:t>
          </a:r>
          <a:r>
            <a:rPr kumimoji="1" lang="ja-JP" sz="500" kern="1200" dirty="0"/>
            <a:t>表姐夫：</a:t>
          </a:r>
          <a:r>
            <a:rPr kumimoji="1" lang="en-US" altLang="ja-JP" sz="500" kern="1200" dirty="0"/>
            <a:t>XXX</a:t>
          </a:r>
        </a:p>
      </dsp:txBody>
      <dsp:txXfrm>
        <a:off x="10065547" y="5926478"/>
        <a:ext cx="297940" cy="184991"/>
      </dsp:txXfrm>
    </dsp:sp>
    <dsp:sp modelId="{D79FEBB8-2329-47F1-B6F4-EB793EADB9AF}">
      <dsp:nvSpPr>
        <dsp:cNvPr id="0" name=""/>
        <dsp:cNvSpPr/>
      </dsp:nvSpPr>
      <dsp:spPr>
        <a:xfrm>
          <a:off x="10025409" y="6174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5611B-8ACE-46AA-9993-E720AD7204D4}">
      <dsp:nvSpPr>
        <dsp:cNvPr id="0" name=""/>
        <dsp:cNvSpPr/>
      </dsp:nvSpPr>
      <dsp:spPr>
        <a:xfrm>
          <a:off x="10059792" y="62072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好几个儿女</a:t>
          </a:r>
          <a:endParaRPr kumimoji="1" lang="en-US" altLang="ja-JP" sz="500" kern="1200" dirty="0">
            <a:latin typeface="Calibri Light" panose="020F0302020204030204"/>
          </a:endParaRPr>
        </a:p>
      </dsp:txBody>
      <dsp:txXfrm>
        <a:off x="10065547" y="6212978"/>
        <a:ext cx="297940" cy="184991"/>
      </dsp:txXfrm>
    </dsp:sp>
    <dsp:sp modelId="{C2E57DD5-6B03-4A7C-A674-A610158D9418}">
      <dsp:nvSpPr>
        <dsp:cNvPr id="0" name=""/>
        <dsp:cNvSpPr/>
      </dsp:nvSpPr>
      <dsp:spPr>
        <a:xfrm>
          <a:off x="10403627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0975-CEDE-4CD2-AC72-7B16635DFDC1}">
      <dsp:nvSpPr>
        <dsp:cNvPr id="0" name=""/>
        <dsp:cNvSpPr/>
      </dsp:nvSpPr>
      <dsp:spPr>
        <a:xfrm>
          <a:off x="10438010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五</a:t>
          </a:r>
          <a:r>
            <a:rPr kumimoji="1" lang="ja-JP" altLang="en-US" sz="500" kern="1200" dirty="0"/>
            <a:t>表姐：郑佩</a:t>
          </a:r>
          <a:r>
            <a:rPr kumimoji="1" lang="ja-JP" altLang="en-US" sz="500" kern="1200" dirty="0">
              <a:latin typeface="Calibri Light" panose="020F0302020204030204"/>
            </a:rPr>
            <a:t>X</a:t>
          </a:r>
          <a:br>
            <a:rPr kumimoji="1" lang="ja-JP" altLang="en-US" sz="500" kern="1200" dirty="0"/>
          </a:br>
          <a:r>
            <a:rPr kumimoji="1" lang="ja-JP" altLang="en-US" sz="500" kern="1200" dirty="0">
              <a:latin typeface="Calibri Light" panose="020F0302020204030204"/>
            </a:rPr>
            <a:t>五</a:t>
          </a:r>
          <a:r>
            <a:rPr kumimoji="1" lang="ja-JP" altLang="en-US" sz="500" kern="1200" dirty="0"/>
            <a:t>表姐夫：</a:t>
          </a:r>
          <a:r>
            <a:rPr kumimoji="1" lang="en-US" altLang="ja-JP" sz="500" kern="1200" dirty="0"/>
            <a:t>XXX</a:t>
          </a:r>
          <a:endParaRPr kumimoji="1" lang="en-US" altLang="ja-JP" sz="500" kern="1200" dirty="0">
            <a:latin typeface="Calibri Light" panose="020F0302020204030204"/>
          </a:endParaRPr>
        </a:p>
      </dsp:txBody>
      <dsp:txXfrm>
        <a:off x="10443765" y="5926478"/>
        <a:ext cx="297940" cy="184991"/>
      </dsp:txXfrm>
    </dsp:sp>
    <dsp:sp modelId="{93AD646B-C511-42E3-A84F-41AE6DDFE65C}">
      <dsp:nvSpPr>
        <dsp:cNvPr id="0" name=""/>
        <dsp:cNvSpPr/>
      </dsp:nvSpPr>
      <dsp:spPr>
        <a:xfrm>
          <a:off x="10403627" y="6174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7FC65-3CE4-4F8A-BF47-D2EBC4B53BFA}">
      <dsp:nvSpPr>
        <dsp:cNvPr id="0" name=""/>
        <dsp:cNvSpPr/>
      </dsp:nvSpPr>
      <dsp:spPr>
        <a:xfrm>
          <a:off x="10438010" y="62072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好几个儿女</a:t>
          </a:r>
          <a:endParaRPr kumimoji="1" lang="en-US" altLang="ja-JP" sz="500" kern="1200" dirty="0">
            <a:latin typeface="Calibri Light" panose="020F0302020204030204"/>
          </a:endParaRPr>
        </a:p>
      </dsp:txBody>
      <dsp:txXfrm>
        <a:off x="10443765" y="6212978"/>
        <a:ext cx="297940" cy="184991"/>
      </dsp:txXfrm>
    </dsp:sp>
    <dsp:sp modelId="{0006B1B1-8C9F-4610-A8DA-32F39BC7EB07}">
      <dsp:nvSpPr>
        <dsp:cNvPr id="0" name=""/>
        <dsp:cNvSpPr/>
      </dsp:nvSpPr>
      <dsp:spPr>
        <a:xfrm>
          <a:off x="10781844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0DCEA-FDD2-470A-808D-A982D526F25E}">
      <dsp:nvSpPr>
        <dsp:cNvPr id="0" name=""/>
        <dsp:cNvSpPr/>
      </dsp:nvSpPr>
      <dsp:spPr>
        <a:xfrm>
          <a:off x="10816227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六</a:t>
          </a:r>
          <a:r>
            <a:rPr kumimoji="1" lang="ja-JP" altLang="en-US" sz="500" kern="1200" dirty="0"/>
            <a:t>表姐：郑佩</a:t>
          </a:r>
          <a:r>
            <a:rPr kumimoji="1" lang="ja-JP" altLang="en-US" sz="500" kern="1200" dirty="0">
              <a:latin typeface="Calibri Light" panose="020F0302020204030204"/>
            </a:rPr>
            <a:t>霞</a:t>
          </a:r>
          <a:br>
            <a:rPr kumimoji="1" lang="ja-JP" altLang="en-US" sz="500" kern="1200" dirty="0"/>
          </a:br>
          <a:r>
            <a:rPr kumimoji="1" lang="ja-JP" altLang="en-US" sz="500" kern="1200" dirty="0">
              <a:latin typeface="Calibri Light" panose="020F0302020204030204"/>
            </a:rPr>
            <a:t>六</a:t>
          </a:r>
          <a:r>
            <a:rPr kumimoji="1" lang="ja-JP" altLang="en-US" sz="500" kern="1200" dirty="0"/>
            <a:t>表姐夫：</a:t>
          </a:r>
          <a:r>
            <a:rPr kumimoji="1" lang="en-US" altLang="ja-JP" sz="500" kern="1200" dirty="0"/>
            <a:t>XXX</a:t>
          </a:r>
          <a:endParaRPr kumimoji="1" lang="en-US" altLang="ja-JP" sz="500" kern="1200" dirty="0">
            <a:latin typeface="Calibri Light" panose="020F0302020204030204"/>
          </a:endParaRPr>
        </a:p>
      </dsp:txBody>
      <dsp:txXfrm>
        <a:off x="10821982" y="5926478"/>
        <a:ext cx="297940" cy="184991"/>
      </dsp:txXfrm>
    </dsp:sp>
    <dsp:sp modelId="{4CAE9141-0B6D-4894-A3CE-01621A677751}">
      <dsp:nvSpPr>
        <dsp:cNvPr id="0" name=""/>
        <dsp:cNvSpPr/>
      </dsp:nvSpPr>
      <dsp:spPr>
        <a:xfrm>
          <a:off x="10781844" y="6174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AFE04-26D1-49F5-B338-552465F94191}">
      <dsp:nvSpPr>
        <dsp:cNvPr id="0" name=""/>
        <dsp:cNvSpPr/>
      </dsp:nvSpPr>
      <dsp:spPr>
        <a:xfrm>
          <a:off x="10816227" y="62072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好几个儿女</a:t>
          </a:r>
          <a:endParaRPr kumimoji="1" lang="en-US" altLang="ja-JP" sz="500" kern="1200" dirty="0">
            <a:latin typeface="Calibri Light" panose="020F0302020204030204"/>
          </a:endParaRPr>
        </a:p>
      </dsp:txBody>
      <dsp:txXfrm>
        <a:off x="10821982" y="6212978"/>
        <a:ext cx="297940" cy="184991"/>
      </dsp:txXfrm>
    </dsp:sp>
    <dsp:sp modelId="{A4429D42-8674-4E6F-94CC-D8199E110AE2}">
      <dsp:nvSpPr>
        <dsp:cNvPr id="0" name=""/>
        <dsp:cNvSpPr/>
      </dsp:nvSpPr>
      <dsp:spPr>
        <a:xfrm>
          <a:off x="11160061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9B948-2935-4720-B5D1-0DF214205B68}">
      <dsp:nvSpPr>
        <dsp:cNvPr id="0" name=""/>
        <dsp:cNvSpPr/>
      </dsp:nvSpPr>
      <dsp:spPr>
        <a:xfrm>
          <a:off x="11194445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七</a:t>
          </a:r>
          <a:r>
            <a:rPr kumimoji="1" lang="ja-JP" altLang="en-US" sz="500" kern="1200" dirty="0"/>
            <a:t>表</a:t>
          </a:r>
          <a:r>
            <a:rPr kumimoji="1" lang="ja-JP" altLang="en-US" sz="500" kern="1200" dirty="0">
              <a:latin typeface="Calibri Light" panose="020F0302020204030204"/>
            </a:rPr>
            <a:t>妹</a:t>
          </a:r>
          <a:r>
            <a:rPr kumimoji="1" lang="ja-JP" altLang="en-US" sz="500" kern="1200" dirty="0"/>
            <a:t>：郑佩</a:t>
          </a:r>
          <a:r>
            <a:rPr kumimoji="1" lang="ja-JP" altLang="en-US" sz="500" kern="1200" dirty="0">
              <a:latin typeface="Calibri Light" panose="020F0302020204030204"/>
            </a:rPr>
            <a:t>丝</a:t>
          </a:r>
          <a:br>
            <a:rPr kumimoji="1" lang="ja-JP" altLang="en-US" sz="500" kern="1200" dirty="0"/>
          </a:br>
          <a:r>
            <a:rPr kumimoji="1" lang="ja-JP" altLang="en-US" sz="500" kern="1200" dirty="0">
              <a:latin typeface="Calibri Light" panose="020F0302020204030204"/>
            </a:rPr>
            <a:t>七</a:t>
          </a:r>
          <a:r>
            <a:rPr kumimoji="1" lang="ja-JP" altLang="en-US" sz="500" kern="1200" dirty="0"/>
            <a:t>表</a:t>
          </a:r>
          <a:r>
            <a:rPr kumimoji="1" lang="ja-JP" altLang="en-US" sz="500" kern="1200" dirty="0">
              <a:latin typeface="Calibri Light" panose="020F0302020204030204"/>
            </a:rPr>
            <a:t>妹</a:t>
          </a:r>
          <a:r>
            <a:rPr kumimoji="1" lang="ja-JP" altLang="en-US" sz="500" kern="1200" dirty="0"/>
            <a:t>夫：</a:t>
          </a:r>
          <a:r>
            <a:rPr kumimoji="1" lang="en-US" altLang="ja-JP" sz="500" kern="1200" dirty="0"/>
            <a:t>XXX</a:t>
          </a:r>
          <a:r>
            <a:rPr kumimoji="1" lang="en-US" altLang="ja-JP" sz="500" kern="1200" dirty="0">
              <a:latin typeface="Calibri Light" panose="020F0302020204030204"/>
            </a:rPr>
            <a:t>（外号阿B）</a:t>
          </a:r>
        </a:p>
      </dsp:txBody>
      <dsp:txXfrm>
        <a:off x="11200200" y="5926478"/>
        <a:ext cx="297940" cy="184991"/>
      </dsp:txXfrm>
    </dsp:sp>
    <dsp:sp modelId="{03803903-D7EE-468D-93EF-177CB500635E}">
      <dsp:nvSpPr>
        <dsp:cNvPr id="0" name=""/>
        <dsp:cNvSpPr/>
      </dsp:nvSpPr>
      <dsp:spPr>
        <a:xfrm>
          <a:off x="11160061" y="61745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5B190-32FF-4C11-AD85-A194935E6A93}">
      <dsp:nvSpPr>
        <dsp:cNvPr id="0" name=""/>
        <dsp:cNvSpPr/>
      </dsp:nvSpPr>
      <dsp:spPr>
        <a:xfrm>
          <a:off x="11194445" y="62072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好几个儿女</a:t>
          </a:r>
          <a:endParaRPr kumimoji="1" lang="en-US" altLang="ja-JP" sz="500" kern="1200" dirty="0">
            <a:latin typeface="Calibri Light" panose="020F0302020204030204"/>
          </a:endParaRPr>
        </a:p>
      </dsp:txBody>
      <dsp:txXfrm>
        <a:off x="11200200" y="6212978"/>
        <a:ext cx="297940" cy="184991"/>
      </dsp:txXfrm>
    </dsp:sp>
    <dsp:sp modelId="{BFC9AC69-B72B-49FF-8EDC-FCC0B23C56F8}">
      <dsp:nvSpPr>
        <dsp:cNvPr id="0" name=""/>
        <dsp:cNvSpPr/>
      </dsp:nvSpPr>
      <dsp:spPr>
        <a:xfrm>
          <a:off x="11538279" y="5888059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06CCA-0771-441C-B406-F72AAB22CAB3}">
      <dsp:nvSpPr>
        <dsp:cNvPr id="0" name=""/>
        <dsp:cNvSpPr/>
      </dsp:nvSpPr>
      <dsp:spPr>
        <a:xfrm>
          <a:off x="11572662" y="5920723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500" kern="1200" dirty="0"/>
            <a:t>表</a:t>
          </a:r>
          <a:r>
            <a:rPr kumimoji="1" lang="ja-JP" altLang="en-US" sz="500" kern="1200" dirty="0">
              <a:latin typeface="Calibri Light" panose="020F0302020204030204"/>
            </a:rPr>
            <a:t>弟</a:t>
          </a:r>
          <a:r>
            <a:rPr kumimoji="1" lang="ja-JP" sz="500" kern="1200" dirty="0"/>
            <a:t>：郑</a:t>
          </a:r>
          <a:r>
            <a:rPr kumimoji="1" lang="ja-JP" altLang="en-US" sz="500" kern="1200" dirty="0">
              <a:latin typeface="Calibri Light" panose="020F0302020204030204"/>
            </a:rPr>
            <a:t>X峰</a:t>
          </a:r>
          <a:br>
            <a:rPr kumimoji="1" lang="ja-JP" sz="500" kern="1200" dirty="0"/>
          </a:br>
          <a:r>
            <a:rPr kumimoji="1" lang="ja-JP" sz="500" kern="1200" dirty="0"/>
            <a:t>表</a:t>
          </a:r>
          <a:r>
            <a:rPr kumimoji="1" lang="ja-JP" altLang="en-US" sz="500" kern="1200" dirty="0">
              <a:latin typeface="Calibri Light" panose="020F0302020204030204"/>
            </a:rPr>
            <a:t>弟嫂</a:t>
          </a:r>
          <a:r>
            <a:rPr kumimoji="1" lang="ja-JP" sz="500" kern="1200" dirty="0"/>
            <a:t>：</a:t>
          </a:r>
          <a:r>
            <a:rPr kumimoji="1" lang="en-US" altLang="ja-JP" sz="500" kern="1200" dirty="0"/>
            <a:t>XXX</a:t>
          </a:r>
          <a:endParaRPr kumimoji="1" lang="ja-JP" altLang="en-US" sz="500" kern="1200" dirty="0"/>
        </a:p>
      </dsp:txBody>
      <dsp:txXfrm>
        <a:off x="11578417" y="5926478"/>
        <a:ext cx="297940" cy="184991"/>
      </dsp:txXfrm>
    </dsp:sp>
    <dsp:sp modelId="{A401B6C9-5BAD-424F-9329-B4B5FC85C05F}">
      <dsp:nvSpPr>
        <dsp:cNvPr id="0" name=""/>
        <dsp:cNvSpPr/>
      </dsp:nvSpPr>
      <dsp:spPr>
        <a:xfrm>
          <a:off x="5865017" y="5315060"/>
          <a:ext cx="309450" cy="196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4CC7C-60AA-4B31-9CBF-0CAE2E947FD5}">
      <dsp:nvSpPr>
        <dsp:cNvPr id="0" name=""/>
        <dsp:cNvSpPr/>
      </dsp:nvSpPr>
      <dsp:spPr>
        <a:xfrm>
          <a:off x="5899401" y="5347724"/>
          <a:ext cx="309450" cy="196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00" kern="1200" dirty="0">
              <a:latin typeface="Calibri Light" panose="020F0302020204030204"/>
            </a:rPr>
            <a:t>XXX</a:t>
          </a:r>
        </a:p>
      </dsp:txBody>
      <dsp:txXfrm>
        <a:off x="5905156" y="5353479"/>
        <a:ext cx="297940" cy="184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281D2-F736-4903-98AD-DF55D33B5A7D}">
      <dsp:nvSpPr>
        <dsp:cNvPr id="0" name=""/>
        <dsp:cNvSpPr/>
      </dsp:nvSpPr>
      <dsp:spPr>
        <a:xfrm>
          <a:off x="9446759" y="2454816"/>
          <a:ext cx="1097671" cy="174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64"/>
              </a:lnTo>
              <a:lnTo>
                <a:pt x="1097671" y="118664"/>
              </a:lnTo>
              <a:lnTo>
                <a:pt x="1097671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116C4-CB90-4348-A348-CDE7CE4C0C7E}">
      <dsp:nvSpPr>
        <dsp:cNvPr id="0" name=""/>
        <dsp:cNvSpPr/>
      </dsp:nvSpPr>
      <dsp:spPr>
        <a:xfrm>
          <a:off x="9446759" y="2454816"/>
          <a:ext cx="365890" cy="174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64"/>
              </a:lnTo>
              <a:lnTo>
                <a:pt x="365890" y="118664"/>
              </a:lnTo>
              <a:lnTo>
                <a:pt x="365890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19488-3633-411F-9825-E69076C31146}">
      <dsp:nvSpPr>
        <dsp:cNvPr id="0" name=""/>
        <dsp:cNvSpPr/>
      </dsp:nvSpPr>
      <dsp:spPr>
        <a:xfrm>
          <a:off x="9080868" y="2454816"/>
          <a:ext cx="365890" cy="174130"/>
        </a:xfrm>
        <a:custGeom>
          <a:avLst/>
          <a:gdLst/>
          <a:ahLst/>
          <a:cxnLst/>
          <a:rect l="0" t="0" r="0" b="0"/>
          <a:pathLst>
            <a:path>
              <a:moveTo>
                <a:pt x="365890" y="0"/>
              </a:moveTo>
              <a:lnTo>
                <a:pt x="365890" y="118664"/>
              </a:lnTo>
              <a:lnTo>
                <a:pt x="0" y="118664"/>
              </a:lnTo>
              <a:lnTo>
                <a:pt x="0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C8F68-33BE-4696-80C2-F8EA3B18CFF3}">
      <dsp:nvSpPr>
        <dsp:cNvPr id="0" name=""/>
        <dsp:cNvSpPr/>
      </dsp:nvSpPr>
      <dsp:spPr>
        <a:xfrm>
          <a:off x="8349087" y="2454816"/>
          <a:ext cx="1097671" cy="174130"/>
        </a:xfrm>
        <a:custGeom>
          <a:avLst/>
          <a:gdLst/>
          <a:ahLst/>
          <a:cxnLst/>
          <a:rect l="0" t="0" r="0" b="0"/>
          <a:pathLst>
            <a:path>
              <a:moveTo>
                <a:pt x="1097671" y="0"/>
              </a:moveTo>
              <a:lnTo>
                <a:pt x="1097671" y="118664"/>
              </a:lnTo>
              <a:lnTo>
                <a:pt x="0" y="118664"/>
              </a:lnTo>
              <a:lnTo>
                <a:pt x="0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D438F-0EA2-4236-BA40-9DD6610A8757}">
      <dsp:nvSpPr>
        <dsp:cNvPr id="0" name=""/>
        <dsp:cNvSpPr/>
      </dsp:nvSpPr>
      <dsp:spPr>
        <a:xfrm>
          <a:off x="4873128" y="1900492"/>
          <a:ext cx="4573630" cy="174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64"/>
              </a:lnTo>
              <a:lnTo>
                <a:pt x="4573630" y="118664"/>
              </a:lnTo>
              <a:lnTo>
                <a:pt x="4573630" y="174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AA322-1366-468D-8D0C-975125449095}">
      <dsp:nvSpPr>
        <dsp:cNvPr id="0" name=""/>
        <dsp:cNvSpPr/>
      </dsp:nvSpPr>
      <dsp:spPr>
        <a:xfrm>
          <a:off x="7571586" y="2454816"/>
          <a:ext cx="91440" cy="174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2F24A-D5C3-4FE1-8247-E7352D3E3D2B}">
      <dsp:nvSpPr>
        <dsp:cNvPr id="0" name=""/>
        <dsp:cNvSpPr/>
      </dsp:nvSpPr>
      <dsp:spPr>
        <a:xfrm>
          <a:off x="4873128" y="1900492"/>
          <a:ext cx="2744178" cy="174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64"/>
              </a:lnTo>
              <a:lnTo>
                <a:pt x="2744178" y="118664"/>
              </a:lnTo>
              <a:lnTo>
                <a:pt x="2744178" y="174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B63B7-9440-4F4A-9A0B-16E25EE1CA8D}">
      <dsp:nvSpPr>
        <dsp:cNvPr id="0" name=""/>
        <dsp:cNvSpPr/>
      </dsp:nvSpPr>
      <dsp:spPr>
        <a:xfrm>
          <a:off x="4873128" y="1900492"/>
          <a:ext cx="2012397" cy="174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64"/>
              </a:lnTo>
              <a:lnTo>
                <a:pt x="2012397" y="118664"/>
              </a:lnTo>
              <a:lnTo>
                <a:pt x="2012397" y="174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9D076-337D-4B8D-AB16-85775943F79D}">
      <dsp:nvSpPr>
        <dsp:cNvPr id="0" name=""/>
        <dsp:cNvSpPr/>
      </dsp:nvSpPr>
      <dsp:spPr>
        <a:xfrm>
          <a:off x="6153745" y="2454816"/>
          <a:ext cx="731780" cy="174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64"/>
              </a:lnTo>
              <a:lnTo>
                <a:pt x="731780" y="118664"/>
              </a:lnTo>
              <a:lnTo>
                <a:pt x="731780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3D255-7506-4524-887B-E084C3F58DE3}">
      <dsp:nvSpPr>
        <dsp:cNvPr id="0" name=""/>
        <dsp:cNvSpPr/>
      </dsp:nvSpPr>
      <dsp:spPr>
        <a:xfrm>
          <a:off x="6108025" y="2454816"/>
          <a:ext cx="91440" cy="174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61F81-0592-45AD-9638-2444BD45D434}">
      <dsp:nvSpPr>
        <dsp:cNvPr id="0" name=""/>
        <dsp:cNvSpPr/>
      </dsp:nvSpPr>
      <dsp:spPr>
        <a:xfrm>
          <a:off x="5421964" y="2454816"/>
          <a:ext cx="731780" cy="174130"/>
        </a:xfrm>
        <a:custGeom>
          <a:avLst/>
          <a:gdLst/>
          <a:ahLst/>
          <a:cxnLst/>
          <a:rect l="0" t="0" r="0" b="0"/>
          <a:pathLst>
            <a:path>
              <a:moveTo>
                <a:pt x="731780" y="0"/>
              </a:moveTo>
              <a:lnTo>
                <a:pt x="731780" y="118664"/>
              </a:lnTo>
              <a:lnTo>
                <a:pt x="0" y="118664"/>
              </a:lnTo>
              <a:lnTo>
                <a:pt x="0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5A460-E1E1-44A6-A150-5AE7FA359E45}">
      <dsp:nvSpPr>
        <dsp:cNvPr id="0" name=""/>
        <dsp:cNvSpPr/>
      </dsp:nvSpPr>
      <dsp:spPr>
        <a:xfrm>
          <a:off x="4873128" y="1900492"/>
          <a:ext cx="1280616" cy="174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64"/>
              </a:lnTo>
              <a:lnTo>
                <a:pt x="1280616" y="118664"/>
              </a:lnTo>
              <a:lnTo>
                <a:pt x="1280616" y="174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209F2-DA9F-4340-B4C4-5805DC42E780}">
      <dsp:nvSpPr>
        <dsp:cNvPr id="0" name=""/>
        <dsp:cNvSpPr/>
      </dsp:nvSpPr>
      <dsp:spPr>
        <a:xfrm>
          <a:off x="4644463" y="2454816"/>
          <a:ext cx="91440" cy="174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020F3-CEC1-4166-8727-FA92B3D0402D}">
      <dsp:nvSpPr>
        <dsp:cNvPr id="0" name=""/>
        <dsp:cNvSpPr/>
      </dsp:nvSpPr>
      <dsp:spPr>
        <a:xfrm>
          <a:off x="4690183" y="1900492"/>
          <a:ext cx="182945" cy="174130"/>
        </a:xfrm>
        <a:custGeom>
          <a:avLst/>
          <a:gdLst/>
          <a:ahLst/>
          <a:cxnLst/>
          <a:rect l="0" t="0" r="0" b="0"/>
          <a:pathLst>
            <a:path>
              <a:moveTo>
                <a:pt x="182945" y="0"/>
              </a:moveTo>
              <a:lnTo>
                <a:pt x="182945" y="118664"/>
              </a:lnTo>
              <a:lnTo>
                <a:pt x="0" y="118664"/>
              </a:lnTo>
              <a:lnTo>
                <a:pt x="0" y="174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5FC79-BCAB-40EC-A200-F864F68D4B80}">
      <dsp:nvSpPr>
        <dsp:cNvPr id="0" name=""/>
        <dsp:cNvSpPr/>
      </dsp:nvSpPr>
      <dsp:spPr>
        <a:xfrm>
          <a:off x="2494840" y="2454816"/>
          <a:ext cx="1463561" cy="174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64"/>
              </a:lnTo>
              <a:lnTo>
                <a:pt x="1463561" y="118664"/>
              </a:lnTo>
              <a:lnTo>
                <a:pt x="1463561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D18FB-A6A6-461E-8D26-F107E793E762}">
      <dsp:nvSpPr>
        <dsp:cNvPr id="0" name=""/>
        <dsp:cNvSpPr/>
      </dsp:nvSpPr>
      <dsp:spPr>
        <a:xfrm>
          <a:off x="2494840" y="2454816"/>
          <a:ext cx="731780" cy="174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64"/>
              </a:lnTo>
              <a:lnTo>
                <a:pt x="731780" y="118664"/>
              </a:lnTo>
              <a:lnTo>
                <a:pt x="731780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E90E2-C117-4476-83FC-4C748B8AF391}">
      <dsp:nvSpPr>
        <dsp:cNvPr id="0" name=""/>
        <dsp:cNvSpPr/>
      </dsp:nvSpPr>
      <dsp:spPr>
        <a:xfrm>
          <a:off x="2449120" y="3009140"/>
          <a:ext cx="91440" cy="174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FE382-9E96-4F60-96CF-952E51557BCB}">
      <dsp:nvSpPr>
        <dsp:cNvPr id="0" name=""/>
        <dsp:cNvSpPr/>
      </dsp:nvSpPr>
      <dsp:spPr>
        <a:xfrm>
          <a:off x="2449120" y="2454816"/>
          <a:ext cx="91440" cy="174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6C6A4-8AB6-45F8-83E4-4954856224B7}">
      <dsp:nvSpPr>
        <dsp:cNvPr id="0" name=""/>
        <dsp:cNvSpPr/>
      </dsp:nvSpPr>
      <dsp:spPr>
        <a:xfrm>
          <a:off x="1717339" y="3009140"/>
          <a:ext cx="91440" cy="174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897A9-9EDE-4176-AAB1-138E7E85C5C1}">
      <dsp:nvSpPr>
        <dsp:cNvPr id="0" name=""/>
        <dsp:cNvSpPr/>
      </dsp:nvSpPr>
      <dsp:spPr>
        <a:xfrm>
          <a:off x="1763059" y="2454816"/>
          <a:ext cx="731780" cy="174130"/>
        </a:xfrm>
        <a:custGeom>
          <a:avLst/>
          <a:gdLst/>
          <a:ahLst/>
          <a:cxnLst/>
          <a:rect l="0" t="0" r="0" b="0"/>
          <a:pathLst>
            <a:path>
              <a:moveTo>
                <a:pt x="731780" y="0"/>
              </a:moveTo>
              <a:lnTo>
                <a:pt x="731780" y="118664"/>
              </a:lnTo>
              <a:lnTo>
                <a:pt x="0" y="118664"/>
              </a:lnTo>
              <a:lnTo>
                <a:pt x="0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F8706-B22A-493B-AB7A-448561EF4565}">
      <dsp:nvSpPr>
        <dsp:cNvPr id="0" name=""/>
        <dsp:cNvSpPr/>
      </dsp:nvSpPr>
      <dsp:spPr>
        <a:xfrm>
          <a:off x="985558" y="3009140"/>
          <a:ext cx="91440" cy="174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05D80-D212-477B-B10A-2E0A8528C629}">
      <dsp:nvSpPr>
        <dsp:cNvPr id="0" name=""/>
        <dsp:cNvSpPr/>
      </dsp:nvSpPr>
      <dsp:spPr>
        <a:xfrm>
          <a:off x="1031278" y="2454816"/>
          <a:ext cx="1463561" cy="174130"/>
        </a:xfrm>
        <a:custGeom>
          <a:avLst/>
          <a:gdLst/>
          <a:ahLst/>
          <a:cxnLst/>
          <a:rect l="0" t="0" r="0" b="0"/>
          <a:pathLst>
            <a:path>
              <a:moveTo>
                <a:pt x="1463561" y="0"/>
              </a:moveTo>
              <a:lnTo>
                <a:pt x="1463561" y="118664"/>
              </a:lnTo>
              <a:lnTo>
                <a:pt x="0" y="118664"/>
              </a:lnTo>
              <a:lnTo>
                <a:pt x="0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FBC0-5795-447A-89F6-EE74D4803486}">
      <dsp:nvSpPr>
        <dsp:cNvPr id="0" name=""/>
        <dsp:cNvSpPr/>
      </dsp:nvSpPr>
      <dsp:spPr>
        <a:xfrm>
          <a:off x="2494840" y="1900492"/>
          <a:ext cx="2378287" cy="174130"/>
        </a:xfrm>
        <a:custGeom>
          <a:avLst/>
          <a:gdLst/>
          <a:ahLst/>
          <a:cxnLst/>
          <a:rect l="0" t="0" r="0" b="0"/>
          <a:pathLst>
            <a:path>
              <a:moveTo>
                <a:pt x="2378287" y="0"/>
              </a:moveTo>
              <a:lnTo>
                <a:pt x="2378287" y="118664"/>
              </a:lnTo>
              <a:lnTo>
                <a:pt x="0" y="118664"/>
              </a:lnTo>
              <a:lnTo>
                <a:pt x="0" y="174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FC689-65F7-4C16-92C1-9033ABBDDDA7}">
      <dsp:nvSpPr>
        <dsp:cNvPr id="0" name=""/>
        <dsp:cNvSpPr/>
      </dsp:nvSpPr>
      <dsp:spPr>
        <a:xfrm>
          <a:off x="253778" y="3009140"/>
          <a:ext cx="91440" cy="174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13F07-659B-4BCC-858A-CDE3EBF4081D}">
      <dsp:nvSpPr>
        <dsp:cNvPr id="0" name=""/>
        <dsp:cNvSpPr/>
      </dsp:nvSpPr>
      <dsp:spPr>
        <a:xfrm>
          <a:off x="253778" y="2454816"/>
          <a:ext cx="91440" cy="174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2DCF1-30DD-4A86-8574-BA3E6F4DD2EA}">
      <dsp:nvSpPr>
        <dsp:cNvPr id="0" name=""/>
        <dsp:cNvSpPr/>
      </dsp:nvSpPr>
      <dsp:spPr>
        <a:xfrm>
          <a:off x="299498" y="1900492"/>
          <a:ext cx="4573630" cy="174130"/>
        </a:xfrm>
        <a:custGeom>
          <a:avLst/>
          <a:gdLst/>
          <a:ahLst/>
          <a:cxnLst/>
          <a:rect l="0" t="0" r="0" b="0"/>
          <a:pathLst>
            <a:path>
              <a:moveTo>
                <a:pt x="4573630" y="0"/>
              </a:moveTo>
              <a:lnTo>
                <a:pt x="4573630" y="118664"/>
              </a:lnTo>
              <a:lnTo>
                <a:pt x="0" y="118664"/>
              </a:lnTo>
              <a:lnTo>
                <a:pt x="0" y="174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26F59-52F2-49EC-98C4-F5EEF9737139}">
      <dsp:nvSpPr>
        <dsp:cNvPr id="0" name=""/>
        <dsp:cNvSpPr/>
      </dsp:nvSpPr>
      <dsp:spPr>
        <a:xfrm>
          <a:off x="4573763" y="1520299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73501-27D2-427A-AB1D-96BE1FA766D7}">
      <dsp:nvSpPr>
        <dsp:cNvPr id="0" name=""/>
        <dsp:cNvSpPr/>
      </dsp:nvSpPr>
      <dsp:spPr>
        <a:xfrm>
          <a:off x="4640289" y="1583498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>
              <a:latin typeface="Calibri Light" panose="020F0302020204030204"/>
            </a:rPr>
            <a:t>外祖父：李福</a:t>
          </a:r>
          <a:br>
            <a:rPr kumimoji="1" lang="ja-JP" altLang="en-US" sz="500" kern="1200" dirty="0"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外外祖母：郑邓</a:t>
          </a:r>
          <a:endParaRPr kumimoji="1" lang="ja-JP" altLang="en-US" sz="500" kern="1200" dirty="0"/>
        </a:p>
      </dsp:txBody>
      <dsp:txXfrm>
        <a:off x="4651424" y="1594633"/>
        <a:ext cx="576459" cy="357923"/>
      </dsp:txXfrm>
    </dsp:sp>
    <dsp:sp modelId="{351FE4BD-8136-4A91-B75C-B293854D51ED}">
      <dsp:nvSpPr>
        <dsp:cNvPr id="0" name=""/>
        <dsp:cNvSpPr/>
      </dsp:nvSpPr>
      <dsp:spPr>
        <a:xfrm>
          <a:off x="133" y="2074623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519E0-23FF-4612-8C76-B2E15607B6D1}">
      <dsp:nvSpPr>
        <dsp:cNvPr id="0" name=""/>
        <dsp:cNvSpPr/>
      </dsp:nvSpPr>
      <dsp:spPr>
        <a:xfrm>
          <a:off x="66658" y="2137822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>
              <a:latin typeface="Calibri Light" panose="020F0302020204030204"/>
            </a:rPr>
            <a:t>大姨妈：李英</a:t>
          </a:r>
          <a:endParaRPr kumimoji="1" lang="ja-JP" altLang="en-US" sz="500" kern="1200"/>
        </a:p>
      </dsp:txBody>
      <dsp:txXfrm>
        <a:off x="77793" y="2148957"/>
        <a:ext cx="576459" cy="357923"/>
      </dsp:txXfrm>
    </dsp:sp>
    <dsp:sp modelId="{15A3A4A7-DF41-4773-B519-70272FFE0F0B}">
      <dsp:nvSpPr>
        <dsp:cNvPr id="0" name=""/>
        <dsp:cNvSpPr/>
      </dsp:nvSpPr>
      <dsp:spPr>
        <a:xfrm>
          <a:off x="133" y="2628947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00C60-8593-4FDE-84CF-93776A2FFAD7}">
      <dsp:nvSpPr>
        <dsp:cNvPr id="0" name=""/>
        <dsp:cNvSpPr/>
      </dsp:nvSpPr>
      <dsp:spPr>
        <a:xfrm>
          <a:off x="66658" y="2692146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>
              <a:latin typeface="Calibri Light" panose="020F0302020204030204"/>
            </a:rPr>
            <a:t>养子表弟：李国添</a:t>
          </a:r>
          <a:r>
            <a:rPr kumimoji="1" lang="ja-JP" altLang="en-US" sz="500" kern="1200" dirty="0">
              <a:solidFill>
                <a:srgbClr val="010000"/>
              </a:solidFill>
              <a:latin typeface="Calibri Light" panose="020F0302020204030204"/>
            </a:rPr>
            <a:t>（1986年生）</a:t>
          </a:r>
          <a:br>
            <a:rPr kumimoji="1" lang="ja-JP" altLang="en-US" sz="500" kern="1200" dirty="0"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表弟嫂：完颜XX</a:t>
          </a:r>
          <a:endParaRPr kumimoji="1" lang="ja-JP" altLang="en-US" sz="500" kern="1200" dirty="0"/>
        </a:p>
      </dsp:txBody>
      <dsp:txXfrm>
        <a:off x="77793" y="2703281"/>
        <a:ext cx="576459" cy="357923"/>
      </dsp:txXfrm>
    </dsp:sp>
    <dsp:sp modelId="{111E6639-6E24-4FD5-9B2D-17BC83C71095}">
      <dsp:nvSpPr>
        <dsp:cNvPr id="0" name=""/>
        <dsp:cNvSpPr/>
      </dsp:nvSpPr>
      <dsp:spPr>
        <a:xfrm>
          <a:off x="133" y="3183271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C7F85-448D-4F2A-85C8-637DBBC2F096}">
      <dsp:nvSpPr>
        <dsp:cNvPr id="0" name=""/>
        <dsp:cNvSpPr/>
      </dsp:nvSpPr>
      <dsp:spPr>
        <a:xfrm>
          <a:off x="66658" y="3246470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侄女：李嘉欣</a:t>
          </a:r>
          <a:endParaRPr kumimoji="1" lang="ja-JP" altLang="en-US" sz="500" kern="1200" dirty="0"/>
        </a:p>
      </dsp:txBody>
      <dsp:txXfrm>
        <a:off x="77793" y="3257605"/>
        <a:ext cx="576459" cy="357923"/>
      </dsp:txXfrm>
    </dsp:sp>
    <dsp:sp modelId="{43CE3AEE-9FC8-4610-A8B4-5EC97F0845EB}">
      <dsp:nvSpPr>
        <dsp:cNvPr id="0" name=""/>
        <dsp:cNvSpPr/>
      </dsp:nvSpPr>
      <dsp:spPr>
        <a:xfrm>
          <a:off x="2195475" y="2074623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F8155-68D1-4866-9B80-1495721B8ABF}">
      <dsp:nvSpPr>
        <dsp:cNvPr id="0" name=""/>
        <dsp:cNvSpPr/>
      </dsp:nvSpPr>
      <dsp:spPr>
        <a:xfrm>
          <a:off x="2262001" y="2137822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大舅父：李</a:t>
          </a:r>
          <a:r>
            <a:rPr kumimoji="1" lang="ja-JP" altLang="en-US" sz="500" kern="1200" dirty="0">
              <a:solidFill>
                <a:srgbClr val="010000"/>
              </a:solidFill>
              <a:latin typeface="Calibri Light" panose="020F0302020204030204"/>
            </a:rPr>
            <a:t>恩</a:t>
          </a:r>
          <a:r>
            <a:rPr kumimoji="1" lang="ja-JP" altLang="en-US" sz="500" kern="1200" dirty="0">
              <a:latin typeface="Calibri Light" panose="020F0302020204030204"/>
            </a:rPr>
            <a:t>凯</a:t>
          </a:r>
          <a:br>
            <a:rPr kumimoji="1" lang="ja-JP" altLang="en-US" sz="500" kern="1200" dirty="0"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大舅母：XX</a:t>
          </a:r>
          <a:endParaRPr kumimoji="1" lang="ja-JP" altLang="en-US" sz="500" kern="1200" dirty="0"/>
        </a:p>
      </dsp:txBody>
      <dsp:txXfrm>
        <a:off x="2273136" y="2148957"/>
        <a:ext cx="576459" cy="357923"/>
      </dsp:txXfrm>
    </dsp:sp>
    <dsp:sp modelId="{45A5320D-EDEC-4E76-8E24-47BE29F010B8}">
      <dsp:nvSpPr>
        <dsp:cNvPr id="0" name=""/>
        <dsp:cNvSpPr/>
      </dsp:nvSpPr>
      <dsp:spPr>
        <a:xfrm>
          <a:off x="731914" y="2628947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575AF-AB58-4BA3-9711-C814DF7D3085}">
      <dsp:nvSpPr>
        <dsp:cNvPr id="0" name=""/>
        <dsp:cNvSpPr/>
      </dsp:nvSpPr>
      <dsp:spPr>
        <a:xfrm>
          <a:off x="798439" y="2692146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大表哥：李国全</a:t>
          </a:r>
          <a:r>
            <a:rPr kumimoji="1" lang="ja-JP" sz="500" kern="1200" dirty="0">
              <a:solidFill>
                <a:srgbClr val="010000"/>
              </a:solidFill>
            </a:rPr>
            <a:t>（</a:t>
          </a:r>
          <a:r>
            <a:rPr kumimoji="1" lang="en-US" altLang="ja-JP" sz="500" kern="1200" dirty="0">
              <a:solidFill>
                <a:srgbClr val="010000"/>
              </a:solidFill>
              <a:latin typeface="Calibri Light" panose="020F0302020204030204"/>
            </a:rPr>
            <a:t>1973</a:t>
          </a:r>
          <a:r>
            <a:rPr kumimoji="1" lang="ja-JP" sz="500" kern="1200" dirty="0">
              <a:solidFill>
                <a:srgbClr val="010000"/>
              </a:solidFill>
            </a:rPr>
            <a:t>年生）</a:t>
          </a:r>
          <a:br>
            <a:rPr kumimoji="1" lang="ja-JP" altLang="en-US" sz="500" kern="1200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sz="500" kern="1200" dirty="0">
              <a:solidFill>
                <a:srgbClr val="010000"/>
              </a:solidFill>
              <a:latin typeface="Calibri Light" panose="020F0302020204030204"/>
            </a:rPr>
            <a:t>前妻大表嫂：完颜XX</a:t>
          </a:r>
          <a:endParaRPr kumimoji="1" lang="ja-JP" altLang="en-US" sz="500" kern="1200" dirty="0">
            <a:solidFill>
              <a:srgbClr val="010000"/>
            </a:solidFill>
          </a:endParaRPr>
        </a:p>
      </dsp:txBody>
      <dsp:txXfrm>
        <a:off x="809574" y="2703281"/>
        <a:ext cx="576459" cy="357923"/>
      </dsp:txXfrm>
    </dsp:sp>
    <dsp:sp modelId="{06C6D931-73AD-4BB7-B17C-B5E036FBC48B}">
      <dsp:nvSpPr>
        <dsp:cNvPr id="0" name=""/>
        <dsp:cNvSpPr/>
      </dsp:nvSpPr>
      <dsp:spPr>
        <a:xfrm>
          <a:off x="731914" y="3183271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DDFC5-4D05-4A5B-B8C2-E79ACB1D0209}">
      <dsp:nvSpPr>
        <dsp:cNvPr id="0" name=""/>
        <dsp:cNvSpPr/>
      </dsp:nvSpPr>
      <dsp:spPr>
        <a:xfrm>
          <a:off x="798439" y="3246470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好几个儿女</a:t>
          </a:r>
        </a:p>
      </dsp:txBody>
      <dsp:txXfrm>
        <a:off x="809574" y="3257605"/>
        <a:ext cx="576459" cy="357923"/>
      </dsp:txXfrm>
    </dsp:sp>
    <dsp:sp modelId="{E6EBA8E8-3599-47BB-8D73-E3C2BB3776E6}">
      <dsp:nvSpPr>
        <dsp:cNvPr id="0" name=""/>
        <dsp:cNvSpPr/>
      </dsp:nvSpPr>
      <dsp:spPr>
        <a:xfrm>
          <a:off x="1463694" y="2628947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280BC-6E10-4A9D-BAA8-A3C88F6B0ABE}">
      <dsp:nvSpPr>
        <dsp:cNvPr id="0" name=""/>
        <dsp:cNvSpPr/>
      </dsp:nvSpPr>
      <dsp:spPr>
        <a:xfrm>
          <a:off x="1530220" y="2692146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大表姐：李丽梅</a:t>
          </a:r>
          <a:r>
            <a:rPr kumimoji="1" lang="ja-JP" sz="500" kern="1200" dirty="0">
              <a:solidFill>
                <a:srgbClr val="010000"/>
              </a:solidFill>
            </a:rPr>
            <a:t>（</a:t>
          </a:r>
          <a:r>
            <a:rPr kumimoji="1" lang="en-US" altLang="ja-JP" sz="500" kern="1200" dirty="0">
              <a:solidFill>
                <a:srgbClr val="010000"/>
              </a:solidFill>
              <a:latin typeface="Calibri Light" panose="020F0302020204030204"/>
            </a:rPr>
            <a:t>1974</a:t>
          </a:r>
          <a:r>
            <a:rPr kumimoji="1" lang="ja-JP" sz="500" kern="1200" dirty="0">
              <a:solidFill>
                <a:srgbClr val="010000"/>
              </a:solidFill>
            </a:rPr>
            <a:t>年生）</a:t>
          </a:r>
          <a:br>
            <a:rPr kumimoji="1" lang="ja-JP" altLang="en-US" sz="500" kern="1200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sz="500" kern="1200" dirty="0">
              <a:solidFill>
                <a:srgbClr val="010000"/>
              </a:solidFill>
              <a:latin typeface="Calibri Light" panose="020F0302020204030204"/>
            </a:rPr>
            <a:t>大表姐夫：XXX</a:t>
          </a:r>
        </a:p>
      </dsp:txBody>
      <dsp:txXfrm>
        <a:off x="1541355" y="2703281"/>
        <a:ext cx="576459" cy="357923"/>
      </dsp:txXfrm>
    </dsp:sp>
    <dsp:sp modelId="{E2F17772-9AFD-440E-903B-D6A102A5B289}">
      <dsp:nvSpPr>
        <dsp:cNvPr id="0" name=""/>
        <dsp:cNvSpPr/>
      </dsp:nvSpPr>
      <dsp:spPr>
        <a:xfrm>
          <a:off x="1463694" y="3183271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9A1AD-CFE5-4B08-B6CA-2DDA07658A11}">
      <dsp:nvSpPr>
        <dsp:cNvPr id="0" name=""/>
        <dsp:cNvSpPr/>
      </dsp:nvSpPr>
      <dsp:spPr>
        <a:xfrm>
          <a:off x="1530220" y="3246470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500" kern="1200" dirty="0"/>
            <a:t>好几个儿女</a:t>
          </a:r>
          <a:endParaRPr kumimoji="1" lang="ja-JP" altLang="en-US" sz="500" kern="1200" dirty="0">
            <a:latin typeface="Calibri Light" panose="020F0302020204030204"/>
          </a:endParaRPr>
        </a:p>
      </dsp:txBody>
      <dsp:txXfrm>
        <a:off x="1541355" y="3257605"/>
        <a:ext cx="576459" cy="357923"/>
      </dsp:txXfrm>
    </dsp:sp>
    <dsp:sp modelId="{1C7C3C18-7FB0-44EB-923A-BDED67B649F7}">
      <dsp:nvSpPr>
        <dsp:cNvPr id="0" name=""/>
        <dsp:cNvSpPr/>
      </dsp:nvSpPr>
      <dsp:spPr>
        <a:xfrm>
          <a:off x="2195475" y="2628947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31EBB-D7D4-40AB-B683-2C3F1B0BC2BC}">
      <dsp:nvSpPr>
        <dsp:cNvPr id="0" name=""/>
        <dsp:cNvSpPr/>
      </dsp:nvSpPr>
      <dsp:spPr>
        <a:xfrm>
          <a:off x="2262001" y="2692146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二</a:t>
          </a:r>
          <a:r>
            <a:rPr kumimoji="1" lang="ja-JP" sz="500" kern="1200" dirty="0"/>
            <a:t>表哥：李国</a:t>
          </a:r>
          <a:r>
            <a:rPr kumimoji="1" lang="ja-JP" altLang="en-US" sz="500" kern="1200" dirty="0">
              <a:latin typeface="Calibri Light" panose="020F0302020204030204"/>
            </a:rPr>
            <a:t>源</a:t>
          </a:r>
          <a:r>
            <a:rPr kumimoji="1" lang="ja-JP" sz="500" kern="1200" dirty="0"/>
            <a:t>（</a:t>
          </a:r>
          <a:r>
            <a:rPr kumimoji="1" lang="en-US" altLang="ja-JP" sz="500" kern="1200" dirty="0">
              <a:latin typeface="Calibri Light" panose="020F0302020204030204"/>
            </a:rPr>
            <a:t>1977</a:t>
          </a:r>
          <a:r>
            <a:rPr kumimoji="1" lang="ja-JP" sz="500" kern="1200" dirty="0"/>
            <a:t>年生）</a:t>
          </a:r>
          <a:br>
            <a:rPr kumimoji="1" lang="ja-JP" sz="500" kern="1200" dirty="0"/>
          </a:br>
          <a:r>
            <a:rPr kumimoji="1" lang="ja-JP" sz="500" kern="1200" dirty="0"/>
            <a:t>前妻</a:t>
          </a:r>
          <a:r>
            <a:rPr kumimoji="1" lang="ja-JP" altLang="en-US" sz="500" kern="1200" dirty="0">
              <a:latin typeface="Calibri Light" panose="020F0302020204030204"/>
            </a:rPr>
            <a:t>二</a:t>
          </a:r>
          <a:r>
            <a:rPr kumimoji="1" lang="ja-JP" sz="500" kern="1200" dirty="0"/>
            <a:t>表嫂：完颜XX</a:t>
          </a:r>
          <a:endParaRPr kumimoji="1" lang="ja-JP" altLang="en-US" sz="500" kern="1200" dirty="0">
            <a:latin typeface="Calibri Light" panose="020F0302020204030204"/>
          </a:endParaRPr>
        </a:p>
      </dsp:txBody>
      <dsp:txXfrm>
        <a:off x="2273136" y="2703281"/>
        <a:ext cx="576459" cy="357923"/>
      </dsp:txXfrm>
    </dsp:sp>
    <dsp:sp modelId="{88C3C01B-DAE0-4BC5-85A8-7C5B5CFA6581}">
      <dsp:nvSpPr>
        <dsp:cNvPr id="0" name=""/>
        <dsp:cNvSpPr/>
      </dsp:nvSpPr>
      <dsp:spPr>
        <a:xfrm>
          <a:off x="2195475" y="3183271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E6502-542C-4AA2-9570-3FE1EE16DF87}">
      <dsp:nvSpPr>
        <dsp:cNvPr id="0" name=""/>
        <dsp:cNvSpPr/>
      </dsp:nvSpPr>
      <dsp:spPr>
        <a:xfrm>
          <a:off x="2262001" y="3246470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/>
            <a:t>好几个儿女</a:t>
          </a:r>
          <a:endParaRPr kumimoji="1" lang="en-US" altLang="ja-JP" sz="500" kern="1200" dirty="0">
            <a:latin typeface="Calibri Light" panose="020F0302020204030204"/>
          </a:endParaRPr>
        </a:p>
      </dsp:txBody>
      <dsp:txXfrm>
        <a:off x="2273136" y="3257605"/>
        <a:ext cx="576459" cy="357923"/>
      </dsp:txXfrm>
    </dsp:sp>
    <dsp:sp modelId="{A11E5419-1F24-4D46-8811-17F57BD529E2}">
      <dsp:nvSpPr>
        <dsp:cNvPr id="0" name=""/>
        <dsp:cNvSpPr/>
      </dsp:nvSpPr>
      <dsp:spPr>
        <a:xfrm>
          <a:off x="2927256" y="2628947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5690A-30D7-4B0C-A774-4666399D88C2}">
      <dsp:nvSpPr>
        <dsp:cNvPr id="0" name=""/>
        <dsp:cNvSpPr/>
      </dsp:nvSpPr>
      <dsp:spPr>
        <a:xfrm>
          <a:off x="2993782" y="2692146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>
              <a:latin typeface="Calibri Light" panose="020F0302020204030204"/>
            </a:rPr>
            <a:t>二表姐：李丽</a:t>
          </a:r>
          <a:r>
            <a:rPr kumimoji="1" lang="ja-JP" altLang="en-US" sz="500" kern="1200" dirty="0">
              <a:latin typeface="Calibri Light" panose="020F0302020204030204"/>
            </a:rPr>
            <a:t>春</a:t>
          </a:r>
          <a:r>
            <a:rPr kumimoji="1" lang="ja-JP" sz="500" kern="1200" dirty="0"/>
            <a:t>（</a:t>
          </a:r>
          <a:r>
            <a:rPr kumimoji="1" lang="en-US" altLang="ja-JP" sz="500" kern="1200" dirty="0">
              <a:latin typeface="Calibri Light" panose="020F0302020204030204"/>
            </a:rPr>
            <a:t>1980</a:t>
          </a:r>
          <a:r>
            <a:rPr kumimoji="1" lang="ja-JP" sz="500" kern="1200" dirty="0"/>
            <a:t>年生）</a:t>
          </a:r>
          <a:endParaRPr kumimoji="1" lang="ja-JP" altLang="en-US" sz="500" kern="1200" dirty="0">
            <a:latin typeface="Calibri Light" panose="020F0302020204030204"/>
          </a:endParaRPr>
        </a:p>
      </dsp:txBody>
      <dsp:txXfrm>
        <a:off x="3004917" y="2703281"/>
        <a:ext cx="576459" cy="357923"/>
      </dsp:txXfrm>
    </dsp:sp>
    <dsp:sp modelId="{7EE46829-C8FE-4D5D-9D6D-EA2FBA88ED53}">
      <dsp:nvSpPr>
        <dsp:cNvPr id="0" name=""/>
        <dsp:cNvSpPr/>
      </dsp:nvSpPr>
      <dsp:spPr>
        <a:xfrm>
          <a:off x="3659037" y="2628947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A91E9-7204-4996-A57E-A87F55E613FA}">
      <dsp:nvSpPr>
        <dsp:cNvPr id="0" name=""/>
        <dsp:cNvSpPr/>
      </dsp:nvSpPr>
      <dsp:spPr>
        <a:xfrm>
          <a:off x="3725563" y="2692146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表哥：李国森（1983年生）</a:t>
          </a:r>
        </a:p>
      </dsp:txBody>
      <dsp:txXfrm>
        <a:off x="3736698" y="2703281"/>
        <a:ext cx="576459" cy="357923"/>
      </dsp:txXfrm>
    </dsp:sp>
    <dsp:sp modelId="{DF774453-AB8C-41C7-917A-6227DA995E4F}">
      <dsp:nvSpPr>
        <dsp:cNvPr id="0" name=""/>
        <dsp:cNvSpPr/>
      </dsp:nvSpPr>
      <dsp:spPr>
        <a:xfrm>
          <a:off x="4390818" y="2074623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648F5-279C-4ACC-888C-EED1BE43D908}">
      <dsp:nvSpPr>
        <dsp:cNvPr id="0" name=""/>
        <dsp:cNvSpPr/>
      </dsp:nvSpPr>
      <dsp:spPr>
        <a:xfrm>
          <a:off x="4457343" y="2137822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家慈</a:t>
          </a:r>
          <a:r>
            <a:rPr kumimoji="1" lang="ja-JP" sz="500" kern="1200" dirty="0"/>
            <a:t>：李</a:t>
          </a:r>
          <a:r>
            <a:rPr kumimoji="1" lang="ja-JP" altLang="en-US" sz="500" kern="1200" dirty="0">
              <a:latin typeface="Calibri Light" panose="020F0302020204030204"/>
            </a:rPr>
            <a:t>仁</a:t>
          </a:r>
          <a:br>
            <a:rPr kumimoji="1" lang="en-US" altLang="ja-JP" sz="500" kern="1200" dirty="0"/>
          </a:br>
          <a:r>
            <a:rPr kumimoji="1" lang="ja-JP" altLang="en-US" sz="500" kern="1200" dirty="0">
              <a:latin typeface="Calibri Light" panose="020F0302020204030204"/>
            </a:rPr>
            <a:t>家翁</a:t>
          </a:r>
          <a:r>
            <a:rPr kumimoji="1" lang="ja-JP" sz="500" kern="1200" dirty="0"/>
            <a:t>：</a:t>
          </a:r>
          <a:r>
            <a:rPr kumimoji="1" lang="ja-JP" altLang="en-US" sz="500" kern="1200" dirty="0">
              <a:latin typeface="Calibri Light" panose="020F0302020204030204"/>
            </a:rPr>
            <a:t>黄永春</a:t>
          </a:r>
          <a:endParaRPr kumimoji="1" lang="en-US" altLang="ja-JP" sz="500" kern="1200" dirty="0">
            <a:latin typeface="Calibri Light" panose="020F0302020204030204"/>
          </a:endParaRPr>
        </a:p>
      </dsp:txBody>
      <dsp:txXfrm>
        <a:off x="4468478" y="2148957"/>
        <a:ext cx="576459" cy="357923"/>
      </dsp:txXfrm>
    </dsp:sp>
    <dsp:sp modelId="{6657C156-2662-4CA8-9226-8241EFF02488}">
      <dsp:nvSpPr>
        <dsp:cNvPr id="0" name=""/>
        <dsp:cNvSpPr/>
      </dsp:nvSpPr>
      <dsp:spPr>
        <a:xfrm>
          <a:off x="4390818" y="2628947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73D3F-3A4F-4AA8-8367-344796845E03}">
      <dsp:nvSpPr>
        <dsp:cNvPr id="0" name=""/>
        <dsp:cNvSpPr/>
      </dsp:nvSpPr>
      <dsp:spPr>
        <a:xfrm>
          <a:off x="4457343" y="2692146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家人：十个兄弟姐妹</a:t>
          </a:r>
        </a:p>
      </dsp:txBody>
      <dsp:txXfrm>
        <a:off x="4468478" y="2703281"/>
        <a:ext cx="576459" cy="357923"/>
      </dsp:txXfrm>
    </dsp:sp>
    <dsp:sp modelId="{6C01902F-6E22-48BF-A702-FFDDB032F7A8}">
      <dsp:nvSpPr>
        <dsp:cNvPr id="0" name=""/>
        <dsp:cNvSpPr/>
      </dsp:nvSpPr>
      <dsp:spPr>
        <a:xfrm>
          <a:off x="5854380" y="2074623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9CF35-905C-4760-A51F-6727F821643D}">
      <dsp:nvSpPr>
        <dsp:cNvPr id="0" name=""/>
        <dsp:cNvSpPr/>
      </dsp:nvSpPr>
      <dsp:spPr>
        <a:xfrm>
          <a:off x="5920905" y="2137822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姨妈</a:t>
          </a:r>
          <a:r>
            <a:rPr kumimoji="1" lang="ja-JP" sz="500" kern="1200" dirty="0"/>
            <a:t>：李</a:t>
          </a:r>
          <a:r>
            <a:rPr kumimoji="1" lang="ja-JP" altLang="en-US" sz="500" kern="1200" dirty="0">
              <a:latin typeface="Calibri Light" panose="020F0302020204030204"/>
            </a:rPr>
            <a:t>美兰</a:t>
          </a:r>
          <a:br>
            <a:rPr kumimoji="1" lang="ja-JP" sz="500" kern="1200" dirty="0"/>
          </a:br>
          <a:r>
            <a:rPr kumimoji="1" lang="ja-JP" altLang="en-US" sz="500" kern="1200" dirty="0">
              <a:latin typeface="Calibri Light" panose="020F0302020204030204"/>
            </a:rPr>
            <a:t>姨丈</a:t>
          </a:r>
          <a:r>
            <a:rPr kumimoji="1" lang="ja-JP" sz="500" kern="1200" dirty="0"/>
            <a:t>：</a:t>
          </a:r>
          <a:r>
            <a:rPr kumimoji="1" lang="en-US" altLang="ja-JP" sz="500" kern="1200" dirty="0" err="1">
              <a:latin typeface="Calibri Light" panose="020F0302020204030204"/>
            </a:rPr>
            <a:t>黄炳杰</a:t>
          </a:r>
          <a:endParaRPr kumimoji="1" lang="ja-JP" altLang="en-US" sz="500" kern="1200" dirty="0" err="1">
            <a:latin typeface="Calibri Light" panose="020F0302020204030204"/>
          </a:endParaRPr>
        </a:p>
      </dsp:txBody>
      <dsp:txXfrm>
        <a:off x="5932040" y="2148957"/>
        <a:ext cx="576459" cy="357923"/>
      </dsp:txXfrm>
    </dsp:sp>
    <dsp:sp modelId="{5669D088-2E12-4FF8-8733-DE987E2F9D2E}">
      <dsp:nvSpPr>
        <dsp:cNvPr id="0" name=""/>
        <dsp:cNvSpPr/>
      </dsp:nvSpPr>
      <dsp:spPr>
        <a:xfrm>
          <a:off x="5122599" y="2628947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A8FDE-CA2D-4705-AD67-97A6FBA80F71}">
      <dsp:nvSpPr>
        <dsp:cNvPr id="0" name=""/>
        <dsp:cNvSpPr/>
      </dsp:nvSpPr>
      <dsp:spPr>
        <a:xfrm>
          <a:off x="5189124" y="2692146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00" kern="1200" dirty="0">
              <a:latin typeface="Calibri Light" panose="020F0302020204030204"/>
            </a:rPr>
            <a:t>表妹：黄XX（涵涵）（1988年生）</a:t>
          </a:r>
          <a:br>
            <a:rPr kumimoji="1" lang="en-US" altLang="ja-JP" sz="500" kern="1200" dirty="0">
              <a:latin typeface="Calibri Light" panose="020F0302020204030204"/>
            </a:rPr>
          </a:br>
          <a:r>
            <a:rPr kumimoji="1" lang="en-US" altLang="ja-JP" sz="500" kern="1200" dirty="0">
              <a:latin typeface="Calibri Light" panose="020F0302020204030204"/>
            </a:rPr>
            <a:t>表妹夫：XXX</a:t>
          </a:r>
        </a:p>
      </dsp:txBody>
      <dsp:txXfrm>
        <a:off x="5200259" y="2703281"/>
        <a:ext cx="576459" cy="357923"/>
      </dsp:txXfrm>
    </dsp:sp>
    <dsp:sp modelId="{86BBC716-587F-4545-8D8E-017448F2E755}">
      <dsp:nvSpPr>
        <dsp:cNvPr id="0" name=""/>
        <dsp:cNvSpPr/>
      </dsp:nvSpPr>
      <dsp:spPr>
        <a:xfrm>
          <a:off x="5854380" y="2628947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8BADD-223F-410B-BD22-28559666395E}">
      <dsp:nvSpPr>
        <dsp:cNvPr id="0" name=""/>
        <dsp:cNvSpPr/>
      </dsp:nvSpPr>
      <dsp:spPr>
        <a:xfrm>
          <a:off x="5920905" y="2692146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00" kern="1200" dirty="0">
              <a:latin typeface="Calibri Light" panose="020F0302020204030204"/>
            </a:rPr>
            <a:t>表弟：黄XX Phillips Wong</a:t>
          </a:r>
          <a:r>
            <a:rPr kumimoji="1" lang="en-US" sz="500" kern="1200" dirty="0"/>
            <a:t>（</a:t>
          </a:r>
          <a:r>
            <a:rPr kumimoji="1" lang="en-US" sz="500" kern="1200" dirty="0">
              <a:latin typeface="Calibri Light" panose="020F0302020204030204"/>
            </a:rPr>
            <a:t>1986</a:t>
          </a:r>
          <a:r>
            <a:rPr kumimoji="1" lang="en-US" sz="500" kern="1200" dirty="0"/>
            <a:t>年生）</a:t>
          </a:r>
          <a:br>
            <a:rPr kumimoji="1" lang="en-US" sz="500" kern="1200" dirty="0">
              <a:solidFill>
                <a:srgbClr val="010000"/>
              </a:solidFill>
              <a:latin typeface="Calibri Light" panose="020F0302020204030204"/>
            </a:rPr>
          </a:br>
          <a:r>
            <a:rPr kumimoji="1" lang="ja-JP" altLang="en-US" sz="500" kern="1200" dirty="0"/>
            <a:t>表弟嫂：</a:t>
          </a:r>
          <a:r>
            <a:rPr kumimoji="1" lang="en-US" altLang="ja-JP" sz="500" kern="1200" dirty="0"/>
            <a:t>XXX</a:t>
          </a:r>
          <a:endParaRPr kumimoji="1" lang="en-US" sz="500" kern="1200" dirty="0"/>
        </a:p>
      </dsp:txBody>
      <dsp:txXfrm>
        <a:off x="5932040" y="2703281"/>
        <a:ext cx="576459" cy="357923"/>
      </dsp:txXfrm>
    </dsp:sp>
    <dsp:sp modelId="{5D2573BC-757C-4B0A-9D05-F7FA09AC07BB}">
      <dsp:nvSpPr>
        <dsp:cNvPr id="0" name=""/>
        <dsp:cNvSpPr/>
      </dsp:nvSpPr>
      <dsp:spPr>
        <a:xfrm>
          <a:off x="6586161" y="2628947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6BBFF-50AC-4830-8CC9-9D89E57802A2}">
      <dsp:nvSpPr>
        <dsp:cNvPr id="0" name=""/>
        <dsp:cNvSpPr/>
      </dsp:nvSpPr>
      <dsp:spPr>
        <a:xfrm>
          <a:off x="6652686" y="2692146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表弟：黄XX（Martin）</a:t>
          </a:r>
          <a:r>
            <a:rPr kumimoji="1" lang="en-US" sz="500" kern="1200" dirty="0"/>
            <a:t>（</a:t>
          </a:r>
          <a:r>
            <a:rPr kumimoji="1" lang="en-US" sz="500" kern="1200" dirty="0">
              <a:latin typeface="Calibri Light" panose="020F0302020204030204"/>
            </a:rPr>
            <a:t>1991</a:t>
          </a:r>
          <a:r>
            <a:rPr kumimoji="1" lang="en-US" sz="500" kern="1200" dirty="0"/>
            <a:t>年生）</a:t>
          </a:r>
          <a:br>
            <a:rPr kumimoji="1" lang="en-US" sz="500" kern="1200" dirty="0">
              <a:latin typeface="Calibri Light" panose="020F0302020204030204"/>
            </a:rPr>
          </a:br>
          <a:r>
            <a:rPr kumimoji="1" lang="ja-JP" altLang="en-US" sz="500" kern="1200" dirty="0">
              <a:latin typeface="Calibri Light" panose="020F0302020204030204"/>
            </a:rPr>
            <a:t>表弟嫂：XXX</a:t>
          </a:r>
          <a:endParaRPr kumimoji="1" lang="en-US" altLang="ja-JP" sz="500" kern="1200" dirty="0">
            <a:latin typeface="Calibri Light" panose="020F0302020204030204"/>
          </a:endParaRPr>
        </a:p>
      </dsp:txBody>
      <dsp:txXfrm>
        <a:off x="6663821" y="2703281"/>
        <a:ext cx="576459" cy="357923"/>
      </dsp:txXfrm>
    </dsp:sp>
    <dsp:sp modelId="{C2CDA191-3CD0-442F-B4A4-A68C3C299FB4}">
      <dsp:nvSpPr>
        <dsp:cNvPr id="0" name=""/>
        <dsp:cNvSpPr/>
      </dsp:nvSpPr>
      <dsp:spPr>
        <a:xfrm>
          <a:off x="6586161" y="2074623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ECFA5-E9A8-40CE-ABA4-3408D9B47D3F}">
      <dsp:nvSpPr>
        <dsp:cNvPr id="0" name=""/>
        <dsp:cNvSpPr/>
      </dsp:nvSpPr>
      <dsp:spPr>
        <a:xfrm>
          <a:off x="6652686" y="2137822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二</a:t>
          </a:r>
          <a:r>
            <a:rPr kumimoji="1" lang="ja-JP" sz="500" kern="1200" dirty="0"/>
            <a:t>舅父：李恩</a:t>
          </a:r>
          <a:r>
            <a:rPr kumimoji="1" lang="ja-JP" altLang="en-US" sz="500" kern="1200" dirty="0">
              <a:latin typeface="Calibri Light" panose="020F0302020204030204"/>
            </a:rPr>
            <a:t>德</a:t>
          </a:r>
          <a:br>
            <a:rPr kumimoji="1" lang="ja-JP" sz="500" kern="1200" dirty="0"/>
          </a:br>
          <a:r>
            <a:rPr kumimoji="1" lang="ja-JP" altLang="en-US" sz="500" kern="1200" dirty="0">
              <a:latin typeface="Calibri Light" panose="020F0302020204030204"/>
            </a:rPr>
            <a:t>前妻二</a:t>
          </a:r>
          <a:r>
            <a:rPr kumimoji="1" lang="ja-JP" sz="500" kern="1200" dirty="0"/>
            <a:t>舅母：</a:t>
          </a:r>
          <a:r>
            <a:rPr kumimoji="1" lang="ja-JP" altLang="en-US" sz="500" kern="1200" dirty="0">
              <a:latin typeface="Calibri Light" panose="020F0302020204030204"/>
            </a:rPr>
            <a:t>X</a:t>
          </a:r>
          <a:r>
            <a:rPr kumimoji="1" lang="ja-JP" sz="500" kern="1200" dirty="0"/>
            <a:t>XX</a:t>
          </a:r>
          <a:endParaRPr kumimoji="1" lang="ja-JP" altLang="en-US" sz="500" kern="1200" dirty="0">
            <a:latin typeface="Calibri Light" panose="020F0302020204030204"/>
          </a:endParaRPr>
        </a:p>
      </dsp:txBody>
      <dsp:txXfrm>
        <a:off x="6663821" y="2148957"/>
        <a:ext cx="576459" cy="357923"/>
      </dsp:txXfrm>
    </dsp:sp>
    <dsp:sp modelId="{D4908C80-A963-4C1F-9EA6-C53D30DF306F}">
      <dsp:nvSpPr>
        <dsp:cNvPr id="0" name=""/>
        <dsp:cNvSpPr/>
      </dsp:nvSpPr>
      <dsp:spPr>
        <a:xfrm>
          <a:off x="7317941" y="2074623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E27F0-0C95-4C92-8EBB-72ACDE514FDD}">
      <dsp:nvSpPr>
        <dsp:cNvPr id="0" name=""/>
        <dsp:cNvSpPr/>
      </dsp:nvSpPr>
      <dsp:spPr>
        <a:xfrm>
          <a:off x="7384467" y="2137822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三</a:t>
          </a:r>
          <a:r>
            <a:rPr kumimoji="1" lang="ja-JP" sz="500" kern="1200" dirty="0"/>
            <a:t>舅父：李恩</a:t>
          </a:r>
          <a:r>
            <a:rPr kumimoji="1" lang="ja-JP" altLang="en-US" sz="500" kern="1200" dirty="0">
              <a:latin typeface="Calibri Light" panose="020F0302020204030204"/>
            </a:rPr>
            <a:t>诚</a:t>
          </a:r>
          <a:br>
            <a:rPr kumimoji="1" lang="ja-JP" sz="500" kern="1200" dirty="0"/>
          </a:br>
          <a:r>
            <a:rPr kumimoji="1" lang="ja-JP" altLang="en-US" sz="500" kern="1200" dirty="0">
              <a:latin typeface="Calibri Light" panose="020F0302020204030204"/>
            </a:rPr>
            <a:t>三</a:t>
          </a:r>
          <a:r>
            <a:rPr kumimoji="1" lang="ja-JP" sz="500" kern="1200" dirty="0"/>
            <a:t>舅母：</a:t>
          </a:r>
          <a:r>
            <a:rPr kumimoji="1" lang="ja-JP" altLang="en-US" sz="500" kern="1200" dirty="0">
              <a:latin typeface="Calibri Light" panose="020F0302020204030204"/>
            </a:rPr>
            <a:t>X美玲</a:t>
          </a:r>
          <a:endParaRPr kumimoji="1" lang="en-US" sz="500" kern="1200" dirty="0"/>
        </a:p>
      </dsp:txBody>
      <dsp:txXfrm>
        <a:off x="7395602" y="2148957"/>
        <a:ext cx="576459" cy="357923"/>
      </dsp:txXfrm>
    </dsp:sp>
    <dsp:sp modelId="{D44680A8-0D18-4A87-9EC3-29FF70322BCC}">
      <dsp:nvSpPr>
        <dsp:cNvPr id="0" name=""/>
        <dsp:cNvSpPr/>
      </dsp:nvSpPr>
      <dsp:spPr>
        <a:xfrm>
          <a:off x="7317941" y="2628947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F8C2B-0D35-423B-9B74-4FA9D369A8E9}">
      <dsp:nvSpPr>
        <dsp:cNvPr id="0" name=""/>
        <dsp:cNvSpPr/>
      </dsp:nvSpPr>
      <dsp:spPr>
        <a:xfrm>
          <a:off x="7384467" y="2692146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养子侄儿：李双彦</a:t>
          </a:r>
        </a:p>
      </dsp:txBody>
      <dsp:txXfrm>
        <a:off x="7395602" y="2703281"/>
        <a:ext cx="576459" cy="357923"/>
      </dsp:txXfrm>
    </dsp:sp>
    <dsp:sp modelId="{847DBF8D-AFE5-4546-83FC-DCDEDA0B8695}">
      <dsp:nvSpPr>
        <dsp:cNvPr id="0" name=""/>
        <dsp:cNvSpPr/>
      </dsp:nvSpPr>
      <dsp:spPr>
        <a:xfrm>
          <a:off x="9147394" y="2074623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02DDD-613E-4F4B-A95C-F94E10C80E7C}">
      <dsp:nvSpPr>
        <dsp:cNvPr id="0" name=""/>
        <dsp:cNvSpPr/>
      </dsp:nvSpPr>
      <dsp:spPr>
        <a:xfrm>
          <a:off x="9213919" y="2137822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500" kern="1200" dirty="0"/>
            <a:t>舅父：李恩</a:t>
          </a:r>
          <a:r>
            <a:rPr kumimoji="1" lang="ja-JP" altLang="en-US" sz="500" kern="1200" dirty="0">
              <a:latin typeface="Calibri Light" panose="020F0302020204030204"/>
            </a:rPr>
            <a:t>来</a:t>
          </a:r>
          <a:br>
            <a:rPr kumimoji="1" lang="ja-JP" sz="500" kern="1200" dirty="0"/>
          </a:br>
          <a:r>
            <a:rPr kumimoji="1" lang="ja-JP" sz="500" kern="1200" dirty="0"/>
            <a:t>舅母：</a:t>
          </a:r>
          <a:r>
            <a:rPr kumimoji="1" lang="en-US" sz="500" kern="1200" dirty="0"/>
            <a:t>XX</a:t>
          </a:r>
          <a:r>
            <a:rPr kumimoji="1" lang="ja-JP" altLang="en-US" sz="500" kern="1200" dirty="0">
              <a:latin typeface="Calibri Light" panose="020F0302020204030204"/>
            </a:rPr>
            <a:t>萍</a:t>
          </a:r>
          <a:endParaRPr kumimoji="1" lang="ja-JP" altLang="en-US" sz="500" kern="1200" dirty="0"/>
        </a:p>
      </dsp:txBody>
      <dsp:txXfrm>
        <a:off x="9225054" y="2148957"/>
        <a:ext cx="576459" cy="357923"/>
      </dsp:txXfrm>
    </dsp:sp>
    <dsp:sp modelId="{E10D6D33-E7BC-4DAE-86CA-ADF13BBA5E9A}">
      <dsp:nvSpPr>
        <dsp:cNvPr id="0" name=""/>
        <dsp:cNvSpPr/>
      </dsp:nvSpPr>
      <dsp:spPr>
        <a:xfrm>
          <a:off x="8049722" y="2628947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C8C34-7259-4F27-9B76-CD7AC1C8380E}">
      <dsp:nvSpPr>
        <dsp:cNvPr id="0" name=""/>
        <dsp:cNvSpPr/>
      </dsp:nvSpPr>
      <dsp:spPr>
        <a:xfrm>
          <a:off x="8116248" y="2692146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大侄儿：李奕鹏</a:t>
          </a:r>
        </a:p>
      </dsp:txBody>
      <dsp:txXfrm>
        <a:off x="8127383" y="2703281"/>
        <a:ext cx="576459" cy="357923"/>
      </dsp:txXfrm>
    </dsp:sp>
    <dsp:sp modelId="{8D912B77-B9CB-4C80-81FE-6E873F27423C}">
      <dsp:nvSpPr>
        <dsp:cNvPr id="0" name=""/>
        <dsp:cNvSpPr/>
      </dsp:nvSpPr>
      <dsp:spPr>
        <a:xfrm>
          <a:off x="8781503" y="2628947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33177-D6D4-4EC5-B1C5-1B31795B4078}">
      <dsp:nvSpPr>
        <dsp:cNvPr id="0" name=""/>
        <dsp:cNvSpPr/>
      </dsp:nvSpPr>
      <dsp:spPr>
        <a:xfrm>
          <a:off x="8848029" y="2692146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" kern="1200" dirty="0">
              <a:latin typeface="Calibri Light" panose="020F0302020204030204"/>
            </a:rPr>
            <a:t>二</a:t>
          </a:r>
          <a:r>
            <a:rPr kumimoji="1" lang="ja-JP" sz="500" kern="1200" dirty="0"/>
            <a:t>侄儿：李奕</a:t>
          </a:r>
          <a:r>
            <a:rPr kumimoji="1" lang="ja-JP" altLang="en-US" sz="500" kern="1200" dirty="0">
              <a:latin typeface="Calibri Light" panose="020F0302020204030204"/>
            </a:rPr>
            <a:t>洋</a:t>
          </a:r>
        </a:p>
      </dsp:txBody>
      <dsp:txXfrm>
        <a:off x="8859164" y="2703281"/>
        <a:ext cx="576459" cy="357923"/>
      </dsp:txXfrm>
    </dsp:sp>
    <dsp:sp modelId="{AE08BEB8-F551-46FB-BD87-ABAE2D626688}">
      <dsp:nvSpPr>
        <dsp:cNvPr id="0" name=""/>
        <dsp:cNvSpPr/>
      </dsp:nvSpPr>
      <dsp:spPr>
        <a:xfrm>
          <a:off x="9513284" y="2628947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3674A-6A61-48F7-A99D-BECE7822B476}">
      <dsp:nvSpPr>
        <dsp:cNvPr id="0" name=""/>
        <dsp:cNvSpPr/>
      </dsp:nvSpPr>
      <dsp:spPr>
        <a:xfrm>
          <a:off x="9579810" y="2692146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500" kern="1200" dirty="0"/>
            <a:t>侄</a:t>
          </a:r>
          <a:r>
            <a:rPr kumimoji="1" lang="ja-JP" altLang="en-US" sz="500" kern="1200" dirty="0">
              <a:latin typeface="Calibri Light" panose="020F0302020204030204"/>
            </a:rPr>
            <a:t>女</a:t>
          </a:r>
          <a:r>
            <a:rPr kumimoji="1" lang="ja-JP" sz="500" kern="1200" dirty="0"/>
            <a:t>：李奕</a:t>
          </a:r>
          <a:r>
            <a:rPr kumimoji="1" lang="ja-JP" altLang="en-US" sz="500" kern="1200" dirty="0">
              <a:latin typeface="Calibri Light" panose="020F0302020204030204"/>
            </a:rPr>
            <a:t>玲</a:t>
          </a:r>
        </a:p>
      </dsp:txBody>
      <dsp:txXfrm>
        <a:off x="9590945" y="2703281"/>
        <a:ext cx="576459" cy="357923"/>
      </dsp:txXfrm>
    </dsp:sp>
    <dsp:sp modelId="{1078B219-5AEC-48D8-9150-20532EC759CC}">
      <dsp:nvSpPr>
        <dsp:cNvPr id="0" name=""/>
        <dsp:cNvSpPr/>
      </dsp:nvSpPr>
      <dsp:spPr>
        <a:xfrm>
          <a:off x="10245065" y="2628947"/>
          <a:ext cx="598729" cy="38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F2A99-53BA-41CF-9CFD-76B050A59E06}">
      <dsp:nvSpPr>
        <dsp:cNvPr id="0" name=""/>
        <dsp:cNvSpPr/>
      </dsp:nvSpPr>
      <dsp:spPr>
        <a:xfrm>
          <a:off x="10311591" y="2692146"/>
          <a:ext cx="598729" cy="38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500" kern="1200" dirty="0"/>
            <a:t>侄儿：李奕</a:t>
          </a:r>
          <a:r>
            <a:rPr kumimoji="1" lang="ja-JP" altLang="en-US" sz="500" kern="1200" dirty="0">
              <a:latin typeface="Calibri Light" panose="020F0302020204030204"/>
            </a:rPr>
            <a:t>彦</a:t>
          </a:r>
        </a:p>
      </dsp:txBody>
      <dsp:txXfrm>
        <a:off x="10322726" y="2703281"/>
        <a:ext cx="576459" cy="357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4">
            <a:extLst>
              <a:ext uri="{FF2B5EF4-FFF2-40B4-BE49-F238E27FC236}">
                <a16:creationId xmlns:a16="http://schemas.microsoft.com/office/drawing/2014/main" id="{ED06AF61-4255-4113-A260-03B82DA83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0218462"/>
              </p:ext>
            </p:extLst>
          </p:nvPr>
        </p:nvGraphicFramePr>
        <p:xfrm>
          <a:off x="150839" y="-4356613"/>
          <a:ext cx="11884761" cy="1143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472" name="図表 22472">
            <a:extLst>
              <a:ext uri="{FF2B5EF4-FFF2-40B4-BE49-F238E27FC236}">
                <a16:creationId xmlns:a16="http://schemas.microsoft.com/office/drawing/2014/main" id="{42A3324F-A341-4F72-8613-B04406DAE0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27069"/>
              </p:ext>
            </p:extLst>
          </p:nvPr>
        </p:nvGraphicFramePr>
        <p:xfrm>
          <a:off x="588820" y="2492087"/>
          <a:ext cx="10910454" cy="514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414</cp:revision>
  <dcterms:created xsi:type="dcterms:W3CDTF">2021-12-31T17:53:17Z</dcterms:created>
  <dcterms:modified xsi:type="dcterms:W3CDTF">2022-01-03T08:27:08Z</dcterms:modified>
</cp:coreProperties>
</file>