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10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20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8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49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3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2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5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0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6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93F152-79A4-4D91-B0BF-5E8F4511241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F687E7-A939-4FD3-9E7E-91589032AB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0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DA8DC-4989-2275-9F47-ED7388826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INDUSTRIAL ROBOTICS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6D535-5ED9-23E6-4D62-9E806B29A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Ideas and Concepts</a:t>
            </a:r>
          </a:p>
        </p:txBody>
      </p:sp>
    </p:spTree>
    <p:extLst>
      <p:ext uri="{BB962C8B-B14F-4D97-AF65-F5344CB8AC3E}">
        <p14:creationId xmlns:p14="http://schemas.microsoft.com/office/powerpoint/2010/main" val="132271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4223E8C-E21D-4649-B5CC-7550031D2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809F581-2067-4B09-9455-6953906E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DE907A-9687-C2A2-CF1A-0C0C6EDE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de-DE" sz="3200"/>
              <a:t>General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A04BD-C5A0-DAD0-FC25-48539ED0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de-DE" sz="1600" dirty="0" err="1"/>
              <a:t>Antropomorphic</a:t>
            </a:r>
            <a:r>
              <a:rPr lang="de-DE" sz="1600" dirty="0"/>
              <a:t> arm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spherical</a:t>
            </a:r>
            <a:r>
              <a:rPr lang="de-DE" sz="1600" dirty="0"/>
              <a:t> </a:t>
            </a:r>
            <a:r>
              <a:rPr lang="de-DE" sz="1600" dirty="0" err="1"/>
              <a:t>wrist</a:t>
            </a:r>
            <a:r>
              <a:rPr lang="de-DE" sz="1600" dirty="0"/>
              <a:t> (6 </a:t>
            </a:r>
            <a:r>
              <a:rPr lang="de-DE" sz="1600" dirty="0" err="1"/>
              <a:t>revolute</a:t>
            </a:r>
            <a:r>
              <a:rPr lang="de-DE" sz="1600" dirty="0"/>
              <a:t> </a:t>
            </a:r>
            <a:r>
              <a:rPr lang="de-DE" sz="1600" dirty="0" err="1"/>
              <a:t>joints</a:t>
            </a:r>
            <a:r>
              <a:rPr lang="de-DE" sz="1600" dirty="0"/>
              <a:t>)</a:t>
            </a:r>
          </a:p>
          <a:p>
            <a:r>
              <a:rPr lang="de-DE" sz="1600" dirty="0"/>
              <a:t>Orientation on real </a:t>
            </a:r>
            <a:r>
              <a:rPr lang="de-DE" sz="1600" dirty="0" err="1"/>
              <a:t>industrial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(e.g. KUKA KR 16, Fanuc LR Mate 200iD)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57E0F5-9288-4A63-B919-70D61141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gelb enthält.&#10;&#10;Automatisch generierte Beschreibung">
            <a:extLst>
              <a:ext uri="{FF2B5EF4-FFF2-40B4-BE49-F238E27FC236}">
                <a16:creationId xmlns:a16="http://schemas.microsoft.com/office/drawing/2014/main" id="{46A0ECDD-0EEE-1519-CC0E-81087B73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r="2192" b="3"/>
          <a:stretch/>
        </p:blipFill>
        <p:spPr>
          <a:xfrm>
            <a:off x="7717537" y="1737378"/>
            <a:ext cx="3739055" cy="3731787"/>
          </a:xfrm>
          <a:prstGeom prst="rect">
            <a:avLst/>
          </a:prstGeom>
        </p:spPr>
      </p:pic>
      <p:pic>
        <p:nvPicPr>
          <p:cNvPr id="5" name="Grafik 4" descr="Ein Bild, das orange enthält.&#10;&#10;Automatisch generierte Beschreibung">
            <a:extLst>
              <a:ext uri="{FF2B5EF4-FFF2-40B4-BE49-F238E27FC236}">
                <a16:creationId xmlns:a16="http://schemas.microsoft.com/office/drawing/2014/main" id="{41319656-F00E-E6F4-38E5-7A42C9E39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" b="-2"/>
          <a:stretch/>
        </p:blipFill>
        <p:spPr>
          <a:xfrm>
            <a:off x="5599594" y="1514246"/>
            <a:ext cx="2580767" cy="40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039EA-8B43-3128-CC59-C167293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Possible aspects to be included 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4D568-BC0C-D2AD-4083-60177C7FAE35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Basis: Direct Kinematics – DH Parameter</a:t>
            </a:r>
          </a:p>
          <a:p>
            <a:r>
              <a:rPr lang="en-US" sz="1600" dirty="0"/>
              <a:t>Indirect Kinematics (path planning?) </a:t>
            </a:r>
          </a:p>
          <a:p>
            <a:r>
              <a:rPr lang="en-US" sz="1600" dirty="0"/>
              <a:t>Singularities or Redundancies</a:t>
            </a:r>
          </a:p>
          <a:p>
            <a:r>
              <a:rPr lang="en-US" sz="1600" dirty="0"/>
              <a:t>Define min/max joint limits</a:t>
            </a:r>
          </a:p>
          <a:p>
            <a:r>
              <a:rPr lang="en-US" sz="1600" dirty="0"/>
              <a:t>Evaluate workspace</a:t>
            </a:r>
          </a:p>
          <a:p>
            <a:r>
              <a:rPr lang="en-US" sz="1600" dirty="0"/>
              <a:t>Manipulability Ellipsoids</a:t>
            </a:r>
          </a:p>
          <a:p>
            <a:pPr marL="0" indent="0"/>
            <a:endParaRPr lang="en-US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64C96B-2012-105F-3209-6A35A959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18" y="2542094"/>
            <a:ext cx="3574077" cy="31958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966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DF9C7-D53B-759D-9A8A-0D18C5B8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Brainstorming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6CCA8-EE27-CE60-0F20-C0CD9E46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Speed </a:t>
            </a:r>
            <a:r>
              <a:rPr lang="en-GB" dirty="0" err="1"/>
              <a:t>optimzed</a:t>
            </a:r>
            <a:r>
              <a:rPr lang="en-GB" dirty="0"/>
              <a:t> movement?</a:t>
            </a:r>
          </a:p>
        </p:txBody>
      </p:sp>
    </p:spTree>
    <p:extLst>
      <p:ext uri="{BB962C8B-B14F-4D97-AF65-F5344CB8AC3E}">
        <p14:creationId xmlns:p14="http://schemas.microsoft.com/office/powerpoint/2010/main" val="408812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D5401EFEE82B438A61449D65E41394" ma:contentTypeVersion="0" ma:contentTypeDescription="Ein neues Dokument erstellen." ma:contentTypeScope="" ma:versionID="e857f043774295cb66363d296a9e43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b0e86e43268d7499bc47c9769927b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8CC84E-6E9B-4989-A654-075436994F7A}"/>
</file>

<file path=customXml/itemProps2.xml><?xml version="1.0" encoding="utf-8"?>
<ds:datastoreItem xmlns:ds="http://schemas.openxmlformats.org/officeDocument/2006/customXml" ds:itemID="{062B9B44-1685-497D-9265-1CA1449770F7}"/>
</file>

<file path=customXml/itemProps3.xml><?xml version="1.0" encoding="utf-8"?>
<ds:datastoreItem xmlns:ds="http://schemas.openxmlformats.org/officeDocument/2006/customXml" ds:itemID="{1A02BDD5-BABB-41D8-95E0-BEA5C1E1A6B3}"/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73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Zitierfähig</vt:lpstr>
      <vt:lpstr>INDUSTRIAL ROBOTICS PROJECT</vt:lpstr>
      <vt:lpstr>General Idea</vt:lpstr>
      <vt:lpstr>Possible aspects to be included 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Elbel</dc:creator>
  <cp:lastModifiedBy>Leonie Elbel</cp:lastModifiedBy>
  <cp:revision>5</cp:revision>
  <dcterms:created xsi:type="dcterms:W3CDTF">2025-01-07T07:41:19Z</dcterms:created>
  <dcterms:modified xsi:type="dcterms:W3CDTF">2025-01-07T09:13:24Z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0x01010008D5401EFEE82B438A61449D65E41394</vt:lpwstr>
  </property>
</Properties>
</file>