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623A-3AFD-F212-ECA4-CE796ABA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1B4F3-5B48-F0F9-74F4-548461B6B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0B92-6C6D-D9C2-1B87-39187000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8DA82-E1BC-5648-A08A-97BAB215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9050-0937-3FC0-725C-BA0E0E54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28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01BB-CCCD-31DF-620C-512039F0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487DB-6703-FE17-FC7A-3B42DE94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B756-0D9F-6D3E-69EF-D99B05C9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36E0-1AF1-4A76-A44D-6334E050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2BD6-A215-9CF5-1625-2A9CAD45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32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2E0F1-21F5-51E0-5AAC-923AE1DAD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4C6AF-F693-BC8C-F238-197DDAAD0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5A5E8-8DC9-B08C-1533-BC853D5F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07C4-8DD8-1727-DFC7-E4B164B5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B4BA-2064-193A-FD1E-315DCDD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B1A9-3BD3-0A06-A607-257C0B55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42FB-E01F-329B-3A92-1227749F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1609-CB5D-510B-4F40-90F0B177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D4F4-408F-2FA4-915C-10D8F09AE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9D01-F312-887E-D623-155DEF90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23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B6FF-449D-F89C-20A2-0C5D018F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C716-04C0-6FB3-EC78-AD547DEC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10D2-EEBE-7901-ABF0-3C5669B8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6D00-49B9-2F7B-1498-891D2AA0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5C79-7F6F-1A66-EB46-E891EDE8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42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1E3-45D3-A301-EC8D-8204AE17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564D-AC2F-40BC-E45E-6A1FC3F88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92C10-F02B-0C63-4AED-8FD809D2A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2DBC6-8811-C870-A017-B5FF27AA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F558D-9DC4-7DB4-8EA6-B3C0E728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AFB03-5D85-0020-BE2F-54C28C8A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02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263A-A343-6EBF-CB45-5C5B3AAC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09025-CFC3-FB7E-FFF3-3828AD0B4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BB468-66DD-7CE5-EF7A-4BF4FA934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09CDB-07FB-869B-55B4-D23F10E28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E2FB-F77B-0866-1D39-FDFE4B9D4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4BF45-592C-E22E-4982-79AABBFE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7AF41-210B-28A9-F30A-3CE71C54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51778-4909-038D-7A89-37594F7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63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694E-4199-1792-17FC-8BE496FB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960C7-9CCA-1C01-DB05-B1700D35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1125B-033A-ED5E-0821-206B85DD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0455-7A7B-27BE-8414-1DF7B602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9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607EF-D2E0-82F9-18B7-2B9EC0C1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09B82-253B-AEB8-439F-D4EF3986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07002-19A4-955D-4F7B-6F7DBDD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1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F0C7-3552-15E6-C90B-90CA72F9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8307-62B1-AF64-5462-8FA97D92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7F1A7-8C53-4261-03F9-8D2233DF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E083B-D3C8-739B-4C3D-D61A0F61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D03F7-5E86-8575-10A4-BF210333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6059-D2B2-D875-A3D7-D8E6D608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75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0918-2BEB-7B91-D2A1-0E0ABAF9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89676-4E41-62D4-A511-506B120F7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DF195-C0C7-95C4-8308-9C76B005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A6308-C6B0-DDD4-8F05-EB1CBCD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3BA2A-C1CE-748D-37BA-7ABFB61A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45095-BC5B-137C-30F9-D9E7488C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09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C7548-6EBD-0CC1-180D-45FB2DDF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AD53A-CD92-EF61-2E16-BC12F472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252C-0EBB-B117-FDCA-BF1147C06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F284-8F84-4CC7-BD7C-8809C2F1114E}" type="datetimeFigureOut">
              <a:rPr lang="de-DE" smtClean="0"/>
              <a:t>05.10.2024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67DE7-025C-9E29-85F9-6875D08CB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52A6-1E13-3391-2782-34513B059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E2249-B497-4257-8B4C-8D49ECF8DC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FE01C-B561-7D1A-C196-13C5A714A5E5}"/>
              </a:ext>
            </a:extLst>
          </p:cNvPr>
          <p:cNvSpPr txBox="1"/>
          <p:nvPr/>
        </p:nvSpPr>
        <p:spPr>
          <a:xfrm>
            <a:off x="3739896" y="2002536"/>
            <a:ext cx="5101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Überschrift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Sowas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„Democracy – [insert some random cite]“</a:t>
            </a:r>
          </a:p>
        </p:txBody>
      </p:sp>
    </p:spTree>
    <p:extLst>
      <p:ext uri="{BB962C8B-B14F-4D97-AF65-F5344CB8AC3E}">
        <p14:creationId xmlns:p14="http://schemas.microsoft.com/office/powerpoint/2010/main" val="264904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8C25B6-9298-AE79-F82F-AE745E969FE3}"/>
              </a:ext>
            </a:extLst>
          </p:cNvPr>
          <p:cNvSpPr txBox="1"/>
          <p:nvPr/>
        </p:nvSpPr>
        <p:spPr>
          <a:xfrm>
            <a:off x="3465576" y="3538728"/>
            <a:ext cx="561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“What is a good democracy?” or any similar lead question</a:t>
            </a:r>
          </a:p>
        </p:txBody>
      </p:sp>
    </p:spTree>
    <p:extLst>
      <p:ext uri="{BB962C8B-B14F-4D97-AF65-F5344CB8AC3E}">
        <p14:creationId xmlns:p14="http://schemas.microsoft.com/office/powerpoint/2010/main" val="365867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Yiding Ma</dc:creator>
  <cp:lastModifiedBy>Yiding Ma</cp:lastModifiedBy>
  <cp:revision>2</cp:revision>
  <dcterms:created xsi:type="dcterms:W3CDTF">2024-10-03T12:18:03Z</dcterms:created>
  <dcterms:modified xsi:type="dcterms:W3CDTF">2024-10-05T14:47:01Z</dcterms:modified>
</cp:coreProperties>
</file>