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22"/>
  </p:notesMasterIdLst>
  <p:handoutMasterIdLst>
    <p:handoutMasterId r:id="rId123"/>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varScale="1">
        <p:scale>
          <a:sx n="111" d="100"/>
          <a:sy n="111" d="100"/>
        </p:scale>
        <p:origin x="11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5" y="237906"/>
            <a:ext cx="7315200" cy="421328"/>
          </a:xfrm>
          <a:prstGeom prst="rect">
            <a:avLst/>
          </a:prstGeom>
          <a:noFill/>
          <a:ln w="12700" cap="sq">
            <a:noFill/>
            <a:miter lim="800000"/>
            <a:headEnd type="none" w="sm" len="sm"/>
            <a:tailEnd type="none" w="sm" len="sm"/>
          </a:ln>
          <a:effectLst/>
        </p:spPr>
        <p:txBody>
          <a:bodyPr lIns="97204" tIns="48601" rIns="97204" bIns="48601">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7" y="8979344"/>
            <a:ext cx="6291207" cy="267428"/>
          </a:xfrm>
          <a:prstGeom prst="rect">
            <a:avLst/>
          </a:prstGeom>
          <a:noFill/>
          <a:ln w="12700" cap="sq">
            <a:noFill/>
            <a:miter lim="800000"/>
            <a:headEnd type="none" w="sm" len="sm"/>
            <a:tailEnd type="none" w="sm" len="sm"/>
          </a:ln>
          <a:effectLst/>
        </p:spPr>
        <p:txBody>
          <a:bodyPr lIns="97204" tIns="48601" rIns="97204" bIns="48601">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4"/>
            <a:ext cx="3169578" cy="480598"/>
          </a:xfrm>
          <a:prstGeom prst="rect">
            <a:avLst/>
          </a:prstGeom>
          <a:noFill/>
          <a:ln w="9525">
            <a:noFill/>
            <a:miter lim="800000"/>
            <a:headEnd/>
            <a:tailEnd/>
          </a:ln>
          <a:effectLst/>
        </p:spPr>
        <p:txBody>
          <a:bodyPr vert="horz" wrap="square" lIns="97204" tIns="48601" rIns="97204" bIns="48601"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3" y="4"/>
            <a:ext cx="3169578" cy="480598"/>
          </a:xfrm>
          <a:prstGeom prst="rect">
            <a:avLst/>
          </a:prstGeom>
          <a:noFill/>
          <a:ln w="9525">
            <a:noFill/>
            <a:miter lim="800000"/>
            <a:headEnd/>
            <a:tailEnd/>
          </a:ln>
          <a:effectLst/>
        </p:spPr>
        <p:txBody>
          <a:bodyPr vert="horz" wrap="square" lIns="97204" tIns="48601" rIns="97204" bIns="48601"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7550"/>
            <a:ext cx="4803775" cy="3602038"/>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6"/>
            <a:ext cx="5852844" cy="4320770"/>
          </a:xfrm>
          <a:prstGeom prst="rect">
            <a:avLst/>
          </a:prstGeom>
          <a:noFill/>
          <a:ln w="9525">
            <a:noFill/>
            <a:miter lim="800000"/>
            <a:headEnd/>
            <a:tailEnd/>
          </a:ln>
          <a:effectLst/>
        </p:spPr>
        <p:txBody>
          <a:bodyPr vert="horz" wrap="square" lIns="97204" tIns="48601" rIns="97204" bIns="4860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1"/>
            <a:ext cx="3169578" cy="480598"/>
          </a:xfrm>
          <a:prstGeom prst="rect">
            <a:avLst/>
          </a:prstGeom>
          <a:noFill/>
          <a:ln w="9525">
            <a:noFill/>
            <a:miter lim="800000"/>
            <a:headEnd/>
            <a:tailEnd/>
          </a:ln>
          <a:effectLst/>
        </p:spPr>
        <p:txBody>
          <a:bodyPr vert="horz" wrap="square" lIns="97204" tIns="48601" rIns="97204" bIns="48601"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3" y="9119071"/>
            <a:ext cx="3169578" cy="480598"/>
          </a:xfrm>
          <a:prstGeom prst="rect">
            <a:avLst/>
          </a:prstGeom>
          <a:noFill/>
          <a:ln w="9525">
            <a:noFill/>
            <a:miter lim="800000"/>
            <a:headEnd/>
            <a:tailEnd/>
          </a:ln>
          <a:effectLst/>
        </p:spPr>
        <p:txBody>
          <a:bodyPr vert="horz" wrap="square" lIns="97204" tIns="48601" rIns="97204" bIns="48601"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TotalTime>
  <Words>12029</Words>
  <Application>Microsoft Office PowerPoint</Application>
  <PresentationFormat>On-screen Show (4:3)</PresentationFormat>
  <Paragraphs>669</Paragraphs>
  <Slides>120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ＭＳ Ｐゴシック</vt:lpstr>
      <vt:lpstr>Arial</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228</cp:revision>
  <cp:lastPrinted>2024-10-27T14:15:58Z</cp:lastPrinted>
  <dcterms:created xsi:type="dcterms:W3CDTF">2003-12-13T01:24:05Z</dcterms:created>
  <dcterms:modified xsi:type="dcterms:W3CDTF">2024-10-27T14:17:10Z</dcterms:modified>
</cp:coreProperties>
</file>