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74"/>
  </p:notesMasterIdLst>
  <p:handoutMasterIdLst>
    <p:handoutMasterId r:id="rId75"/>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96" d="100"/>
          <a:sy n="96" d="100"/>
        </p:scale>
        <p:origin x="48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224"/>
        <p:guide pos="2239"/>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4" y="253600"/>
            <a:ext cx="7104063" cy="449124"/>
          </a:xfrm>
          <a:prstGeom prst="rect">
            <a:avLst/>
          </a:prstGeom>
          <a:noFill/>
          <a:ln w="12700" cap="sq">
            <a:noFill/>
            <a:miter lim="800000"/>
            <a:headEnd type="none" w="sm" len="sm"/>
            <a:tailEnd type="none" w="sm" len="sm"/>
          </a:ln>
          <a:effectLst/>
        </p:spPr>
        <p:txBody>
          <a:bodyPr lIns="100813" tIns="50406" rIns="100813" bIns="50406">
            <a:spAutoFit/>
          </a:bodyPr>
          <a:lstStyle/>
          <a:p>
            <a:pPr algn="ctr">
              <a:spcBef>
                <a:spcPct val="50000"/>
              </a:spcBef>
            </a:pPr>
            <a:r>
              <a:rPr lang="en-GB" sz="2200" b="1" dirty="0"/>
              <a:t>Oxford Lectures on David Hume</a:t>
            </a:r>
            <a:r>
              <a:rPr lang="en-GB" sz="2200" b="1"/>
              <a:t>, 2024-25</a:t>
            </a:r>
            <a:endParaRPr lang="en-US" sz="2200" b="1" dirty="0"/>
          </a:p>
        </p:txBody>
      </p:sp>
      <p:sp>
        <p:nvSpPr>
          <p:cNvPr id="117767" name="Text Box 7"/>
          <p:cNvSpPr txBox="1">
            <a:spLocks noChangeArrowheads="1"/>
          </p:cNvSpPr>
          <p:nvPr/>
        </p:nvSpPr>
        <p:spPr bwMode="auto">
          <a:xfrm>
            <a:off x="458975" y="9571732"/>
            <a:ext cx="6109626" cy="271074"/>
          </a:xfrm>
          <a:prstGeom prst="rect">
            <a:avLst/>
          </a:prstGeom>
          <a:noFill/>
          <a:ln w="12700" cap="sq">
            <a:noFill/>
            <a:miter lim="800000"/>
            <a:headEnd type="none" w="sm" len="sm"/>
            <a:tailEnd type="none" w="sm" len="sm"/>
          </a:ln>
          <a:effectLst/>
        </p:spPr>
        <p:txBody>
          <a:bodyPr lIns="100813" tIns="50406" rIns="100813" bIns="50406">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2"/>
            <a:ext cx="3078095" cy="512305"/>
          </a:xfrm>
          <a:prstGeom prst="rect">
            <a:avLst/>
          </a:prstGeom>
          <a:noFill/>
          <a:ln w="9525">
            <a:noFill/>
            <a:miter lim="800000"/>
            <a:headEnd/>
            <a:tailEnd/>
          </a:ln>
          <a:effectLst/>
        </p:spPr>
        <p:txBody>
          <a:bodyPr vert="horz" wrap="square" lIns="100813" tIns="50406" rIns="100813" bIns="50406"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024308" y="2"/>
            <a:ext cx="3078095" cy="512305"/>
          </a:xfrm>
          <a:prstGeom prst="rect">
            <a:avLst/>
          </a:prstGeom>
          <a:noFill/>
          <a:ln w="9525">
            <a:noFill/>
            <a:miter lim="800000"/>
            <a:headEnd/>
            <a:tailEnd/>
          </a:ln>
          <a:effectLst/>
        </p:spPr>
        <p:txBody>
          <a:bodyPr vert="horz" wrap="square" lIns="100813" tIns="50406" rIns="100813" bIns="50406"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992188" y="765175"/>
            <a:ext cx="5119687" cy="3840163"/>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10077" y="4861159"/>
            <a:ext cx="5683915" cy="4605821"/>
          </a:xfrm>
          <a:prstGeom prst="rect">
            <a:avLst/>
          </a:prstGeom>
          <a:noFill/>
          <a:ln w="9525">
            <a:noFill/>
            <a:miter lim="800000"/>
            <a:headEnd/>
            <a:tailEnd/>
          </a:ln>
          <a:effectLst/>
        </p:spPr>
        <p:txBody>
          <a:bodyPr vert="horz" wrap="square" lIns="100813" tIns="50406" rIns="100813" bIns="50406"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720676"/>
            <a:ext cx="3078095" cy="512304"/>
          </a:xfrm>
          <a:prstGeom prst="rect">
            <a:avLst/>
          </a:prstGeom>
          <a:noFill/>
          <a:ln w="9525">
            <a:noFill/>
            <a:miter lim="800000"/>
            <a:headEnd/>
            <a:tailEnd/>
          </a:ln>
          <a:effectLst/>
        </p:spPr>
        <p:txBody>
          <a:bodyPr vert="horz" wrap="square" lIns="100813" tIns="50406" rIns="100813" bIns="50406"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024308" y="9720676"/>
            <a:ext cx="3078095" cy="512304"/>
          </a:xfrm>
          <a:prstGeom prst="rect">
            <a:avLst/>
          </a:prstGeom>
          <a:noFill/>
          <a:ln w="9525">
            <a:noFill/>
            <a:miter lim="800000"/>
            <a:headEnd/>
            <a:tailEnd/>
          </a:ln>
          <a:effectLst/>
        </p:spPr>
        <p:txBody>
          <a:bodyPr vert="horz" wrap="square" lIns="100813" tIns="50406" rIns="100813" bIns="50406"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TotalTime>
  <Words>7374</Words>
  <Application>Microsoft Office PowerPoint</Application>
  <PresentationFormat>On-screen Show (4:3)</PresentationFormat>
  <Paragraphs>357</Paragraphs>
  <Slides>72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ＭＳ Ｐゴシック</vt:lpstr>
      <vt:lpstr>Arial</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218</cp:revision>
  <cp:lastPrinted>2024-10-23T07:55:47Z</cp:lastPrinted>
  <dcterms:created xsi:type="dcterms:W3CDTF">2003-12-13T01:24:05Z</dcterms:created>
  <dcterms:modified xsi:type="dcterms:W3CDTF">2024-10-23T07:59:01Z</dcterms:modified>
</cp:coreProperties>
</file>