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C3BE-6634-4D56-AF8D-1F8741A4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510F8-34E9-4A6B-9720-8C4E0CBF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DED6-54A0-4931-B16A-D861FDDD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F1C8-E4CC-4629-AFEF-3460EC0A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C2E0-2519-40D4-9DDF-4678DB48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8260-A9D6-48CE-A1DE-C166B436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FB2E3-8B59-4F4D-976B-E150DDA65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A4B6-1BA5-40BB-B95E-CEFC6ECE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95E2B-EA70-4767-8095-1ADCDED3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E74C-7FB4-46E2-A624-7CD35014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5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07EAA-1E80-4792-A332-767F04D8A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2FAB-79F0-41AE-9B29-123772463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D641-3590-43D1-9709-032D0D3B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0F53-8BDB-40AF-84FA-0F3D062F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A2C2-432C-4B3E-AF60-C7AF022D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008E-E625-4154-8969-BF890D0F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5089-E5E6-493E-8FF0-86B44F55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37EE-42B5-4069-9129-26798065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BBE7-D319-4EF4-AFFA-84FDBB3D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594C-A0E6-431E-9329-868EC03E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2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23B1-627E-4251-A83A-5BE35AC8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A42F-B801-41D6-B31A-576B7C77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EB4E-ADA0-4D77-8249-E6263B4A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7B86-A085-4D3B-AC9B-9349453D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B38E9-81B5-4E2A-B17F-6931A89A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AA4-0D27-441C-B3F6-C30DF8B1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AC0A-A1F0-451F-A9C5-71777A07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CDB59-5846-42EC-A0DB-16A612C3C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E046-FD2A-4F8C-BAA1-E478A8C1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3C69-B63F-4AA1-8CB7-B8C10B3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29E2-797C-4D47-9979-FEA5CDF3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9B6E-D9C6-4F9A-A427-F3264A30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9D5F-4A74-4F65-8007-82B28515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8143-9312-4859-A8E4-48B73B07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428C9-638E-4134-95B4-158791D24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12272-26E4-4C1E-A618-5F136B65F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46EC8-CEC4-4189-8F06-A5F6058B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5D7C8-3F85-4F68-BD77-188E0E39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87883-DE5B-498D-BF06-B97BE772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609E-16E8-4279-806C-686F2A82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A74DE-9B41-48BA-9E88-BFBDAFEE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BDFF-CA0A-4CD1-9F50-66FA1258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420E7-B121-4A4C-81F5-77F62495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32A8B-E28E-4391-83A5-A027EE93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DB541-3566-412A-BF9B-142A2443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E44B-F2E8-4DC4-AAB8-9A81E03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C995-E3F1-4DD4-9201-1C7E12EA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3F81-977C-46B2-AFDD-38F87087A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CD9D9-6ECD-405E-B4BA-7AD619989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D0BB1-CFD2-4072-8F1F-EDE2D93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5FEB2-C00D-46AB-873B-45B2BE57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E3A3-A063-4650-AE14-4388A2BC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839D-1C2C-4605-988D-3ACCCBE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082EA-B47E-43AD-B8AC-40D8B3E39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C742F-C24B-445E-92BA-50EC1B1C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AC239-9CDD-4963-87EE-F2CD6133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AB85-A7E9-459C-80C8-6D67814D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78F3E-5DF2-4774-A296-174D46ED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65D02-9C20-415C-950D-0DEB49CA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D3E31-321A-4EA5-B683-F099C3D4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3BDE-70D1-4280-9227-A7EF1BD7F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E1BA-6443-4FC4-804F-79D051838A2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E235-1263-478E-A16B-D81FBFD74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5BF2-905F-40C7-909C-E9BF55C1E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CD3B-B6DB-48CF-BB8B-8D982276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png">
            <a:extLst>
              <a:ext uri="{FF2B5EF4-FFF2-40B4-BE49-F238E27FC236}">
                <a16:creationId xmlns:a16="http://schemas.microsoft.com/office/drawing/2014/main" id="{F4C21C56-EC3C-4A43-8A30-8618469E5E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0187" y="1950085"/>
            <a:ext cx="6651625" cy="295783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4090E-80D8-45A0-8AA5-40E01FEACCB7}"/>
              </a:ext>
            </a:extLst>
          </p:cNvPr>
          <p:cNvSpPr txBox="1"/>
          <p:nvPr/>
        </p:nvSpPr>
        <p:spPr>
          <a:xfrm>
            <a:off x="2770187" y="5035412"/>
            <a:ext cx="6097656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1 Module Framework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5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6C1EA9-064F-48EE-96BF-48E8AF9E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77" y="1968881"/>
            <a:ext cx="5889246" cy="2920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9E2BA-07B9-4DE6-B977-DEE637B0A87B}"/>
              </a:ext>
            </a:extLst>
          </p:cNvPr>
          <p:cNvSpPr txBox="1"/>
          <p:nvPr/>
        </p:nvSpPr>
        <p:spPr>
          <a:xfrm>
            <a:off x="3048740" y="4984364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10. Deployment Schedule Baseline S-Curve Chart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4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1B5A26-8591-472E-897E-60E3EA12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025" y="1926206"/>
            <a:ext cx="6059949" cy="3005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BDAA4-1EC2-4044-AE5C-200D716366BB}"/>
              </a:ext>
            </a:extLst>
          </p:cNvPr>
          <p:cNvSpPr txBox="1"/>
          <p:nvPr/>
        </p:nvSpPr>
        <p:spPr>
          <a:xfrm>
            <a:off x="3171547" y="5073141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11. Deployment Schedule Actual S-Curve Chart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3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CC816E-86C6-44F2-A284-0894EBB1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0" y="2002412"/>
            <a:ext cx="5761219" cy="2853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1F2C2B-D8DA-4F07-8220-DF6D244E9027}"/>
              </a:ext>
            </a:extLst>
          </p:cNvPr>
          <p:cNvSpPr txBox="1"/>
          <p:nvPr/>
        </p:nvSpPr>
        <p:spPr>
          <a:xfrm>
            <a:off x="3048739" y="4855587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12. Baseline vs Actual for the Site Design Ready Milestone S-Curves chart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6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A3FD2-5AEF-4702-8AE8-664FF7A8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52" y="2185308"/>
            <a:ext cx="5627096" cy="2487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6649A-1A04-4E6F-8405-597C64921F9A}"/>
              </a:ext>
            </a:extLst>
          </p:cNvPr>
          <p:cNvSpPr txBox="1"/>
          <p:nvPr/>
        </p:nvSpPr>
        <p:spPr>
          <a:xfrm>
            <a:off x="3048740" y="4851199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13 Issue and Change Control Procedure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D1B20F-BF83-4204-9D85-3CE74354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07" y="1892675"/>
            <a:ext cx="7401185" cy="307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706E8-9DC4-4925-8B9E-CD08A9E77310}"/>
              </a:ext>
            </a:extLst>
          </p:cNvPr>
          <p:cNvSpPr txBox="1"/>
          <p:nvPr/>
        </p:nvSpPr>
        <p:spPr>
          <a:xfrm>
            <a:off x="3048739" y="5082019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14 Dealing with Deployment Issues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9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C0911A-4EB3-46FC-8AD0-0A234EE9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13" y="1883530"/>
            <a:ext cx="6718374" cy="3090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AB7CC7-529B-4ADF-B7DF-D1CAB81D4D8A}"/>
              </a:ext>
            </a:extLst>
          </p:cNvPr>
          <p:cNvSpPr txBox="1"/>
          <p:nvPr/>
        </p:nvSpPr>
        <p:spPr>
          <a:xfrm>
            <a:off x="3437878" y="49744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2 Deployment Management Functional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8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5F5E4C-A4DB-4165-BF3A-B759C239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19" y="2383445"/>
            <a:ext cx="2877561" cy="20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E0CC2-843D-4470-9B7E-A690F0D2D04A}"/>
              </a:ext>
            </a:extLst>
          </p:cNvPr>
          <p:cNvSpPr txBox="1"/>
          <p:nvPr/>
        </p:nvSpPr>
        <p:spPr>
          <a:xfrm>
            <a:off x="3048739" y="4474554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3 Deployment Planning Process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7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C1D264-1221-49E8-BFF5-2A83B609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48" y="1472014"/>
            <a:ext cx="5614903" cy="3913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4E20B-7B62-4037-AF29-C10BA2E993DD}"/>
              </a:ext>
            </a:extLst>
          </p:cNvPr>
          <p:cNvSpPr txBox="1"/>
          <p:nvPr/>
        </p:nvSpPr>
        <p:spPr>
          <a:xfrm>
            <a:off x="3048739" y="5385985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4. Gantt Chart for Deployment Planning &amp; Pre-Work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9201AD-8449-48B7-9FDE-6F1FD6919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88" y="2349914"/>
            <a:ext cx="4877223" cy="2158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D83B15-D1C3-4000-B0D3-1AFBD360AC08}"/>
              </a:ext>
            </a:extLst>
          </p:cNvPr>
          <p:cNvSpPr txBox="1"/>
          <p:nvPr/>
        </p:nvSpPr>
        <p:spPr>
          <a:xfrm>
            <a:off x="3048739" y="4508085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5. Gantt Chart for Deployment Execution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0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DCA1B6-0636-4231-BE5C-00527548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48" y="2572438"/>
            <a:ext cx="5614903" cy="1713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E72B2-22A4-4F8D-9ABC-1F4FB030D919}"/>
              </a:ext>
            </a:extLst>
          </p:cNvPr>
          <p:cNvSpPr txBox="1"/>
          <p:nvPr/>
        </p:nvSpPr>
        <p:spPr>
          <a:xfrm>
            <a:off x="2878584" y="4460581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6. Gantt Chart for Transfer to Operations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89CB17-529B-4C2D-AD88-C51D6244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48" y="1907916"/>
            <a:ext cx="5614903" cy="304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E78A1-2A1F-40D0-8375-8161EA987C4E}"/>
              </a:ext>
            </a:extLst>
          </p:cNvPr>
          <p:cNvSpPr txBox="1"/>
          <p:nvPr/>
        </p:nvSpPr>
        <p:spPr>
          <a:xfrm>
            <a:off x="2905217" y="5144162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7. Critical Path highlighted in Planning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61DD3-3854-4143-A0B3-D933AB2F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55" y="2032895"/>
            <a:ext cx="5639289" cy="2792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EF0A5-6FC1-41CF-8AEC-0A8ED8593588}"/>
              </a:ext>
            </a:extLst>
          </p:cNvPr>
          <p:cNvSpPr txBox="1"/>
          <p:nvPr/>
        </p:nvSpPr>
        <p:spPr>
          <a:xfrm>
            <a:off x="3048739" y="4984364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8 Variances through a project execution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80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ABB2C0-4AF6-4A8F-B34E-BA2E0773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00" y="2081667"/>
            <a:ext cx="5444200" cy="2694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BBB9A-700A-4DB9-BC21-2786DE4C5C39}"/>
              </a:ext>
            </a:extLst>
          </p:cNvPr>
          <p:cNvSpPr txBox="1"/>
          <p:nvPr/>
        </p:nvSpPr>
        <p:spPr>
          <a:xfrm>
            <a:off x="2843074" y="4776333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9. Schedule Variance charts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9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107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ortiz</dc:creator>
  <cp:lastModifiedBy>edgar ortiz</cp:lastModifiedBy>
  <cp:revision>3</cp:revision>
  <dcterms:created xsi:type="dcterms:W3CDTF">2020-09-01T20:48:39Z</dcterms:created>
  <dcterms:modified xsi:type="dcterms:W3CDTF">2020-09-02T22:01:04Z</dcterms:modified>
</cp:coreProperties>
</file>