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</p:sldMasterIdLst>
  <p:notesMasterIdLst>
    <p:notesMasterId r:id="rId6"/>
  </p:notesMasterIdLst>
  <p:sldIdLst>
    <p:sldId id="2692" r:id="rId3"/>
    <p:sldId id="2693" r:id="rId4"/>
    <p:sldId id="26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D7A983-69B3-4FFB-99C8-7430A852DAB9}">
          <p14:sldIdLst>
            <p14:sldId id="2692"/>
            <p14:sldId id="2693"/>
            <p14:sldId id="2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Hartin" initials="TR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098"/>
    <a:srgbClr val="0070C0"/>
    <a:srgbClr val="870F42"/>
    <a:srgbClr val="0086C5"/>
    <a:srgbClr val="00AEEF"/>
    <a:srgbClr val="595959"/>
    <a:srgbClr val="2AC3F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12" autoAdjust="0"/>
  </p:normalViewPr>
  <p:slideViewPr>
    <p:cSldViewPr snapToGrid="0">
      <p:cViewPr varScale="1">
        <p:scale>
          <a:sx n="65" d="100"/>
          <a:sy n="65" d="100"/>
        </p:scale>
        <p:origin x="7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F5CB-A47F-4BA1-A6DE-0E200CF243CE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A84-B0C6-4C75-B73C-6BF010F8D0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49A69-EB6C-4CBA-A016-3001C446792C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7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49A69-EB6C-4CBA-A016-3001C446792C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0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49A69-EB6C-4CBA-A016-3001C446792C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93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rio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155577" y="-6302"/>
            <a:ext cx="11880851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2531" b="1" i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altLang="es-ES" dirty="0"/>
              <a:t>Click to edit master title style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0" y="878886"/>
            <a:ext cx="168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" y="928053"/>
            <a:ext cx="12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0" y="977219"/>
            <a:ext cx="720000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44" y="6454294"/>
            <a:ext cx="1044869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588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WO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 userDrawn="1"/>
        </p:nvSpPr>
        <p:spPr>
          <a:xfrm>
            <a:off x="9428" y="2"/>
            <a:ext cx="12192000" cy="6868347"/>
          </a:xfrm>
          <a:prstGeom prst="rect">
            <a:avLst/>
          </a:prstGeom>
          <a:solidFill>
            <a:srgbClr val="7B8DB3">
              <a:alpha val="4000"/>
            </a:srgbClr>
          </a:solidFill>
          <a:ln w="25400">
            <a:solidFill>
              <a:srgbClr val="EBEBEB">
                <a:alpha val="10000"/>
              </a:srgbClr>
            </a:solidFill>
            <a:miter lim="400000"/>
          </a:ln>
          <a:effectLst/>
        </p:spPr>
        <p:txBody>
          <a:bodyPr lIns="0" tIns="0" rIns="0" bIns="0" anchor="ctr"/>
          <a:lstStyle/>
          <a:p>
            <a:pPr lvl="0" defTabSz="23474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GB" sz="1607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577843" y="243842"/>
            <a:ext cx="6614158" cy="6614160"/>
          </a:xfrm>
          <a:custGeom>
            <a:avLst/>
            <a:gdLst>
              <a:gd name="connsiteX0" fmla="*/ 6614159 w 6614159"/>
              <a:gd name="connsiteY0" fmla="*/ 0 h 6614160"/>
              <a:gd name="connsiteX1" fmla="*/ 6614159 w 6614159"/>
              <a:gd name="connsiteY1" fmla="*/ 3418065 h 6614160"/>
              <a:gd name="connsiteX2" fmla="*/ 3418064 w 6614159"/>
              <a:gd name="connsiteY2" fmla="*/ 6614160 h 6614160"/>
              <a:gd name="connsiteX3" fmla="*/ 0 w 6614159"/>
              <a:gd name="connsiteY3" fmla="*/ 6614160 h 6614160"/>
              <a:gd name="connsiteX4" fmla="*/ 6614159 w 6614159"/>
              <a:gd name="connsiteY4" fmla="*/ 0 h 661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4159" h="6614160">
                <a:moveTo>
                  <a:pt x="6614159" y="0"/>
                </a:moveTo>
                <a:lnTo>
                  <a:pt x="6614159" y="3418065"/>
                </a:lnTo>
                <a:cubicBezTo>
                  <a:pt x="4849004" y="3418065"/>
                  <a:pt x="3418064" y="4849006"/>
                  <a:pt x="3418064" y="6614160"/>
                </a:cubicBezTo>
                <a:lnTo>
                  <a:pt x="0" y="6614160"/>
                </a:lnTo>
                <a:cubicBezTo>
                  <a:pt x="0" y="2961260"/>
                  <a:pt x="2961259" y="0"/>
                  <a:pt x="6614159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tx2">
                <a:lumMod val="20000"/>
                <a:lumOff val="80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86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GB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3167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WO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 userDrawn="1"/>
        </p:nvSpPr>
        <p:spPr>
          <a:xfrm>
            <a:off x="9428" y="2"/>
            <a:ext cx="12192000" cy="6868347"/>
          </a:xfrm>
          <a:prstGeom prst="rect">
            <a:avLst/>
          </a:prstGeom>
          <a:solidFill>
            <a:srgbClr val="7B8DB3">
              <a:alpha val="4000"/>
            </a:srgbClr>
          </a:solidFill>
          <a:ln w="25400">
            <a:solidFill>
              <a:srgbClr val="EBEBEB">
                <a:alpha val="10000"/>
              </a:srgbClr>
            </a:solidFill>
            <a:miter lim="400000"/>
          </a:ln>
          <a:effectLst/>
        </p:spPr>
        <p:txBody>
          <a:bodyPr lIns="0" tIns="0" rIns="0" bIns="0" anchor="ctr"/>
          <a:lstStyle/>
          <a:p>
            <a:pPr lvl="0" defTabSz="23474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GB" sz="1607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577843" y="3"/>
            <a:ext cx="6614158" cy="6614159"/>
          </a:xfrm>
          <a:custGeom>
            <a:avLst/>
            <a:gdLst>
              <a:gd name="connsiteX0" fmla="*/ 0 w 6614159"/>
              <a:gd name="connsiteY0" fmla="*/ 0 h 6614159"/>
              <a:gd name="connsiteX1" fmla="*/ 3418064 w 6614159"/>
              <a:gd name="connsiteY1" fmla="*/ 0 h 6614159"/>
              <a:gd name="connsiteX2" fmla="*/ 6614159 w 6614159"/>
              <a:gd name="connsiteY2" fmla="*/ 3196094 h 6614159"/>
              <a:gd name="connsiteX3" fmla="*/ 6614159 w 6614159"/>
              <a:gd name="connsiteY3" fmla="*/ 6614159 h 6614159"/>
              <a:gd name="connsiteX4" fmla="*/ 0 w 6614159"/>
              <a:gd name="connsiteY4" fmla="*/ 0 h 66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4159" h="6614159">
                <a:moveTo>
                  <a:pt x="0" y="0"/>
                </a:moveTo>
                <a:lnTo>
                  <a:pt x="3418064" y="0"/>
                </a:lnTo>
                <a:cubicBezTo>
                  <a:pt x="3418064" y="1765154"/>
                  <a:pt x="4849004" y="3196094"/>
                  <a:pt x="6614159" y="3196094"/>
                </a:cubicBezTo>
                <a:lnTo>
                  <a:pt x="6614159" y="6614159"/>
                </a:lnTo>
                <a:cubicBezTo>
                  <a:pt x="2961259" y="6614159"/>
                  <a:pt x="0" y="3652899"/>
                  <a:pt x="0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tx2">
                <a:lumMod val="20000"/>
                <a:lumOff val="80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86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GB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71675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58E4F-A16F-413D-BA9F-664E4FD8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64B66-29A2-433C-ADC4-0E936EDA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80697-2371-477C-B830-297F1D6B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1A708-8A06-4910-A3C7-F1D7708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7BCCD-515E-4D25-A965-AD1ED5EB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048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A0E8-7E51-4193-AD2E-38FFAC41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9F65D-6EEF-44B7-9A6C-C32029C7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57787-12D6-4262-BA26-4828CF39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6CE4A-E4FE-49CB-920C-7602CEB7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648D2-A30B-4400-AF3E-82E4D41C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78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F642-F2FC-4993-98B1-EB8C78D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0E14AF-3995-4AAF-ADFA-26A36084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6D600-AD85-4B8E-B22D-F3133D0E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2EE1E-3673-46C9-8BD7-49DD765C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F0CD8-B7D0-43B3-8CB1-BB32AF42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84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8CD8-E5F8-493C-866F-AEBBD841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510F3-EC0C-4C49-B87D-03025E8C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F709D5-A0C7-43FF-9873-BDFA6627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56EE2-469E-4B95-AB2F-59ACD737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A81D4-BC17-46DA-9B72-567DF246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B6396-A7B8-47AB-B0DF-E94696F3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20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E225-9EEF-49BC-B811-7AAEF76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5196AD-D5F0-4203-B09E-3FD3B9A1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2D246-9E69-406C-9416-E21DD073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2C3B98-487F-42FF-8A7A-A479F603F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ACA1BF-7710-44B6-80D1-5B8CC1EC1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661EB4-6E22-4FC2-8C1E-4E1E45DF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A84C2D-8D38-4BC8-A760-C7DFE0B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365E2E-EFA2-4C63-A9DF-42D74E07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39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ECE5B-ECB9-4E4C-AFCD-6EC4C846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0953C7-09EA-4D31-8C33-0BC255C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8B6F27-1680-4083-9439-B1684A7B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1C504-339B-4CD4-B74A-F3145713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01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6C851-781A-4989-8E65-565CA004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BE895F-303C-4290-9CD2-71069D6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713F6-0521-44FC-B623-559C26E5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171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E307D-476E-422E-B9F7-FB3B87CB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B72BF-C176-458D-A11A-DEA15F57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1B700A-69A5-4B62-9983-AEAC60D9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99630-57F7-47D8-BD5B-33961466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78381-B131-440F-AC0A-78BD749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BEBCE-6E3A-48B2-B3A6-BBD40774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4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155577" y="-6302"/>
            <a:ext cx="11880851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2531" b="1" i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altLang="es-ES" dirty="0"/>
              <a:t>Click to edit master title style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0" y="878886"/>
            <a:ext cx="168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" y="928053"/>
            <a:ext cx="12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0" y="977219"/>
            <a:ext cx="720000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44" y="6454294"/>
            <a:ext cx="1044869" cy="252000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719667" y="1238250"/>
            <a:ext cx="10970987" cy="1346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337"/>
              </a:spcBef>
              <a:spcAft>
                <a:spcPts val="337"/>
              </a:spcAft>
              <a:buNone/>
              <a:defRPr sz="1350"/>
            </a:lvl1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estilos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del </a:t>
            </a:r>
            <a:r>
              <a:rPr lang="en-GB" dirty="0" err="1"/>
              <a:t>patrón</a:t>
            </a:r>
            <a:r>
              <a:rPr lang="en-GB" dirty="0"/>
              <a:t>
Segundo </a:t>
            </a:r>
            <a:r>
              <a:rPr lang="en-GB" dirty="0" err="1"/>
              <a:t>nivel</a:t>
            </a:r>
            <a:r>
              <a:rPr lang="en-GB" dirty="0"/>
              <a:t>
</a:t>
            </a:r>
            <a:r>
              <a:rPr lang="en-GB" dirty="0" err="1"/>
              <a:t>Tercer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
Cuarto </a:t>
            </a:r>
            <a:r>
              <a:rPr lang="en-GB" dirty="0" err="1"/>
              <a:t>nivel</a:t>
            </a:r>
            <a:r>
              <a:rPr lang="en-GB" dirty="0"/>
              <a:t>
Quinto </a:t>
            </a:r>
            <a:r>
              <a:rPr lang="en-GB" dirty="0" err="1"/>
              <a:t>nivel</a:t>
            </a:r>
            <a:endParaRPr lang="en-GB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720002" y="1828800"/>
            <a:ext cx="3996565" cy="133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46012" indent="-146012">
              <a:spcBef>
                <a:spcPts val="337"/>
              </a:spcBef>
              <a:spcAft>
                <a:spcPts val="169"/>
              </a:spcAft>
              <a:defRPr sz="1350"/>
            </a:lvl1pPr>
            <a:lvl2pPr marL="302739" indent="-156728">
              <a:spcBef>
                <a:spcPts val="337"/>
              </a:spcBef>
              <a:spcAft>
                <a:spcPts val="169"/>
              </a:spcAft>
              <a:defRPr sz="1266"/>
            </a:lvl2pPr>
            <a:lvl3pPr marL="448751" indent="-146012">
              <a:spcBef>
                <a:spcPts val="337"/>
              </a:spcBef>
              <a:spcAft>
                <a:spcPts val="169"/>
              </a:spcAft>
              <a:defRPr sz="1181"/>
            </a:lvl3pPr>
            <a:lvl4pPr>
              <a:defRPr sz="928"/>
            </a:lvl4pPr>
            <a:lvl5pPr>
              <a:defRPr sz="928"/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estilos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del </a:t>
            </a:r>
            <a:r>
              <a:rPr lang="en-GB" dirty="0" err="1"/>
              <a:t>patrón</a:t>
            </a:r>
            <a:r>
              <a:rPr lang="en-GB" dirty="0"/>
              <a:t>
Segundo </a:t>
            </a:r>
            <a:r>
              <a:rPr lang="en-GB" dirty="0" err="1"/>
              <a:t>nivel</a:t>
            </a:r>
            <a:r>
              <a:rPr lang="en-GB" dirty="0"/>
              <a:t>
</a:t>
            </a:r>
            <a:r>
              <a:rPr lang="en-GB" dirty="0" err="1"/>
              <a:t>Tercer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
Cuarto </a:t>
            </a:r>
            <a:r>
              <a:rPr lang="en-GB" dirty="0" err="1"/>
              <a:t>nivel</a:t>
            </a:r>
            <a:r>
              <a:rPr lang="en-GB" dirty="0"/>
              <a:t>
Quinto </a:t>
            </a:r>
            <a:r>
              <a:rPr lang="en-GB" dirty="0" err="1"/>
              <a:t>nivel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97327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32EA-6DAC-4A1B-8A16-CB7C98EC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12BBD2-36B1-44C6-8A79-0F4498E9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65509-D210-4DE0-8F63-B6575900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2AE6F-8023-4CB7-BE06-6D81E38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BF7A9-9972-46AE-898B-C8BA46AE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84E02-D61A-40B9-B6C9-1F6CE743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757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68417-FA1B-43CD-BB81-8775881E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99E378-E569-4B21-B95B-21CA6C0EF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E726F-2E97-47C1-AE67-F413BC51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F0599-A8AC-45EA-A51B-5F1AB256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EA802-8E34-4FDD-8B10-DE72F0AF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6267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9BC21D-31D2-45EE-8252-173F6C047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4F4BC0-0910-4F8B-9B45-275E4E88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7BFAF-BD4B-4884-A007-80676B7C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FB42E-0776-4A37-BA06-C8427C5D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34AC6-BAEF-4FF0-962A-F72A40D5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74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128195" y="3097089"/>
            <a:ext cx="3905428" cy="584327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3797" b="1" i="0" kern="1200" spc="-63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75118" indent="-289337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060900" indent="-289337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70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title style</a:t>
            </a: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13571" y="3886908"/>
            <a:ext cx="1934679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39" dirty="0">
              <a:latin typeface="Arial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44" y="6454294"/>
            <a:ext cx="1044869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347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336001" y="2665466"/>
            <a:ext cx="11519999" cy="46750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3038" b="1" i="0" kern="1200" spc="-63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75118" indent="-289337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060900" indent="-289337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70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title style</a:t>
            </a: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92647" y="3352690"/>
            <a:ext cx="3606709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39" dirty="0">
              <a:latin typeface="Arial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44" y="6454294"/>
            <a:ext cx="1044869" cy="252000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336001" y="3774875"/>
            <a:ext cx="11519999" cy="4675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3038" b="1" i="0" kern="1200" spc="-63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75118" indent="-289337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060900" indent="-289337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202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70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775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44" y="6454294"/>
            <a:ext cx="1044869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0" y="1707055"/>
            <a:ext cx="6883832" cy="29645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lnSpc>
                <a:spcPts val="5839"/>
              </a:lnSpc>
              <a:spcBef>
                <a:spcPts val="1013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5063" b="0" i="0" kern="1200" spc="-9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Gill Sans" charset="0"/>
              </a:defRPr>
            </a:lvl1pPr>
            <a:lvl2pPr marL="900157" indent="-38578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414533" indent="-38578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27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431370" y="5199806"/>
            <a:ext cx="7510849" cy="60291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1518" b="0" i="0" kern="1200" spc="-9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Gill Sans" charset="0"/>
              </a:defRPr>
            </a:lvl1pPr>
            <a:lvl2pPr marL="900157" indent="-38578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414533" indent="-38578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27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GB" dirty="0"/>
              <a:t>Click to edit master title style</a:t>
            </a:r>
          </a:p>
        </p:txBody>
      </p:sp>
      <p:pic>
        <p:nvPicPr>
          <p:cNvPr id="5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1369" y="648138"/>
            <a:ext cx="1957707" cy="61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18307" y="303200"/>
            <a:ext cx="11468894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3038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s-ES" dirty="0"/>
              <a:t>Click to edit master title style</a:t>
            </a:r>
          </a:p>
        </p:txBody>
      </p:sp>
      <p:sp>
        <p:nvSpPr>
          <p:cNvPr id="6" name="Rectangle 3"/>
          <p:cNvSpPr>
            <a:spLocks/>
          </p:cNvSpPr>
          <p:nvPr userDrawn="1"/>
        </p:nvSpPr>
        <p:spPr bwMode="auto">
          <a:xfrm>
            <a:off x="11442723" y="6453337"/>
            <a:ext cx="145874" cy="1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928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928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18307" y="1856731"/>
            <a:ext cx="11439586" cy="3381213"/>
          </a:xfrm>
          <a:prstGeom prst="rect">
            <a:avLst/>
          </a:prstGeom>
        </p:spPr>
        <p:txBody>
          <a:bodyPr/>
          <a:lstStyle>
            <a:lvl1pPr marL="289344" indent="-289344">
              <a:buSzPct val="100000"/>
              <a:buFont typeface="Arial" panose="020B0604020202020204" pitchFamily="34" charset="0"/>
              <a:buChar char="•"/>
              <a:defRPr sz="2025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5135" indent="-289344">
              <a:buClr>
                <a:schemeClr val="tx2"/>
              </a:buClr>
              <a:buFont typeface="Courier New" panose="02070309020205020404" pitchFamily="49" charset="0"/>
              <a:buChar char="o"/>
              <a:defRPr sz="168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0926" indent="-289344">
              <a:buClr>
                <a:schemeClr val="tx2"/>
              </a:buClr>
              <a:buFont typeface="Wingdings" panose="05000000000000000000" pitchFamily="2" charset="2"/>
              <a:buChar char="§"/>
              <a:defRPr sz="151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18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688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2nd level</a:t>
            </a:r>
          </a:p>
          <a:p>
            <a:pPr lvl="2"/>
            <a:r>
              <a:rPr lang="en-GB" dirty="0"/>
              <a:t>3rd level</a:t>
            </a:r>
          </a:p>
        </p:txBody>
      </p:sp>
      <p:sp>
        <p:nvSpPr>
          <p:cNvPr id="8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431372" y="93824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0287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25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75" indent="0">
              <a:buNone/>
              <a:defRPr sz="2250" b="1"/>
            </a:lvl2pPr>
            <a:lvl3pPr marL="1028752" indent="0">
              <a:buNone/>
              <a:defRPr sz="2025" b="1"/>
            </a:lvl3pPr>
            <a:lvl4pPr marL="1543126" indent="0">
              <a:buNone/>
              <a:defRPr sz="1799" b="1"/>
            </a:lvl4pPr>
            <a:lvl5pPr marL="2057503" indent="0">
              <a:buNone/>
              <a:defRPr sz="1799" b="1"/>
            </a:lvl5pPr>
            <a:lvl6pPr marL="2571878" indent="0">
              <a:buNone/>
              <a:defRPr sz="1799" b="1"/>
            </a:lvl6pPr>
            <a:lvl7pPr marL="3086253" indent="0">
              <a:buNone/>
              <a:defRPr sz="1799" b="1"/>
            </a:lvl7pPr>
            <a:lvl8pPr marL="3600629" indent="0">
              <a:buNone/>
              <a:defRPr sz="1799" b="1"/>
            </a:lvl8pPr>
            <a:lvl9pPr marL="4115004" indent="0">
              <a:buNone/>
              <a:defRPr sz="1799" b="1"/>
            </a:lvl9pPr>
          </a:lstStyle>
          <a:p>
            <a:pPr lvl="0"/>
            <a:r>
              <a:rPr lang="en-GB" dirty="0"/>
              <a:t>Click to edit master subheading style</a:t>
            </a: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06" y="6244213"/>
            <a:ext cx="918873" cy="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/>
          </p:cNvSpPr>
          <p:nvPr userDrawn="1"/>
        </p:nvSpPr>
        <p:spPr bwMode="auto">
          <a:xfrm>
            <a:off x="11442723" y="6453337"/>
            <a:ext cx="145874" cy="1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928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928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 hasCustomPrompt="1"/>
          </p:nvPr>
        </p:nvSpPr>
        <p:spPr>
          <a:xfrm>
            <a:off x="418307" y="303200"/>
            <a:ext cx="11468894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altLang="es-ES" sz="3038" b="0" i="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altLang="es-ES" dirty="0"/>
              <a:t>Click to edit master title style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18308" y="1617346"/>
            <a:ext cx="5182393" cy="4418796"/>
          </a:xfrm>
          <a:prstGeom prst="rect">
            <a:avLst/>
          </a:prstGeom>
        </p:spPr>
        <p:txBody>
          <a:bodyPr/>
          <a:lstStyle>
            <a:lvl1pPr marL="289344" indent="-289344">
              <a:buSzPct val="100000"/>
              <a:buFont typeface="Arial" panose="020B0604020202020204" pitchFamily="34" charset="0"/>
              <a:buChar char="•"/>
              <a:defRPr sz="1688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5135" indent="-289344">
              <a:buClr>
                <a:schemeClr val="tx2"/>
              </a:buClr>
              <a:buFont typeface="Courier New" panose="02070309020205020404" pitchFamily="49" charset="0"/>
              <a:buChar char="o"/>
              <a:defRPr sz="151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0926" indent="-289344">
              <a:buClr>
                <a:schemeClr val="tx2"/>
              </a:buClr>
              <a:buFont typeface="Wingdings" panose="05000000000000000000" pitchFamily="2" charset="2"/>
              <a:buChar char="§"/>
              <a:defRPr sz="13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18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688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2nd level</a:t>
            </a:r>
          </a:p>
          <a:p>
            <a:pPr lvl="2"/>
            <a:r>
              <a:rPr lang="en-GB" dirty="0"/>
              <a:t>3rd level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5980908" y="1586882"/>
            <a:ext cx="5182393" cy="4418796"/>
          </a:xfrm>
          <a:prstGeom prst="rect">
            <a:avLst/>
          </a:prstGeom>
        </p:spPr>
        <p:txBody>
          <a:bodyPr/>
          <a:lstStyle>
            <a:lvl1pPr marL="289344" indent="-289344">
              <a:buSzPct val="100000"/>
              <a:buFont typeface="Arial" panose="020B0604020202020204" pitchFamily="34" charset="0"/>
              <a:buChar char="•"/>
              <a:defRPr sz="168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5135" indent="-289344">
              <a:buClr>
                <a:schemeClr val="tx2"/>
              </a:buClr>
              <a:buFont typeface="Courier New" panose="02070309020205020404" pitchFamily="49" charset="0"/>
              <a:buChar char="o"/>
              <a:defRPr sz="151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0926" indent="-289344">
              <a:buClr>
                <a:schemeClr val="tx2"/>
              </a:buClr>
              <a:buFont typeface="Wingdings" panose="05000000000000000000" pitchFamily="2" charset="2"/>
              <a:buChar char="§"/>
              <a:defRPr sz="13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18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688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18"/>
            </a:lvl6pPr>
            <a:lvl7pPr>
              <a:defRPr sz="1518"/>
            </a:lvl7pPr>
            <a:lvl8pPr>
              <a:defRPr sz="1518"/>
            </a:lvl8pPr>
            <a:lvl9pPr>
              <a:defRPr sz="1518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2nd level</a:t>
            </a:r>
          </a:p>
          <a:p>
            <a:pPr lvl="2"/>
            <a:r>
              <a:rPr lang="en-GB" dirty="0"/>
              <a:t>3rd level</a:t>
            </a:r>
          </a:p>
        </p:txBody>
      </p:sp>
      <p:sp>
        <p:nvSpPr>
          <p:cNvPr id="12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431372" y="874898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0287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25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75" indent="0">
              <a:buNone/>
              <a:defRPr sz="2250" b="1"/>
            </a:lvl2pPr>
            <a:lvl3pPr marL="1028752" indent="0">
              <a:buNone/>
              <a:defRPr sz="2025" b="1"/>
            </a:lvl3pPr>
            <a:lvl4pPr marL="1543126" indent="0">
              <a:buNone/>
              <a:defRPr sz="1799" b="1"/>
            </a:lvl4pPr>
            <a:lvl5pPr marL="2057503" indent="0">
              <a:buNone/>
              <a:defRPr sz="1799" b="1"/>
            </a:lvl5pPr>
            <a:lvl6pPr marL="2571878" indent="0">
              <a:buNone/>
              <a:defRPr sz="1799" b="1"/>
            </a:lvl6pPr>
            <a:lvl7pPr marL="3086253" indent="0">
              <a:buNone/>
              <a:defRPr sz="1799" b="1"/>
            </a:lvl7pPr>
            <a:lvl8pPr marL="3600629" indent="0">
              <a:buNone/>
              <a:defRPr sz="1799" b="1"/>
            </a:lvl8pPr>
            <a:lvl9pPr marL="4115004" indent="0">
              <a:buNone/>
              <a:defRPr sz="1799" b="1"/>
            </a:lvl9pPr>
          </a:lstStyle>
          <a:p>
            <a:pPr lvl="0"/>
            <a:r>
              <a:rPr lang="en-GB" dirty="0"/>
              <a:t>Click to edit master subheading style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06" y="6244213"/>
            <a:ext cx="918873" cy="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2" y="1952100"/>
            <a:ext cx="11299074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5063" b="0" i="0" kern="1200" spc="-85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900157" indent="-38578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414533" indent="-38578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603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27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GB" dirty="0"/>
              <a:t>Click to edit title style</a:t>
            </a:r>
          </a:p>
        </p:txBody>
      </p:sp>
      <p:sp>
        <p:nvSpPr>
          <p:cNvPr id="3" name="Rectangle 3"/>
          <p:cNvSpPr>
            <a:spLocks/>
          </p:cNvSpPr>
          <p:nvPr userDrawn="1"/>
        </p:nvSpPr>
        <p:spPr bwMode="auto">
          <a:xfrm>
            <a:off x="11442723" y="6453337"/>
            <a:ext cx="145874" cy="1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928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928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8" dirty="0">
              <a:latin typeface="Arial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06" y="6244213"/>
            <a:ext cx="918873" cy="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name="Diapositiva de think-cell" r:id="rId15" imgW="336" imgH="336" progId="TCLayout.ActiveDocument.1">
                  <p:embed/>
                </p:oleObj>
              </mc:Choice>
              <mc:Fallback>
                <p:oleObj name="Diapositiva de think-cell" r:id="rId1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274920" y="1537517"/>
            <a:ext cx="155884" cy="3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156" tIns="38578" rIns="77156" bIns="38578" rtlCol="0">
            <a:spAutoFit/>
          </a:bodyPr>
          <a:lstStyle/>
          <a:p>
            <a:pPr defTabSz="578687" fontAlgn="base">
              <a:spcBef>
                <a:spcPct val="0"/>
              </a:spcBef>
              <a:spcAft>
                <a:spcPct val="0"/>
              </a:spcAft>
            </a:pPr>
            <a:endParaRPr lang="en-GB" sz="1518" b="0" i="0" dirty="0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1442723" y="6453337"/>
            <a:ext cx="110608" cy="1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696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696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02" y="6217954"/>
            <a:ext cx="996092" cy="4752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D16C0B1-D2DE-EE47-A1FB-FAFE7137EC9E}"/>
              </a:ext>
            </a:extLst>
          </p:cNvPr>
          <p:cNvSpPr txBox="1"/>
          <p:nvPr userDrawn="1"/>
        </p:nvSpPr>
        <p:spPr bwMode="auto">
          <a:xfrm>
            <a:off x="1274918" y="1537517"/>
            <a:ext cx="207824" cy="4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5" tIns="51437" rIns="102875" bIns="51437" rtlCol="0">
            <a:spAutoFit/>
          </a:bodyPr>
          <a:lstStyle/>
          <a:p>
            <a:pPr defTabSz="771583" fontAlgn="base">
              <a:spcBef>
                <a:spcPct val="0"/>
              </a:spcBef>
              <a:spcAft>
                <a:spcPct val="0"/>
              </a:spcAft>
            </a:pPr>
            <a:endParaRPr lang="en-GB" sz="2025" b="0" i="0" dirty="0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EA72B7-E4B8-8B40-AE0F-C6FD4F955E4E}"/>
              </a:ext>
            </a:extLst>
          </p:cNvPr>
          <p:cNvSpPr>
            <a:spLocks/>
          </p:cNvSpPr>
          <p:nvPr userDrawn="1"/>
        </p:nvSpPr>
        <p:spPr bwMode="auto">
          <a:xfrm>
            <a:off x="11442723" y="6453337"/>
            <a:ext cx="145874" cy="1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n-GB" altLang="es-ES" sz="928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GB" altLang="es-ES" sz="928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30B9FB8-8073-B949-8EE7-2765ED32E60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00" y="6217954"/>
            <a:ext cx="996092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5pPr>
      <a:lvl6pPr marL="385782"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6pPr>
      <a:lvl7pPr marL="771564"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7pPr>
      <a:lvl8pPr marL="1157345"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8pPr>
      <a:lvl9pPr marL="1543126" algn="ctr" rtl="0" eaLnBrk="1" fontAlgn="base" hangingPunct="1">
        <a:spcBef>
          <a:spcPct val="0"/>
        </a:spcBef>
        <a:spcAft>
          <a:spcPct val="0"/>
        </a:spcAft>
        <a:defRPr sz="3734">
          <a:solidFill>
            <a:schemeClr val="tx1"/>
          </a:solidFill>
          <a:latin typeface="Calibri" pitchFamily="34" charset="0"/>
        </a:defRPr>
      </a:lvl9pPr>
    </p:titleStyle>
    <p:bodyStyle>
      <a:lvl1pPr marL="289337" indent="-28933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26895" indent="-24111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341" kern="1200">
          <a:solidFill>
            <a:schemeClr val="tx1"/>
          </a:solidFill>
          <a:latin typeface="+mn-lt"/>
          <a:ea typeface="+mn-ea"/>
          <a:cs typeface="+mn-cs"/>
        </a:defRPr>
      </a:lvl2pPr>
      <a:lvl3pPr marL="964455" indent="-19289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350236" indent="-19289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09" kern="1200">
          <a:solidFill>
            <a:schemeClr val="tx1"/>
          </a:solidFill>
          <a:latin typeface="+mn-lt"/>
          <a:ea typeface="+mn-ea"/>
          <a:cs typeface="+mn-cs"/>
        </a:defRPr>
      </a:lvl4pPr>
      <a:lvl5pPr marL="1736017" indent="-19289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09" kern="1200">
          <a:solidFill>
            <a:schemeClr val="tx1"/>
          </a:solidFill>
          <a:latin typeface="+mn-lt"/>
          <a:ea typeface="+mn-ea"/>
          <a:cs typeface="+mn-cs"/>
        </a:defRPr>
      </a:lvl5pPr>
      <a:lvl6pPr marL="2121799" indent="-192891" algn="l" defTabSz="7715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6pPr>
      <a:lvl7pPr marL="2507581" indent="-192891" algn="l" defTabSz="7715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63" indent="-192891" algn="l" defTabSz="7715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45" indent="-192891" algn="l" defTabSz="7715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782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1564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7345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6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8908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4690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471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6253" algn="l" defTabSz="771564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640">
          <p15:clr>
            <a:srgbClr val="F26B43"/>
          </p15:clr>
        </p15:guide>
        <p15:guide id="3" pos="2880">
          <p15:clr>
            <a:srgbClr val="F26B43"/>
          </p15:clr>
        </p15:guide>
        <p15:guide id="4" pos="74">
          <p15:clr>
            <a:srgbClr val="F26B43"/>
          </p15:clr>
        </p15:guide>
        <p15:guide id="5" pos="5687">
          <p15:clr>
            <a:srgbClr val="F26B43"/>
          </p15:clr>
        </p15:guide>
        <p15:guide id="6" orient="horz" pos="23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92231-EBC5-4831-972D-B189B83F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95B77-E0CC-4FD0-A5C7-D1FB0EB3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F7280-30F3-431F-AE75-3D3C67EB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414-73D8-443B-9196-44224FDE5EA0}" type="datetimeFigureOut">
              <a:rPr lang="es-MX" smtClean="0"/>
              <a:t>25/10/2020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89F99-3DA9-44E0-927D-19B1CE4C4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13A54-D936-4CBB-9005-6E92A68D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7B4D-816C-4A77-8AAE-5A4A049A076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14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23">
            <a:extLst>
              <a:ext uri="{FF2B5EF4-FFF2-40B4-BE49-F238E27FC236}">
                <a16:creationId xmlns:a16="http://schemas.microsoft.com/office/drawing/2014/main" id="{8BE89BE8-6ACD-4E1B-8CDA-FC6E09DE4B91}"/>
              </a:ext>
            </a:extLst>
          </p:cNvPr>
          <p:cNvSpPr/>
          <p:nvPr/>
        </p:nvSpPr>
        <p:spPr>
          <a:xfrm>
            <a:off x="42433" y="208244"/>
            <a:ext cx="12090367" cy="6352354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81D8CA4B-FF38-47E4-B340-EE9641750085}"/>
              </a:ext>
            </a:extLst>
          </p:cNvPr>
          <p:cNvSpPr/>
          <p:nvPr/>
        </p:nvSpPr>
        <p:spPr>
          <a:xfrm>
            <a:off x="418775" y="1523094"/>
            <a:ext cx="356915" cy="34534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D30DF-C32B-48C5-A3D5-3977C5B84A72}"/>
              </a:ext>
            </a:extLst>
          </p:cNvPr>
          <p:cNvSpPr txBox="1"/>
          <p:nvPr/>
        </p:nvSpPr>
        <p:spPr>
          <a:xfrm>
            <a:off x="59200" y="1868440"/>
            <a:ext cx="107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 Created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1610D78-D2FC-4751-9452-688FA129062A}"/>
              </a:ext>
            </a:extLst>
          </p:cNvPr>
          <p:cNvCxnSpPr>
            <a:cxnSpLocks/>
          </p:cNvCxnSpPr>
          <p:nvPr/>
        </p:nvCxnSpPr>
        <p:spPr>
          <a:xfrm>
            <a:off x="2371831" y="3822406"/>
            <a:ext cx="2559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DA856C14-D6AC-4892-9C1E-33A224007AB6}"/>
              </a:ext>
            </a:extLst>
          </p:cNvPr>
          <p:cNvSpPr/>
          <p:nvPr/>
        </p:nvSpPr>
        <p:spPr>
          <a:xfrm>
            <a:off x="78826" y="2545911"/>
            <a:ext cx="1670970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828629-D39D-4BC9-81AC-8C7CE2FE5AE5}"/>
              </a:ext>
            </a:extLst>
          </p:cNvPr>
          <p:cNvSpPr txBox="1"/>
          <p:nvPr/>
        </p:nvSpPr>
        <p:spPr>
          <a:xfrm>
            <a:off x="1238" y="2587124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 Technician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AFF97E-4DEE-4DAB-9511-9E2A609E8398}"/>
              </a:ext>
            </a:extLst>
          </p:cNvPr>
          <p:cNvCxnSpPr>
            <a:cxnSpLocks/>
          </p:cNvCxnSpPr>
          <p:nvPr/>
        </p:nvCxnSpPr>
        <p:spPr>
          <a:xfrm>
            <a:off x="3754659" y="3822406"/>
            <a:ext cx="2136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CEA6A1A-09F2-4A71-8534-F23098CFEAD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055811" y="3812977"/>
            <a:ext cx="325773" cy="5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021A6D6-184E-4E58-8E9D-586C85920DBE}"/>
              </a:ext>
            </a:extLst>
          </p:cNvPr>
          <p:cNvCxnSpPr>
            <a:cxnSpLocks/>
          </p:cNvCxnSpPr>
          <p:nvPr/>
        </p:nvCxnSpPr>
        <p:spPr>
          <a:xfrm>
            <a:off x="4870463" y="3818536"/>
            <a:ext cx="19868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449B936-7D07-4EB4-92F7-D74049C3A24F}"/>
              </a:ext>
            </a:extLst>
          </p:cNvPr>
          <p:cNvSpPr txBox="1"/>
          <p:nvPr/>
        </p:nvSpPr>
        <p:spPr>
          <a:xfrm>
            <a:off x="6529907" y="3558654"/>
            <a:ext cx="7681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Activity?</a:t>
            </a:r>
            <a:endParaRPr kumimoji="0" lang="es-MX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A2E69AFF-25AF-498B-883C-8C54DD67EFA9}"/>
              </a:ext>
            </a:extLst>
          </p:cNvPr>
          <p:cNvSpPr/>
          <p:nvPr/>
        </p:nvSpPr>
        <p:spPr>
          <a:xfrm>
            <a:off x="6381584" y="3249280"/>
            <a:ext cx="1026243" cy="1138511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50E566B-AC7D-416F-B4EE-9699F81ACFE2}"/>
              </a:ext>
            </a:extLst>
          </p:cNvPr>
          <p:cNvSpPr txBox="1"/>
          <p:nvPr/>
        </p:nvSpPr>
        <p:spPr>
          <a:xfrm>
            <a:off x="6935581" y="4218305"/>
            <a:ext cx="488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F9FA5BC-2E28-4244-9213-CD33E86D2D8A}"/>
              </a:ext>
            </a:extLst>
          </p:cNvPr>
          <p:cNvCxnSpPr>
            <a:cxnSpLocks/>
          </p:cNvCxnSpPr>
          <p:nvPr/>
        </p:nvCxnSpPr>
        <p:spPr>
          <a:xfrm>
            <a:off x="7416267" y="3812977"/>
            <a:ext cx="1845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8B6E931-8902-40D6-B1D5-6F5FD938E1E1}"/>
              </a:ext>
            </a:extLst>
          </p:cNvPr>
          <p:cNvCxnSpPr>
            <a:cxnSpLocks/>
          </p:cNvCxnSpPr>
          <p:nvPr/>
        </p:nvCxnSpPr>
        <p:spPr>
          <a:xfrm flipV="1">
            <a:off x="8310087" y="3801899"/>
            <a:ext cx="21839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D7A6F0E-2631-4085-BA7C-527B8C1417A8}"/>
              </a:ext>
            </a:extLst>
          </p:cNvPr>
          <p:cNvSpPr txBox="1"/>
          <p:nvPr/>
        </p:nvSpPr>
        <p:spPr>
          <a:xfrm>
            <a:off x="11040214" y="2390197"/>
            <a:ext cx="933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 Closed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231F637-B5DC-4847-9BE1-07E847CEA20F}"/>
              </a:ext>
            </a:extLst>
          </p:cNvPr>
          <p:cNvCxnSpPr/>
          <p:nvPr/>
        </p:nvCxnSpPr>
        <p:spPr>
          <a:xfrm>
            <a:off x="165465" y="2307771"/>
            <a:ext cx="11818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1C03BD-8633-48CA-BB0C-75E862B57DFB}"/>
              </a:ext>
            </a:extLst>
          </p:cNvPr>
          <p:cNvSpPr txBox="1"/>
          <p:nvPr/>
        </p:nvSpPr>
        <p:spPr>
          <a:xfrm>
            <a:off x="7231760" y="3427849"/>
            <a:ext cx="4628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85" name="Rectangle: Rounded Corners 26">
            <a:extLst>
              <a:ext uri="{FF2B5EF4-FFF2-40B4-BE49-F238E27FC236}">
                <a16:creationId xmlns:a16="http://schemas.microsoft.com/office/drawing/2014/main" id="{3C899FEA-550B-4B01-AB21-85EA08C578A4}"/>
              </a:ext>
            </a:extLst>
          </p:cNvPr>
          <p:cNvSpPr/>
          <p:nvPr/>
        </p:nvSpPr>
        <p:spPr>
          <a:xfrm>
            <a:off x="1259284" y="3474329"/>
            <a:ext cx="1112547" cy="73089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and Accept WO</a:t>
            </a:r>
          </a:p>
        </p:txBody>
      </p:sp>
      <p:sp>
        <p:nvSpPr>
          <p:cNvPr id="86" name="Rectangle: Rounded Corners 26">
            <a:extLst>
              <a:ext uri="{FF2B5EF4-FFF2-40B4-BE49-F238E27FC236}">
                <a16:creationId xmlns:a16="http://schemas.microsoft.com/office/drawing/2014/main" id="{BA9B3147-288B-44CE-A0B1-4D49C8090EA8}"/>
              </a:ext>
            </a:extLst>
          </p:cNvPr>
          <p:cNvSpPr/>
          <p:nvPr/>
        </p:nvSpPr>
        <p:spPr>
          <a:xfrm>
            <a:off x="3978961" y="3474326"/>
            <a:ext cx="891502" cy="7226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Travel to Site</a:t>
            </a:r>
          </a:p>
        </p:txBody>
      </p:sp>
      <p:sp>
        <p:nvSpPr>
          <p:cNvPr id="88" name="Rectangle: Rounded Corners 26">
            <a:extLst>
              <a:ext uri="{FF2B5EF4-FFF2-40B4-BE49-F238E27FC236}">
                <a16:creationId xmlns:a16="http://schemas.microsoft.com/office/drawing/2014/main" id="{D57E1643-9B08-4DC0-A81E-EB0E5B4CD7C9}"/>
              </a:ext>
            </a:extLst>
          </p:cNvPr>
          <p:cNvSpPr/>
          <p:nvPr/>
        </p:nvSpPr>
        <p:spPr>
          <a:xfrm>
            <a:off x="5068953" y="3477648"/>
            <a:ext cx="1043079" cy="7226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 Access / Book On / H&amp;S Check</a:t>
            </a:r>
          </a:p>
        </p:txBody>
      </p:sp>
      <p:sp>
        <p:nvSpPr>
          <p:cNvPr id="89" name="Rectangle: Rounded Corners 26">
            <a:extLst>
              <a:ext uri="{FF2B5EF4-FFF2-40B4-BE49-F238E27FC236}">
                <a16:creationId xmlns:a16="http://schemas.microsoft.com/office/drawing/2014/main" id="{F4622B12-1A18-46C3-A2FF-38F3407F297F}"/>
              </a:ext>
            </a:extLst>
          </p:cNvPr>
          <p:cNvSpPr/>
          <p:nvPr/>
        </p:nvSpPr>
        <p:spPr>
          <a:xfrm>
            <a:off x="8544823" y="3474326"/>
            <a:ext cx="1054848" cy="71697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Verification</a:t>
            </a:r>
          </a:p>
        </p:txBody>
      </p:sp>
      <p:sp>
        <p:nvSpPr>
          <p:cNvPr id="130" name="Diagrama de flujo: conector 129">
            <a:extLst>
              <a:ext uri="{FF2B5EF4-FFF2-40B4-BE49-F238E27FC236}">
                <a16:creationId xmlns:a16="http://schemas.microsoft.com/office/drawing/2014/main" id="{56CD83D4-7CF5-40D8-8E22-3E81D2DAAEF9}"/>
              </a:ext>
            </a:extLst>
          </p:cNvPr>
          <p:cNvSpPr/>
          <p:nvPr/>
        </p:nvSpPr>
        <p:spPr>
          <a:xfrm>
            <a:off x="11378055" y="2647908"/>
            <a:ext cx="354285" cy="33981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113B2E6-A4A5-4088-BC91-A8A7CC318D1B}"/>
              </a:ext>
            </a:extLst>
          </p:cNvPr>
          <p:cNvSpPr/>
          <p:nvPr/>
        </p:nvSpPr>
        <p:spPr>
          <a:xfrm>
            <a:off x="1774725" y="4205221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05424D12-5908-43DC-B4BA-CB0CC7D69219}"/>
              </a:ext>
            </a:extLst>
          </p:cNvPr>
          <p:cNvSpPr/>
          <p:nvPr/>
        </p:nvSpPr>
        <p:spPr>
          <a:xfrm>
            <a:off x="4803044" y="4813396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3b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20A85F-19FE-4643-8F95-6F5A7E1E943E}"/>
              </a:ext>
            </a:extLst>
          </p:cNvPr>
          <p:cNvSpPr/>
          <p:nvPr/>
        </p:nvSpPr>
        <p:spPr>
          <a:xfrm>
            <a:off x="4211765" y="4197025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7415EE9-85C8-4900-8ADC-6E48977FF2C5}"/>
              </a:ext>
            </a:extLst>
          </p:cNvPr>
          <p:cNvSpPr/>
          <p:nvPr/>
        </p:nvSpPr>
        <p:spPr>
          <a:xfrm>
            <a:off x="5366169" y="4205221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3" name="Diagrama de flujo: proceso 132">
            <a:extLst>
              <a:ext uri="{FF2B5EF4-FFF2-40B4-BE49-F238E27FC236}">
                <a16:creationId xmlns:a16="http://schemas.microsoft.com/office/drawing/2014/main" id="{8BA4B846-1BF0-40B1-A41C-59698ADF0750}"/>
              </a:ext>
            </a:extLst>
          </p:cNvPr>
          <p:cNvSpPr/>
          <p:nvPr/>
        </p:nvSpPr>
        <p:spPr>
          <a:xfrm>
            <a:off x="347306" y="512529"/>
            <a:ext cx="1398099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385461C-735E-40A3-B2C0-60F587B4F5A9}"/>
              </a:ext>
            </a:extLst>
          </p:cNvPr>
          <p:cNvSpPr txBox="1"/>
          <p:nvPr/>
        </p:nvSpPr>
        <p:spPr>
          <a:xfrm>
            <a:off x="390797" y="532676"/>
            <a:ext cx="1302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Dispatcher</a:t>
            </a:r>
          </a:p>
        </p:txBody>
      </p:sp>
      <p:sp>
        <p:nvSpPr>
          <p:cNvPr id="141" name="Rectangle: Rounded Corners 26">
            <a:extLst>
              <a:ext uri="{FF2B5EF4-FFF2-40B4-BE49-F238E27FC236}">
                <a16:creationId xmlns:a16="http://schemas.microsoft.com/office/drawing/2014/main" id="{A2C785B7-92F5-4D8F-9E9B-871D56372A5E}"/>
              </a:ext>
            </a:extLst>
          </p:cNvPr>
          <p:cNvSpPr/>
          <p:nvPr/>
        </p:nvSpPr>
        <p:spPr>
          <a:xfrm>
            <a:off x="1259284" y="1480522"/>
            <a:ext cx="1144321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Work Order</a:t>
            </a: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68BC4551-EDAA-4825-A765-28CF58963FE0}"/>
              </a:ext>
            </a:extLst>
          </p:cNvPr>
          <p:cNvCxnSpPr>
            <a:cxnSpLocks/>
          </p:cNvCxnSpPr>
          <p:nvPr/>
        </p:nvCxnSpPr>
        <p:spPr>
          <a:xfrm>
            <a:off x="789580" y="1696522"/>
            <a:ext cx="4697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025CCE95-5216-4B9D-876E-A4608CA84FA8}"/>
              </a:ext>
            </a:extLst>
          </p:cNvPr>
          <p:cNvCxnSpPr>
            <a:cxnSpLocks/>
          </p:cNvCxnSpPr>
          <p:nvPr/>
        </p:nvCxnSpPr>
        <p:spPr>
          <a:xfrm>
            <a:off x="1813304" y="1912522"/>
            <a:ext cx="22430" cy="15164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5BD553CB-6934-4CC0-8940-69A9D35A2206}"/>
              </a:ext>
            </a:extLst>
          </p:cNvPr>
          <p:cNvSpPr/>
          <p:nvPr/>
        </p:nvSpPr>
        <p:spPr>
          <a:xfrm>
            <a:off x="1486822" y="1046596"/>
            <a:ext cx="5758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" name="Rectangle: Rounded Corners 26">
            <a:extLst>
              <a:ext uri="{FF2B5EF4-FFF2-40B4-BE49-F238E27FC236}">
                <a16:creationId xmlns:a16="http://schemas.microsoft.com/office/drawing/2014/main" id="{C66000C9-D4C0-47D1-9024-1A0ADCEF70D1}"/>
              </a:ext>
            </a:extLst>
          </p:cNvPr>
          <p:cNvSpPr/>
          <p:nvPr/>
        </p:nvSpPr>
        <p:spPr>
          <a:xfrm>
            <a:off x="2656810" y="3474326"/>
            <a:ext cx="1081304" cy="7226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Preparation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4BA380-DBA6-476D-9D64-EB911FD94C0B}"/>
              </a:ext>
            </a:extLst>
          </p:cNvPr>
          <p:cNvCxnSpPr>
            <a:cxnSpLocks/>
          </p:cNvCxnSpPr>
          <p:nvPr/>
        </p:nvCxnSpPr>
        <p:spPr>
          <a:xfrm>
            <a:off x="6894705" y="4387791"/>
            <a:ext cx="0" cy="3291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2099EEEB-33B6-40B7-9361-D60CF031AEE9}"/>
              </a:ext>
            </a:extLst>
          </p:cNvPr>
          <p:cNvSpPr/>
          <p:nvPr/>
        </p:nvSpPr>
        <p:spPr>
          <a:xfrm>
            <a:off x="6230607" y="4728441"/>
            <a:ext cx="1409947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Network Status</a:t>
            </a:r>
          </a:p>
        </p:txBody>
      </p:sp>
      <p:sp>
        <p:nvSpPr>
          <p:cNvPr id="23" name="Rectangle: Rounded Corners 26">
            <a:extLst>
              <a:ext uri="{FF2B5EF4-FFF2-40B4-BE49-F238E27FC236}">
                <a16:creationId xmlns:a16="http://schemas.microsoft.com/office/drawing/2014/main" id="{58106B26-6017-4E56-A561-82F4647ACA6E}"/>
              </a:ext>
            </a:extLst>
          </p:cNvPr>
          <p:cNvSpPr/>
          <p:nvPr/>
        </p:nvSpPr>
        <p:spPr>
          <a:xfrm>
            <a:off x="7598562" y="3480047"/>
            <a:ext cx="792498" cy="71697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WO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D0C9AC8-1B18-408F-A721-1FF7945493BF}"/>
              </a:ext>
            </a:extLst>
          </p:cNvPr>
          <p:cNvCxnSpPr>
            <a:cxnSpLocks/>
          </p:cNvCxnSpPr>
          <p:nvPr/>
        </p:nvCxnSpPr>
        <p:spPr>
          <a:xfrm flipH="1">
            <a:off x="7640556" y="4944441"/>
            <a:ext cx="1541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25BC5FD-996D-4886-B461-0CDFD6420DB6}"/>
              </a:ext>
            </a:extLst>
          </p:cNvPr>
          <p:cNvCxnSpPr>
            <a:cxnSpLocks/>
          </p:cNvCxnSpPr>
          <p:nvPr/>
        </p:nvCxnSpPr>
        <p:spPr>
          <a:xfrm flipV="1">
            <a:off x="7794743" y="4218306"/>
            <a:ext cx="0" cy="7261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8786947-2D8D-4CAE-A29B-509507159D09}"/>
              </a:ext>
            </a:extLst>
          </p:cNvPr>
          <p:cNvCxnSpPr>
            <a:cxnSpLocks/>
          </p:cNvCxnSpPr>
          <p:nvPr/>
        </p:nvCxnSpPr>
        <p:spPr>
          <a:xfrm>
            <a:off x="3191087" y="4193679"/>
            <a:ext cx="22494" cy="14758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F105286-C193-4459-9AC8-582E87E5E3BA}"/>
              </a:ext>
            </a:extLst>
          </p:cNvPr>
          <p:cNvCxnSpPr>
            <a:cxnSpLocks/>
          </p:cNvCxnSpPr>
          <p:nvPr/>
        </p:nvCxnSpPr>
        <p:spPr>
          <a:xfrm>
            <a:off x="3220334" y="5024340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3FE2AB7-DFC0-414C-94CD-C5C5FD9774BF}"/>
              </a:ext>
            </a:extLst>
          </p:cNvPr>
          <p:cNvCxnSpPr>
            <a:cxnSpLocks/>
          </p:cNvCxnSpPr>
          <p:nvPr/>
        </p:nvCxnSpPr>
        <p:spPr>
          <a:xfrm>
            <a:off x="3213581" y="5669494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6">
            <a:extLst>
              <a:ext uri="{FF2B5EF4-FFF2-40B4-BE49-F238E27FC236}">
                <a16:creationId xmlns:a16="http://schemas.microsoft.com/office/drawing/2014/main" id="{503ADDC6-0500-4B62-9960-54797FFDB663}"/>
              </a:ext>
            </a:extLst>
          </p:cNvPr>
          <p:cNvSpPr/>
          <p:nvPr/>
        </p:nvSpPr>
        <p:spPr>
          <a:xfrm>
            <a:off x="3575360" y="4742764"/>
            <a:ext cx="1314532" cy="61950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for additional spares</a:t>
            </a:r>
          </a:p>
        </p:txBody>
      </p:sp>
      <p:sp>
        <p:nvSpPr>
          <p:cNvPr id="32" name="Rectangle: Rounded Corners 26">
            <a:extLst>
              <a:ext uri="{FF2B5EF4-FFF2-40B4-BE49-F238E27FC236}">
                <a16:creationId xmlns:a16="http://schemas.microsoft.com/office/drawing/2014/main" id="{DAD19508-9839-4FC2-B44F-7890E150F75E}"/>
              </a:ext>
            </a:extLst>
          </p:cNvPr>
          <p:cNvSpPr/>
          <p:nvPr/>
        </p:nvSpPr>
        <p:spPr>
          <a:xfrm>
            <a:off x="3555931" y="5453494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Access</a:t>
            </a:r>
          </a:p>
        </p:txBody>
      </p:sp>
      <p:sp>
        <p:nvSpPr>
          <p:cNvPr id="34" name="Rectangle: Rounded Corners 26">
            <a:extLst>
              <a:ext uri="{FF2B5EF4-FFF2-40B4-BE49-F238E27FC236}">
                <a16:creationId xmlns:a16="http://schemas.microsoft.com/office/drawing/2014/main" id="{0A4F0B33-6C97-474F-A119-DC9F4F3A98B3}"/>
              </a:ext>
            </a:extLst>
          </p:cNvPr>
          <p:cNvSpPr/>
          <p:nvPr/>
        </p:nvSpPr>
        <p:spPr>
          <a:xfrm>
            <a:off x="2543603" y="1475774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Access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5DC7A3F-0931-480F-B378-A319156EF87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197462" y="1907086"/>
            <a:ext cx="3408" cy="15672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5A6EF99-EFD9-4D9F-BFEE-8D52D17CA797}"/>
              </a:ext>
            </a:extLst>
          </p:cNvPr>
          <p:cNvCxnSpPr>
            <a:cxnSpLocks/>
          </p:cNvCxnSpPr>
          <p:nvPr/>
        </p:nvCxnSpPr>
        <p:spPr>
          <a:xfrm>
            <a:off x="7978369" y="4205413"/>
            <a:ext cx="22494" cy="14758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2B40417-B4BB-4900-9954-284D14CAC7D2}"/>
              </a:ext>
            </a:extLst>
          </p:cNvPr>
          <p:cNvCxnSpPr>
            <a:cxnSpLocks/>
          </p:cNvCxnSpPr>
          <p:nvPr/>
        </p:nvCxnSpPr>
        <p:spPr>
          <a:xfrm>
            <a:off x="8000863" y="4956175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F5F7312-A3D8-448F-964B-A5F242E5549E}"/>
              </a:ext>
            </a:extLst>
          </p:cNvPr>
          <p:cNvCxnSpPr>
            <a:cxnSpLocks/>
          </p:cNvCxnSpPr>
          <p:nvPr/>
        </p:nvCxnSpPr>
        <p:spPr>
          <a:xfrm>
            <a:off x="8000863" y="5681228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26">
            <a:extLst>
              <a:ext uri="{FF2B5EF4-FFF2-40B4-BE49-F238E27FC236}">
                <a16:creationId xmlns:a16="http://schemas.microsoft.com/office/drawing/2014/main" id="{A8A2E4D9-1E99-4826-9554-41861A7BCE48}"/>
              </a:ext>
            </a:extLst>
          </p:cNvPr>
          <p:cNvSpPr/>
          <p:nvPr/>
        </p:nvSpPr>
        <p:spPr>
          <a:xfrm>
            <a:off x="8345461" y="4664524"/>
            <a:ext cx="1314532" cy="6023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for additional spares</a:t>
            </a:r>
          </a:p>
        </p:txBody>
      </p:sp>
      <p:sp>
        <p:nvSpPr>
          <p:cNvPr id="51" name="Rectangle: Rounded Corners 26">
            <a:extLst>
              <a:ext uri="{FF2B5EF4-FFF2-40B4-BE49-F238E27FC236}">
                <a16:creationId xmlns:a16="http://schemas.microsoft.com/office/drawing/2014/main" id="{C989EB80-8D4F-4719-AF9F-C50AD76619EE}"/>
              </a:ext>
            </a:extLst>
          </p:cNvPr>
          <p:cNvSpPr/>
          <p:nvPr/>
        </p:nvSpPr>
        <p:spPr>
          <a:xfrm>
            <a:off x="8343213" y="5465228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Assistance</a:t>
            </a:r>
          </a:p>
        </p:txBody>
      </p:sp>
      <p:sp>
        <p:nvSpPr>
          <p:cNvPr id="5" name="Diagrama de flujo: decisión 4">
            <a:extLst>
              <a:ext uri="{FF2B5EF4-FFF2-40B4-BE49-F238E27FC236}">
                <a16:creationId xmlns:a16="http://schemas.microsoft.com/office/drawing/2014/main" id="{E0CCF709-C38D-410F-BE3E-AD072D064F41}"/>
              </a:ext>
            </a:extLst>
          </p:cNvPr>
          <p:cNvSpPr/>
          <p:nvPr/>
        </p:nvSpPr>
        <p:spPr>
          <a:xfrm>
            <a:off x="9734712" y="3249280"/>
            <a:ext cx="1180690" cy="1138505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146629-A6EF-4F5C-AD46-118F07F6FE8B}"/>
              </a:ext>
            </a:extLst>
          </p:cNvPr>
          <p:cNvSpPr txBox="1"/>
          <p:nvPr/>
        </p:nvSpPr>
        <p:spPr>
          <a:xfrm>
            <a:off x="9831261" y="3537576"/>
            <a:ext cx="1101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Intervention?</a:t>
            </a:r>
            <a:endParaRPr kumimoji="0" lang="es-MX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A0E2FE-3137-4F32-AE65-5D6096B15FAF}"/>
              </a:ext>
            </a:extLst>
          </p:cNvPr>
          <p:cNvCxnSpPr>
            <a:cxnSpLocks/>
            <a:stCxn id="89" idx="3"/>
            <a:endCxn id="5" idx="1"/>
          </p:cNvCxnSpPr>
          <p:nvPr/>
        </p:nvCxnSpPr>
        <p:spPr>
          <a:xfrm flipV="1">
            <a:off x="9599671" y="3818533"/>
            <a:ext cx="135041" cy="142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D737FD-BDF1-4E70-906B-F324FACB7FEC}"/>
              </a:ext>
            </a:extLst>
          </p:cNvPr>
          <p:cNvSpPr txBox="1"/>
          <p:nvPr/>
        </p:nvSpPr>
        <p:spPr>
          <a:xfrm>
            <a:off x="10709022" y="3443414"/>
            <a:ext cx="4792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C90BED-0C44-4870-9F46-D7B829EC71DC}"/>
              </a:ext>
            </a:extLst>
          </p:cNvPr>
          <p:cNvSpPr txBox="1"/>
          <p:nvPr/>
        </p:nvSpPr>
        <p:spPr>
          <a:xfrm>
            <a:off x="9926981" y="2724477"/>
            <a:ext cx="488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B6E7438-F060-4D52-AB7C-470A3037DFEE}"/>
              </a:ext>
            </a:extLst>
          </p:cNvPr>
          <p:cNvCxnSpPr>
            <a:cxnSpLocks/>
          </p:cNvCxnSpPr>
          <p:nvPr/>
        </p:nvCxnSpPr>
        <p:spPr>
          <a:xfrm flipH="1">
            <a:off x="10319006" y="2987234"/>
            <a:ext cx="4333" cy="2840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503EE4D-55D7-4219-BEA2-5E5793A56AAD}"/>
              </a:ext>
            </a:extLst>
          </p:cNvPr>
          <p:cNvCxnSpPr>
            <a:cxnSpLocks/>
          </p:cNvCxnSpPr>
          <p:nvPr/>
        </p:nvCxnSpPr>
        <p:spPr>
          <a:xfrm flipH="1">
            <a:off x="7949535" y="2973055"/>
            <a:ext cx="23694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50C541E-1E51-4C65-871E-D4F5F79877BA}"/>
              </a:ext>
            </a:extLst>
          </p:cNvPr>
          <p:cNvCxnSpPr>
            <a:cxnSpLocks/>
          </p:cNvCxnSpPr>
          <p:nvPr/>
        </p:nvCxnSpPr>
        <p:spPr>
          <a:xfrm>
            <a:off x="7957001" y="2973055"/>
            <a:ext cx="0" cy="454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7D4EAF6A-BE27-477C-8D93-E282E82C3348}"/>
              </a:ext>
            </a:extLst>
          </p:cNvPr>
          <p:cNvCxnSpPr>
            <a:cxnSpLocks/>
          </p:cNvCxnSpPr>
          <p:nvPr/>
        </p:nvCxnSpPr>
        <p:spPr>
          <a:xfrm>
            <a:off x="10918884" y="3834482"/>
            <a:ext cx="1677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962A0C42-5937-4A4F-AC07-840602DC43D6}"/>
              </a:ext>
            </a:extLst>
          </p:cNvPr>
          <p:cNvSpPr/>
          <p:nvPr/>
        </p:nvSpPr>
        <p:spPr>
          <a:xfrm>
            <a:off x="11086683" y="3443414"/>
            <a:ext cx="937031" cy="71696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 End / Book Off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EE5E442-3AE9-468A-A30C-838C78E894C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1555198" y="3013685"/>
            <a:ext cx="1" cy="4297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759C0543-0E61-489F-8D33-6D51CAA93FE6}"/>
              </a:ext>
            </a:extLst>
          </p:cNvPr>
          <p:cNvCxnSpPr>
            <a:cxnSpLocks/>
          </p:cNvCxnSpPr>
          <p:nvPr/>
        </p:nvCxnSpPr>
        <p:spPr>
          <a:xfrm>
            <a:off x="11550000" y="4168530"/>
            <a:ext cx="0" cy="7830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6">
            <a:extLst>
              <a:ext uri="{FF2B5EF4-FFF2-40B4-BE49-F238E27FC236}">
                <a16:creationId xmlns:a16="http://schemas.microsoft.com/office/drawing/2014/main" id="{F5511FAA-20A7-4B47-911B-E85E711F4D08}"/>
              </a:ext>
            </a:extLst>
          </p:cNvPr>
          <p:cNvSpPr/>
          <p:nvPr/>
        </p:nvSpPr>
        <p:spPr>
          <a:xfrm>
            <a:off x="10778629" y="4959712"/>
            <a:ext cx="1314532" cy="61078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Spares (where applicable)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538203E-4BFF-4557-AFFB-E4B82F02AB6F}"/>
              </a:ext>
            </a:extLst>
          </p:cNvPr>
          <p:cNvCxnSpPr>
            <a:cxnSpLocks/>
          </p:cNvCxnSpPr>
          <p:nvPr/>
        </p:nvCxnSpPr>
        <p:spPr>
          <a:xfrm>
            <a:off x="11560393" y="5592126"/>
            <a:ext cx="0" cy="274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75E6732-BE48-45AF-BA3A-CBCD1581E80D}"/>
              </a:ext>
            </a:extLst>
          </p:cNvPr>
          <p:cNvSpPr/>
          <p:nvPr/>
        </p:nvSpPr>
        <p:spPr>
          <a:xfrm>
            <a:off x="11401733" y="5885494"/>
            <a:ext cx="330607" cy="329904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9A3C6CD-C802-45D6-A9E2-3B1965F6CF0B}"/>
              </a:ext>
            </a:extLst>
          </p:cNvPr>
          <p:cNvSpPr/>
          <p:nvPr/>
        </p:nvSpPr>
        <p:spPr>
          <a:xfrm>
            <a:off x="4780413" y="5392299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3c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9D820FF-83C9-43FB-A601-92DD662BD070}"/>
              </a:ext>
            </a:extLst>
          </p:cNvPr>
          <p:cNvSpPr/>
          <p:nvPr/>
        </p:nvSpPr>
        <p:spPr>
          <a:xfrm>
            <a:off x="2884700" y="1046596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43C4673-4A99-45DC-9C98-FD254A29F831}"/>
              </a:ext>
            </a:extLst>
          </p:cNvPr>
          <p:cNvSpPr/>
          <p:nvPr/>
        </p:nvSpPr>
        <p:spPr>
          <a:xfrm>
            <a:off x="6894705" y="2900535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19035D-3846-4E64-AA7C-F5FC2CCAEAD8}"/>
              </a:ext>
            </a:extLst>
          </p:cNvPr>
          <p:cNvSpPr/>
          <p:nvPr/>
        </p:nvSpPr>
        <p:spPr>
          <a:xfrm>
            <a:off x="6726820" y="5092350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2AFE924-440B-481F-8F52-B758065E6EE2}"/>
              </a:ext>
            </a:extLst>
          </p:cNvPr>
          <p:cNvSpPr/>
          <p:nvPr/>
        </p:nvSpPr>
        <p:spPr>
          <a:xfrm>
            <a:off x="7927562" y="3042745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194BB7B-265C-4EB4-B5B4-3259C3B36D85}"/>
              </a:ext>
            </a:extLst>
          </p:cNvPr>
          <p:cNvSpPr/>
          <p:nvPr/>
        </p:nvSpPr>
        <p:spPr>
          <a:xfrm>
            <a:off x="3038601" y="3042745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2F7CA1B-35D3-4B52-9491-F1441A5F1697}"/>
              </a:ext>
            </a:extLst>
          </p:cNvPr>
          <p:cNvSpPr/>
          <p:nvPr/>
        </p:nvSpPr>
        <p:spPr>
          <a:xfrm>
            <a:off x="9590675" y="4728441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2D57D93-8507-4726-A3EE-F62EB590AB4C}"/>
              </a:ext>
            </a:extLst>
          </p:cNvPr>
          <p:cNvSpPr/>
          <p:nvPr/>
        </p:nvSpPr>
        <p:spPr>
          <a:xfrm>
            <a:off x="9580353" y="5424848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8b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AD0EE9F-1862-4E2F-B044-4E8B8943654B}"/>
              </a:ext>
            </a:extLst>
          </p:cNvPr>
          <p:cNvSpPr/>
          <p:nvPr/>
        </p:nvSpPr>
        <p:spPr>
          <a:xfrm>
            <a:off x="8800063" y="3035434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1352C61-836A-44DA-A5D6-C678DF7AE86D}"/>
              </a:ext>
            </a:extLst>
          </p:cNvPr>
          <p:cNvSpPr/>
          <p:nvPr/>
        </p:nvSpPr>
        <p:spPr>
          <a:xfrm>
            <a:off x="11513096" y="2977293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5EC5D6-23CF-4A0A-9F26-C1D74B819A6E}"/>
              </a:ext>
            </a:extLst>
          </p:cNvPr>
          <p:cNvSpPr/>
          <p:nvPr/>
        </p:nvSpPr>
        <p:spPr>
          <a:xfrm>
            <a:off x="11506752" y="4529298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535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23">
            <a:extLst>
              <a:ext uri="{FF2B5EF4-FFF2-40B4-BE49-F238E27FC236}">
                <a16:creationId xmlns:a16="http://schemas.microsoft.com/office/drawing/2014/main" id="{8BE89BE8-6ACD-4E1B-8CDA-FC6E09DE4B91}"/>
              </a:ext>
            </a:extLst>
          </p:cNvPr>
          <p:cNvSpPr/>
          <p:nvPr/>
        </p:nvSpPr>
        <p:spPr>
          <a:xfrm>
            <a:off x="42432" y="86666"/>
            <a:ext cx="11951299" cy="5550639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81D8CA4B-FF38-47E4-B340-EE9641750085}"/>
              </a:ext>
            </a:extLst>
          </p:cNvPr>
          <p:cNvSpPr/>
          <p:nvPr/>
        </p:nvSpPr>
        <p:spPr>
          <a:xfrm>
            <a:off x="787214" y="4423422"/>
            <a:ext cx="356915" cy="34534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D30DF-C32B-48C5-A3D5-3977C5B84A72}"/>
              </a:ext>
            </a:extLst>
          </p:cNvPr>
          <p:cNvSpPr txBox="1"/>
          <p:nvPr/>
        </p:nvSpPr>
        <p:spPr>
          <a:xfrm>
            <a:off x="404748" y="4788997"/>
            <a:ext cx="1121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Spare needed</a:t>
            </a:r>
          </a:p>
        </p:txBody>
      </p:sp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DA856C14-D6AC-4892-9C1E-33A224007AB6}"/>
              </a:ext>
            </a:extLst>
          </p:cNvPr>
          <p:cNvSpPr/>
          <p:nvPr/>
        </p:nvSpPr>
        <p:spPr>
          <a:xfrm>
            <a:off x="134794" y="3709964"/>
            <a:ext cx="1787434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828629-D39D-4BC9-81AC-8C7CE2FE5AE5}"/>
              </a:ext>
            </a:extLst>
          </p:cNvPr>
          <p:cNvSpPr txBox="1"/>
          <p:nvPr/>
        </p:nvSpPr>
        <p:spPr>
          <a:xfrm>
            <a:off x="126397" y="3756205"/>
            <a:ext cx="1837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 Technician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CEA6A1A-09F2-4A71-8534-F23098CFEAD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552728" y="2946566"/>
            <a:ext cx="325773" cy="5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449B936-7D07-4EB4-92F7-D74049C3A24F}"/>
              </a:ext>
            </a:extLst>
          </p:cNvPr>
          <p:cNvSpPr txBox="1"/>
          <p:nvPr/>
        </p:nvSpPr>
        <p:spPr>
          <a:xfrm>
            <a:off x="3960687" y="2701857"/>
            <a:ext cx="8781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Exists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WH?</a:t>
            </a:r>
            <a:endParaRPr kumimoji="0" lang="es-MX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A2E69AFF-25AF-498B-883C-8C54DD67EFA9}"/>
              </a:ext>
            </a:extLst>
          </p:cNvPr>
          <p:cNvSpPr/>
          <p:nvPr/>
        </p:nvSpPr>
        <p:spPr>
          <a:xfrm>
            <a:off x="3878501" y="2382869"/>
            <a:ext cx="1026243" cy="1138511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50E566B-AC7D-416F-B4EE-9699F81ACFE2}"/>
              </a:ext>
            </a:extLst>
          </p:cNvPr>
          <p:cNvSpPr txBox="1"/>
          <p:nvPr/>
        </p:nvSpPr>
        <p:spPr>
          <a:xfrm>
            <a:off x="4351911" y="1984770"/>
            <a:ext cx="488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F9FA5BC-2E28-4244-9213-CD33E86D2D8A}"/>
              </a:ext>
            </a:extLst>
          </p:cNvPr>
          <p:cNvCxnSpPr>
            <a:cxnSpLocks/>
          </p:cNvCxnSpPr>
          <p:nvPr/>
        </p:nvCxnSpPr>
        <p:spPr>
          <a:xfrm>
            <a:off x="9913372" y="4542399"/>
            <a:ext cx="83092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D7A6F0E-2631-4085-BA7C-527B8C1417A8}"/>
              </a:ext>
            </a:extLst>
          </p:cNvPr>
          <p:cNvSpPr txBox="1"/>
          <p:nvPr/>
        </p:nvSpPr>
        <p:spPr>
          <a:xfrm>
            <a:off x="10249327" y="4726109"/>
            <a:ext cx="13900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Replacement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231F637-B5DC-4847-9BE1-07E847CEA20F}"/>
              </a:ext>
            </a:extLst>
          </p:cNvPr>
          <p:cNvCxnSpPr/>
          <p:nvPr/>
        </p:nvCxnSpPr>
        <p:spPr>
          <a:xfrm>
            <a:off x="120948" y="3544420"/>
            <a:ext cx="11818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1C03BD-8633-48CA-BB0C-75E862B57DFB}"/>
              </a:ext>
            </a:extLst>
          </p:cNvPr>
          <p:cNvSpPr txBox="1"/>
          <p:nvPr/>
        </p:nvSpPr>
        <p:spPr>
          <a:xfrm>
            <a:off x="4721474" y="3085359"/>
            <a:ext cx="4796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113B2E6-A4A5-4088-BC91-A8A7CC318D1B}"/>
              </a:ext>
            </a:extLst>
          </p:cNvPr>
          <p:cNvSpPr/>
          <p:nvPr/>
        </p:nvSpPr>
        <p:spPr>
          <a:xfrm>
            <a:off x="2685522" y="2296762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20A85F-19FE-4643-8F95-6F5A7E1E943E}"/>
              </a:ext>
            </a:extLst>
          </p:cNvPr>
          <p:cNvSpPr/>
          <p:nvPr/>
        </p:nvSpPr>
        <p:spPr>
          <a:xfrm>
            <a:off x="7334704" y="497555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7415EE9-85C8-4900-8ADC-6E48977FF2C5}"/>
              </a:ext>
            </a:extLst>
          </p:cNvPr>
          <p:cNvSpPr/>
          <p:nvPr/>
        </p:nvSpPr>
        <p:spPr>
          <a:xfrm>
            <a:off x="5744427" y="2291449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1" name="Rectangle: Rounded Corners 26">
            <a:extLst>
              <a:ext uri="{FF2B5EF4-FFF2-40B4-BE49-F238E27FC236}">
                <a16:creationId xmlns:a16="http://schemas.microsoft.com/office/drawing/2014/main" id="{A2C785B7-92F5-4D8F-9E9B-871D56372A5E}"/>
              </a:ext>
            </a:extLst>
          </p:cNvPr>
          <p:cNvSpPr/>
          <p:nvPr/>
        </p:nvSpPr>
        <p:spPr>
          <a:xfrm>
            <a:off x="7002293" y="4260043"/>
            <a:ext cx="1144321" cy="73598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Spare Part Pick UP &amp; Delivery</a:t>
            </a: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68BC4551-EDAA-4825-A765-28CF58963FE0}"/>
              </a:ext>
            </a:extLst>
          </p:cNvPr>
          <p:cNvCxnSpPr>
            <a:cxnSpLocks/>
          </p:cNvCxnSpPr>
          <p:nvPr/>
        </p:nvCxnSpPr>
        <p:spPr>
          <a:xfrm>
            <a:off x="1144129" y="4589845"/>
            <a:ext cx="1075158" cy="62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5BD553CB-6934-4CC0-8940-69A9D35A2206}"/>
              </a:ext>
            </a:extLst>
          </p:cNvPr>
          <p:cNvSpPr/>
          <p:nvPr/>
        </p:nvSpPr>
        <p:spPr>
          <a:xfrm>
            <a:off x="2750795" y="3928148"/>
            <a:ext cx="5758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25BC5FD-996D-4886-B461-0CDFD6420DB6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2900371" y="3166078"/>
            <a:ext cx="2" cy="12113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6">
            <a:extLst>
              <a:ext uri="{FF2B5EF4-FFF2-40B4-BE49-F238E27FC236}">
                <a16:creationId xmlns:a16="http://schemas.microsoft.com/office/drawing/2014/main" id="{503ADDC6-0500-4B62-9960-54797FFDB663}"/>
              </a:ext>
            </a:extLst>
          </p:cNvPr>
          <p:cNvSpPr/>
          <p:nvPr/>
        </p:nvSpPr>
        <p:spPr>
          <a:xfrm>
            <a:off x="2243106" y="4261283"/>
            <a:ext cx="1314532" cy="73598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for additional spares</a:t>
            </a:r>
          </a:p>
        </p:txBody>
      </p:sp>
      <p:sp>
        <p:nvSpPr>
          <p:cNvPr id="32" name="Rectangle: Rounded Corners 26">
            <a:extLst>
              <a:ext uri="{FF2B5EF4-FFF2-40B4-BE49-F238E27FC236}">
                <a16:creationId xmlns:a16="http://schemas.microsoft.com/office/drawing/2014/main" id="{DAD19508-9839-4FC2-B44F-7890E150F75E}"/>
              </a:ext>
            </a:extLst>
          </p:cNvPr>
          <p:cNvSpPr/>
          <p:nvPr/>
        </p:nvSpPr>
        <p:spPr>
          <a:xfrm>
            <a:off x="2243105" y="2734078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Spare Inventory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2B40417-B4BB-4900-9954-284D14CAC7D2}"/>
              </a:ext>
            </a:extLst>
          </p:cNvPr>
          <p:cNvCxnSpPr>
            <a:cxnSpLocks/>
          </p:cNvCxnSpPr>
          <p:nvPr/>
        </p:nvCxnSpPr>
        <p:spPr>
          <a:xfrm>
            <a:off x="4904744" y="2942669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26">
            <a:extLst>
              <a:ext uri="{FF2B5EF4-FFF2-40B4-BE49-F238E27FC236}">
                <a16:creationId xmlns:a16="http://schemas.microsoft.com/office/drawing/2014/main" id="{A8A2E4D9-1E99-4826-9554-41861A7BCE48}"/>
              </a:ext>
            </a:extLst>
          </p:cNvPr>
          <p:cNvSpPr/>
          <p:nvPr/>
        </p:nvSpPr>
        <p:spPr>
          <a:xfrm>
            <a:off x="8657514" y="4350376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Spare Part Reception</a:t>
            </a:r>
          </a:p>
        </p:txBody>
      </p:sp>
      <p:sp>
        <p:nvSpPr>
          <p:cNvPr id="51" name="Rectangle: Rounded Corners 26">
            <a:extLst>
              <a:ext uri="{FF2B5EF4-FFF2-40B4-BE49-F238E27FC236}">
                <a16:creationId xmlns:a16="http://schemas.microsoft.com/office/drawing/2014/main" id="{C989EB80-8D4F-4719-AF9F-C50AD76619EE}"/>
              </a:ext>
            </a:extLst>
          </p:cNvPr>
          <p:cNvSpPr/>
          <p:nvPr/>
        </p:nvSpPr>
        <p:spPr>
          <a:xfrm>
            <a:off x="6917188" y="935133"/>
            <a:ext cx="131453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Inventory Update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A0E2FE-3137-4F32-AE65-5D6096B15FAF}"/>
              </a:ext>
            </a:extLst>
          </p:cNvPr>
          <p:cNvCxnSpPr>
            <a:cxnSpLocks/>
          </p:cNvCxnSpPr>
          <p:nvPr/>
        </p:nvCxnSpPr>
        <p:spPr>
          <a:xfrm>
            <a:off x="6544995" y="2942669"/>
            <a:ext cx="10072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962A0C42-5937-4A4F-AC07-840602DC43D6}"/>
              </a:ext>
            </a:extLst>
          </p:cNvPr>
          <p:cNvSpPr/>
          <p:nvPr/>
        </p:nvSpPr>
        <p:spPr>
          <a:xfrm>
            <a:off x="5267103" y="2746297"/>
            <a:ext cx="1270867" cy="41448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Request to Vendor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EE5E442-3AE9-468A-A30C-838C78E894C9}"/>
              </a:ext>
            </a:extLst>
          </p:cNvPr>
          <p:cNvCxnSpPr>
            <a:cxnSpLocks/>
          </p:cNvCxnSpPr>
          <p:nvPr/>
        </p:nvCxnSpPr>
        <p:spPr>
          <a:xfrm>
            <a:off x="4374329" y="1151133"/>
            <a:ext cx="2542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538203E-4BFF-4557-AFFB-E4B82F02AB6F}"/>
              </a:ext>
            </a:extLst>
          </p:cNvPr>
          <p:cNvCxnSpPr>
            <a:cxnSpLocks/>
          </p:cNvCxnSpPr>
          <p:nvPr/>
        </p:nvCxnSpPr>
        <p:spPr>
          <a:xfrm>
            <a:off x="7574454" y="1367133"/>
            <a:ext cx="0" cy="28929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75E6732-BE48-45AF-BA3A-CBCD1581E80D}"/>
              </a:ext>
            </a:extLst>
          </p:cNvPr>
          <p:cNvSpPr/>
          <p:nvPr/>
        </p:nvSpPr>
        <p:spPr>
          <a:xfrm>
            <a:off x="10744300" y="4377447"/>
            <a:ext cx="330607" cy="329904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43C4673-4A99-45DC-9C98-FD254A29F831}"/>
              </a:ext>
            </a:extLst>
          </p:cNvPr>
          <p:cNvSpPr/>
          <p:nvPr/>
        </p:nvSpPr>
        <p:spPr>
          <a:xfrm>
            <a:off x="7536697" y="3795697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19035D-3846-4E64-AA7C-F5FC2CCAEAD8}"/>
              </a:ext>
            </a:extLst>
          </p:cNvPr>
          <p:cNvSpPr/>
          <p:nvPr/>
        </p:nvSpPr>
        <p:spPr>
          <a:xfrm>
            <a:off x="9239212" y="3900202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194BB7B-265C-4EB4-B5B4-3259C3B36D85}"/>
              </a:ext>
            </a:extLst>
          </p:cNvPr>
          <p:cNvSpPr/>
          <p:nvPr/>
        </p:nvSpPr>
        <p:spPr>
          <a:xfrm>
            <a:off x="3797249" y="2151443"/>
            <a:ext cx="577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5747BEF2-B0E8-44E9-8504-F3868FC3D211}"/>
              </a:ext>
            </a:extLst>
          </p:cNvPr>
          <p:cNvSpPr/>
          <p:nvPr/>
        </p:nvSpPr>
        <p:spPr>
          <a:xfrm>
            <a:off x="134794" y="297725"/>
            <a:ext cx="1303497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6AD8BB-9839-49FA-8B22-BC31708E6AA6}"/>
              </a:ext>
            </a:extLst>
          </p:cNvPr>
          <p:cNvSpPr txBox="1"/>
          <p:nvPr/>
        </p:nvSpPr>
        <p:spPr>
          <a:xfrm>
            <a:off x="101771" y="363004"/>
            <a:ext cx="13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Warehouse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A5D1FE6-CCF2-4CDB-B20C-F5F19022F9C4}"/>
              </a:ext>
            </a:extLst>
          </p:cNvPr>
          <p:cNvCxnSpPr>
            <a:cxnSpLocks/>
          </p:cNvCxnSpPr>
          <p:nvPr/>
        </p:nvCxnSpPr>
        <p:spPr>
          <a:xfrm>
            <a:off x="8146614" y="4560937"/>
            <a:ext cx="5109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F805862-E5DA-4144-866F-0712B6CCD63C}"/>
              </a:ext>
            </a:extLst>
          </p:cNvPr>
          <p:cNvCxnSpPr>
            <a:cxnSpLocks/>
          </p:cNvCxnSpPr>
          <p:nvPr/>
        </p:nvCxnSpPr>
        <p:spPr>
          <a:xfrm>
            <a:off x="4374329" y="1151133"/>
            <a:ext cx="14051" cy="1239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3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23">
            <a:extLst>
              <a:ext uri="{FF2B5EF4-FFF2-40B4-BE49-F238E27FC236}">
                <a16:creationId xmlns:a16="http://schemas.microsoft.com/office/drawing/2014/main" id="{8BE89BE8-6ACD-4E1B-8CDA-FC6E09DE4B91}"/>
              </a:ext>
            </a:extLst>
          </p:cNvPr>
          <p:cNvSpPr/>
          <p:nvPr/>
        </p:nvSpPr>
        <p:spPr>
          <a:xfrm>
            <a:off x="115858" y="75415"/>
            <a:ext cx="11960284" cy="5797693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81D8CA4B-FF38-47E4-B340-EE9641750085}"/>
              </a:ext>
            </a:extLst>
          </p:cNvPr>
          <p:cNvSpPr/>
          <p:nvPr/>
        </p:nvSpPr>
        <p:spPr>
          <a:xfrm>
            <a:off x="347307" y="1032938"/>
            <a:ext cx="433483" cy="46144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D30DF-C32B-48C5-A3D5-3977C5B84A72}"/>
              </a:ext>
            </a:extLst>
          </p:cNvPr>
          <p:cNvSpPr txBox="1"/>
          <p:nvPr/>
        </p:nvSpPr>
        <p:spPr>
          <a:xfrm>
            <a:off x="179114" y="1471104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Preventive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Maintenance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FB174DC-7496-4901-A980-8DE73B232668}"/>
              </a:ext>
            </a:extLst>
          </p:cNvPr>
          <p:cNvCxnSpPr>
            <a:cxnSpLocks/>
          </p:cNvCxnSpPr>
          <p:nvPr/>
        </p:nvCxnSpPr>
        <p:spPr>
          <a:xfrm>
            <a:off x="789580" y="1274241"/>
            <a:ext cx="6485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1610D78-D2FC-4751-9452-688FA129062A}"/>
              </a:ext>
            </a:extLst>
          </p:cNvPr>
          <p:cNvCxnSpPr>
            <a:cxnSpLocks/>
          </p:cNvCxnSpPr>
          <p:nvPr/>
        </p:nvCxnSpPr>
        <p:spPr>
          <a:xfrm>
            <a:off x="2586962" y="1269107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1A9BFFE5-3017-4CA4-B94B-FB7BA6CDA54B}"/>
              </a:ext>
            </a:extLst>
          </p:cNvPr>
          <p:cNvSpPr/>
          <p:nvPr/>
        </p:nvSpPr>
        <p:spPr>
          <a:xfrm>
            <a:off x="9008848" y="3130015"/>
            <a:ext cx="468610" cy="49205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DA856C14-D6AC-4892-9C1E-33A224007AB6}"/>
              </a:ext>
            </a:extLst>
          </p:cNvPr>
          <p:cNvSpPr/>
          <p:nvPr/>
        </p:nvSpPr>
        <p:spPr>
          <a:xfrm>
            <a:off x="454018" y="313784"/>
            <a:ext cx="1983408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828629-D39D-4BC9-81AC-8C7CE2FE5AE5}"/>
              </a:ext>
            </a:extLst>
          </p:cNvPr>
          <p:cNvSpPr txBox="1"/>
          <p:nvPr/>
        </p:nvSpPr>
        <p:spPr>
          <a:xfrm>
            <a:off x="673465" y="357222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 Manager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AFF97E-4DEE-4DAB-9511-9E2A609E8398}"/>
              </a:ext>
            </a:extLst>
          </p:cNvPr>
          <p:cNvCxnSpPr>
            <a:cxnSpLocks/>
          </p:cNvCxnSpPr>
          <p:nvPr/>
        </p:nvCxnSpPr>
        <p:spPr>
          <a:xfrm>
            <a:off x="4089491" y="1299917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CEA6A1A-09F2-4A71-8534-F23098CFEAD3}"/>
              </a:ext>
            </a:extLst>
          </p:cNvPr>
          <p:cNvCxnSpPr>
            <a:cxnSpLocks/>
          </p:cNvCxnSpPr>
          <p:nvPr/>
        </p:nvCxnSpPr>
        <p:spPr>
          <a:xfrm>
            <a:off x="5468292" y="1299917"/>
            <a:ext cx="4371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021A6D6-184E-4E58-8E9D-586C85920DBE}"/>
              </a:ext>
            </a:extLst>
          </p:cNvPr>
          <p:cNvCxnSpPr>
            <a:cxnSpLocks/>
          </p:cNvCxnSpPr>
          <p:nvPr/>
        </p:nvCxnSpPr>
        <p:spPr>
          <a:xfrm>
            <a:off x="6804886" y="1286921"/>
            <a:ext cx="4371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449B936-7D07-4EB4-92F7-D74049C3A24F}"/>
              </a:ext>
            </a:extLst>
          </p:cNvPr>
          <p:cNvSpPr txBox="1"/>
          <p:nvPr/>
        </p:nvSpPr>
        <p:spPr>
          <a:xfrm>
            <a:off x="7381609" y="1040217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Impacting?</a:t>
            </a:r>
            <a:endParaRPr kumimoji="0" lang="es-MX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A2E69AFF-25AF-498B-883C-8C54DD67EFA9}"/>
              </a:ext>
            </a:extLst>
          </p:cNvPr>
          <p:cNvSpPr/>
          <p:nvPr/>
        </p:nvSpPr>
        <p:spPr>
          <a:xfrm>
            <a:off x="7251318" y="717665"/>
            <a:ext cx="1026243" cy="1138511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50E566B-AC7D-416F-B4EE-9699F81ACFE2}"/>
              </a:ext>
            </a:extLst>
          </p:cNvPr>
          <p:cNvSpPr txBox="1"/>
          <p:nvPr/>
        </p:nvSpPr>
        <p:spPr>
          <a:xfrm>
            <a:off x="8211032" y="997070"/>
            <a:ext cx="488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F9FA5BC-2E28-4244-9213-CD33E86D2D8A}"/>
              </a:ext>
            </a:extLst>
          </p:cNvPr>
          <p:cNvCxnSpPr>
            <a:cxnSpLocks/>
          </p:cNvCxnSpPr>
          <p:nvPr/>
        </p:nvCxnSpPr>
        <p:spPr>
          <a:xfrm>
            <a:off x="8277561" y="1285792"/>
            <a:ext cx="4371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8B6E931-8902-40D6-B1D5-6F5FD938E1E1}"/>
              </a:ext>
            </a:extLst>
          </p:cNvPr>
          <p:cNvCxnSpPr>
            <a:cxnSpLocks/>
          </p:cNvCxnSpPr>
          <p:nvPr/>
        </p:nvCxnSpPr>
        <p:spPr>
          <a:xfrm flipV="1">
            <a:off x="10163690" y="1247429"/>
            <a:ext cx="1275698" cy="80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D7A6F0E-2631-4085-BA7C-527B8C1417A8}"/>
              </a:ext>
            </a:extLst>
          </p:cNvPr>
          <p:cNvSpPr txBox="1"/>
          <p:nvPr/>
        </p:nvSpPr>
        <p:spPr>
          <a:xfrm>
            <a:off x="11510311" y="148507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231F637-B5DC-4847-9BE1-07E847CEA20F}"/>
              </a:ext>
            </a:extLst>
          </p:cNvPr>
          <p:cNvCxnSpPr/>
          <p:nvPr/>
        </p:nvCxnSpPr>
        <p:spPr>
          <a:xfrm>
            <a:off x="165465" y="2307771"/>
            <a:ext cx="11818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proceso 74">
            <a:extLst>
              <a:ext uri="{FF2B5EF4-FFF2-40B4-BE49-F238E27FC236}">
                <a16:creationId xmlns:a16="http://schemas.microsoft.com/office/drawing/2014/main" id="{1071DB3B-DF30-4951-942A-1B60E307BC0A}"/>
              </a:ext>
            </a:extLst>
          </p:cNvPr>
          <p:cNvSpPr/>
          <p:nvPr/>
        </p:nvSpPr>
        <p:spPr>
          <a:xfrm>
            <a:off x="386484" y="2599616"/>
            <a:ext cx="2124827" cy="46041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1162AC6-44E9-4C00-80FD-247DA83FDE52}"/>
              </a:ext>
            </a:extLst>
          </p:cNvPr>
          <p:cNvSpPr txBox="1"/>
          <p:nvPr/>
        </p:nvSpPr>
        <p:spPr>
          <a:xfrm>
            <a:off x="645233" y="2656100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 Technician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1C03BD-8633-48CA-BB0C-75E862B57DFB}"/>
              </a:ext>
            </a:extLst>
          </p:cNvPr>
          <p:cNvSpPr txBox="1"/>
          <p:nvPr/>
        </p:nvSpPr>
        <p:spPr>
          <a:xfrm>
            <a:off x="7818567" y="1755196"/>
            <a:ext cx="369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627103C-9546-41A3-8229-77B36D2B793A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7764439" y="1856176"/>
            <a:ext cx="1" cy="160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16DD2D86-B45E-4614-B697-65596AFBC681}"/>
              </a:ext>
            </a:extLst>
          </p:cNvPr>
          <p:cNvCxnSpPr>
            <a:cxnSpLocks/>
          </p:cNvCxnSpPr>
          <p:nvPr/>
        </p:nvCxnSpPr>
        <p:spPr>
          <a:xfrm>
            <a:off x="4946731" y="3398536"/>
            <a:ext cx="36323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601421F7-AE81-47B1-A7C1-8306179670C9}"/>
              </a:ext>
            </a:extLst>
          </p:cNvPr>
          <p:cNvCxnSpPr>
            <a:cxnSpLocks/>
          </p:cNvCxnSpPr>
          <p:nvPr/>
        </p:nvCxnSpPr>
        <p:spPr>
          <a:xfrm>
            <a:off x="8667419" y="3376414"/>
            <a:ext cx="33559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1B0DA010-9B6C-4455-9A58-E8B459E1DC0D}"/>
              </a:ext>
            </a:extLst>
          </p:cNvPr>
          <p:cNvSpPr txBox="1"/>
          <p:nvPr/>
        </p:nvSpPr>
        <p:spPr>
          <a:xfrm>
            <a:off x="9063970" y="362456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E48E2C84-E51D-49B9-B823-3F57C2824371}"/>
              </a:ext>
            </a:extLst>
          </p:cNvPr>
          <p:cNvCxnSpPr/>
          <p:nvPr/>
        </p:nvCxnSpPr>
        <p:spPr>
          <a:xfrm>
            <a:off x="115858" y="4390571"/>
            <a:ext cx="118182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proceso 112">
            <a:extLst>
              <a:ext uri="{FF2B5EF4-FFF2-40B4-BE49-F238E27FC236}">
                <a16:creationId xmlns:a16="http://schemas.microsoft.com/office/drawing/2014/main" id="{AA16FD32-EA24-4B43-BD06-90FB8794FA27}"/>
              </a:ext>
            </a:extLst>
          </p:cNvPr>
          <p:cNvSpPr/>
          <p:nvPr/>
        </p:nvSpPr>
        <p:spPr>
          <a:xfrm>
            <a:off x="413994" y="4578896"/>
            <a:ext cx="1138224" cy="46144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001C851-DB9C-4685-92EC-CCEB6E154E0B}"/>
              </a:ext>
            </a:extLst>
          </p:cNvPr>
          <p:cNvSpPr txBox="1"/>
          <p:nvPr/>
        </p:nvSpPr>
        <p:spPr>
          <a:xfrm>
            <a:off x="644517" y="463686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NOC</a:t>
            </a:r>
          </a:p>
        </p:txBody>
      </p:sp>
      <p:sp>
        <p:nvSpPr>
          <p:cNvPr id="85" name="Rectangle: Rounded Corners 26">
            <a:extLst>
              <a:ext uri="{FF2B5EF4-FFF2-40B4-BE49-F238E27FC236}">
                <a16:creationId xmlns:a16="http://schemas.microsoft.com/office/drawing/2014/main" id="{3C899FEA-550B-4B01-AB21-85EA08C578A4}"/>
              </a:ext>
            </a:extLst>
          </p:cNvPr>
          <p:cNvSpPr/>
          <p:nvPr/>
        </p:nvSpPr>
        <p:spPr>
          <a:xfrm>
            <a:off x="1445722" y="1033578"/>
            <a:ext cx="1141240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Request</a:t>
            </a:r>
          </a:p>
        </p:txBody>
      </p:sp>
      <p:sp>
        <p:nvSpPr>
          <p:cNvPr id="86" name="Rectangle: Rounded Corners 26">
            <a:extLst>
              <a:ext uri="{FF2B5EF4-FFF2-40B4-BE49-F238E27FC236}">
                <a16:creationId xmlns:a16="http://schemas.microsoft.com/office/drawing/2014/main" id="{BA9B3147-288B-44CE-A0B1-4D49C8090EA8}"/>
              </a:ext>
            </a:extLst>
          </p:cNvPr>
          <p:cNvSpPr/>
          <p:nvPr/>
        </p:nvSpPr>
        <p:spPr>
          <a:xfrm>
            <a:off x="4444067" y="1045805"/>
            <a:ext cx="1167448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PM with O&amp;M</a:t>
            </a:r>
          </a:p>
        </p:txBody>
      </p:sp>
      <p:sp>
        <p:nvSpPr>
          <p:cNvPr id="88" name="Rectangle: Rounded Corners 26">
            <a:extLst>
              <a:ext uri="{FF2B5EF4-FFF2-40B4-BE49-F238E27FC236}">
                <a16:creationId xmlns:a16="http://schemas.microsoft.com/office/drawing/2014/main" id="{D57E1643-9B08-4DC0-A81E-EB0E5B4CD7C9}"/>
              </a:ext>
            </a:extLst>
          </p:cNvPr>
          <p:cNvSpPr/>
          <p:nvPr/>
        </p:nvSpPr>
        <p:spPr>
          <a:xfrm>
            <a:off x="5905489" y="1061300"/>
            <a:ext cx="1043079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PM Ticket</a:t>
            </a:r>
          </a:p>
        </p:txBody>
      </p:sp>
      <p:sp>
        <p:nvSpPr>
          <p:cNvPr id="89" name="Rectangle: Rounded Corners 26">
            <a:extLst>
              <a:ext uri="{FF2B5EF4-FFF2-40B4-BE49-F238E27FC236}">
                <a16:creationId xmlns:a16="http://schemas.microsoft.com/office/drawing/2014/main" id="{F4622B12-1A18-46C3-A2FF-38F3407F297F}"/>
              </a:ext>
            </a:extLst>
          </p:cNvPr>
          <p:cNvSpPr/>
          <p:nvPr/>
        </p:nvSpPr>
        <p:spPr>
          <a:xfrm>
            <a:off x="8723175" y="1061300"/>
            <a:ext cx="1440515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 Change Management</a:t>
            </a:r>
          </a:p>
        </p:txBody>
      </p:sp>
      <p:sp>
        <p:nvSpPr>
          <p:cNvPr id="94" name="Rectangle: Rounded Corners 26">
            <a:extLst>
              <a:ext uri="{FF2B5EF4-FFF2-40B4-BE49-F238E27FC236}">
                <a16:creationId xmlns:a16="http://schemas.microsoft.com/office/drawing/2014/main" id="{503B6652-669F-4E8C-AAC0-40BC4243EA08}"/>
              </a:ext>
            </a:extLst>
          </p:cNvPr>
          <p:cNvSpPr/>
          <p:nvPr/>
        </p:nvSpPr>
        <p:spPr>
          <a:xfrm>
            <a:off x="2338835" y="3164609"/>
            <a:ext cx="1167448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PM Ticket</a:t>
            </a:r>
          </a:p>
        </p:txBody>
      </p:sp>
      <p:sp>
        <p:nvSpPr>
          <p:cNvPr id="95" name="Rectangle: Rounded Corners 26">
            <a:extLst>
              <a:ext uri="{FF2B5EF4-FFF2-40B4-BE49-F238E27FC236}">
                <a16:creationId xmlns:a16="http://schemas.microsoft.com/office/drawing/2014/main" id="{4B163AF4-698A-4F3A-A7B6-36CF9A4C7C9C}"/>
              </a:ext>
            </a:extLst>
          </p:cNvPr>
          <p:cNvSpPr/>
          <p:nvPr/>
        </p:nvSpPr>
        <p:spPr>
          <a:xfrm>
            <a:off x="3903652" y="3163302"/>
            <a:ext cx="1043079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PM activity</a:t>
            </a:r>
          </a:p>
        </p:txBody>
      </p:sp>
      <p:sp>
        <p:nvSpPr>
          <p:cNvPr id="97" name="Rectangle: Rounded Corners 26">
            <a:extLst>
              <a:ext uri="{FF2B5EF4-FFF2-40B4-BE49-F238E27FC236}">
                <a16:creationId xmlns:a16="http://schemas.microsoft.com/office/drawing/2014/main" id="{A870A499-2748-40F5-98B4-268DD55A0821}"/>
              </a:ext>
            </a:extLst>
          </p:cNvPr>
          <p:cNvSpPr/>
          <p:nvPr/>
        </p:nvSpPr>
        <p:spPr>
          <a:xfrm>
            <a:off x="5339540" y="3172161"/>
            <a:ext cx="1440515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PM Report</a:t>
            </a:r>
          </a:p>
        </p:txBody>
      </p:sp>
      <p:sp>
        <p:nvSpPr>
          <p:cNvPr id="115" name="Rectangle: Rounded Corners 26">
            <a:extLst>
              <a:ext uri="{FF2B5EF4-FFF2-40B4-BE49-F238E27FC236}">
                <a16:creationId xmlns:a16="http://schemas.microsoft.com/office/drawing/2014/main" id="{EF2AECDE-667B-4BE5-AB5A-2C3EE5E97C70}"/>
              </a:ext>
            </a:extLst>
          </p:cNvPr>
          <p:cNvSpPr/>
          <p:nvPr/>
        </p:nvSpPr>
        <p:spPr>
          <a:xfrm>
            <a:off x="3375629" y="5017383"/>
            <a:ext cx="2099126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Network &amp; Equipment Alarm Status &amp; Support Intervention</a:t>
            </a:r>
          </a:p>
        </p:txBody>
      </p:sp>
      <p:sp>
        <p:nvSpPr>
          <p:cNvPr id="127" name="Rectangle: Rounded Corners 26">
            <a:extLst>
              <a:ext uri="{FF2B5EF4-FFF2-40B4-BE49-F238E27FC236}">
                <a16:creationId xmlns:a16="http://schemas.microsoft.com/office/drawing/2014/main" id="{CA68843E-932D-497C-8C12-0A8EF9C0ED7B}"/>
              </a:ext>
            </a:extLst>
          </p:cNvPr>
          <p:cNvSpPr/>
          <p:nvPr/>
        </p:nvSpPr>
        <p:spPr>
          <a:xfrm>
            <a:off x="7155327" y="3163302"/>
            <a:ext cx="1512092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and Close PM ticket</a:t>
            </a:r>
          </a:p>
        </p:txBody>
      </p:sp>
      <p:sp>
        <p:nvSpPr>
          <p:cNvPr id="130" name="Diagrama de flujo: conector 129">
            <a:extLst>
              <a:ext uri="{FF2B5EF4-FFF2-40B4-BE49-F238E27FC236}">
                <a16:creationId xmlns:a16="http://schemas.microsoft.com/office/drawing/2014/main" id="{56CD83D4-7CF5-40D8-8E22-3E81D2DAAEF9}"/>
              </a:ext>
            </a:extLst>
          </p:cNvPr>
          <p:cNvSpPr/>
          <p:nvPr/>
        </p:nvSpPr>
        <p:spPr>
          <a:xfrm>
            <a:off x="11465534" y="984892"/>
            <a:ext cx="468610" cy="49205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75B9F83-C131-4093-A2E6-186F34614F80}"/>
              </a:ext>
            </a:extLst>
          </p:cNvPr>
          <p:cNvSpPr/>
          <p:nvPr/>
        </p:nvSpPr>
        <p:spPr>
          <a:xfrm>
            <a:off x="1910457" y="1422209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113B2E6-A4A5-4088-BC91-A8A7CC318D1B}"/>
              </a:ext>
            </a:extLst>
          </p:cNvPr>
          <p:cNvSpPr/>
          <p:nvPr/>
        </p:nvSpPr>
        <p:spPr>
          <a:xfrm>
            <a:off x="3276435" y="1417526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05424D12-5908-43DC-B4BA-CB0CC7D69219}"/>
              </a:ext>
            </a:extLst>
          </p:cNvPr>
          <p:cNvSpPr/>
          <p:nvPr/>
        </p:nvSpPr>
        <p:spPr>
          <a:xfrm>
            <a:off x="4837448" y="1422209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20A85F-19FE-4643-8F95-6F5A7E1E943E}"/>
              </a:ext>
            </a:extLst>
          </p:cNvPr>
          <p:cNvSpPr/>
          <p:nvPr/>
        </p:nvSpPr>
        <p:spPr>
          <a:xfrm>
            <a:off x="6229423" y="1410753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7415EE9-85C8-4900-8ADC-6E48977FF2C5}"/>
              </a:ext>
            </a:extLst>
          </p:cNvPr>
          <p:cNvSpPr/>
          <p:nvPr/>
        </p:nvSpPr>
        <p:spPr>
          <a:xfrm>
            <a:off x="9290249" y="630605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80A55A4-4135-43B2-B9E4-9BABC74E5953}"/>
              </a:ext>
            </a:extLst>
          </p:cNvPr>
          <p:cNvSpPr/>
          <p:nvPr/>
        </p:nvSpPr>
        <p:spPr>
          <a:xfrm>
            <a:off x="10079550" y="1735510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D11AAD5-A9C7-41FF-9C31-7435EDEB7CC7}"/>
              </a:ext>
            </a:extLst>
          </p:cNvPr>
          <p:cNvSpPr/>
          <p:nvPr/>
        </p:nvSpPr>
        <p:spPr>
          <a:xfrm>
            <a:off x="2982855" y="2758353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716CC2F4-EC51-4ECC-8B28-73F7002A07CC}"/>
              </a:ext>
            </a:extLst>
          </p:cNvPr>
          <p:cNvSpPr/>
          <p:nvPr/>
        </p:nvSpPr>
        <p:spPr>
          <a:xfrm>
            <a:off x="4089491" y="4577140"/>
            <a:ext cx="4039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850CF908-AC70-4A5C-B33E-33FFA50C8CA5}"/>
              </a:ext>
            </a:extLst>
          </p:cNvPr>
          <p:cNvSpPr/>
          <p:nvPr/>
        </p:nvSpPr>
        <p:spPr>
          <a:xfrm>
            <a:off x="4130389" y="2734136"/>
            <a:ext cx="6038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CDBBF79-447E-4EAE-991E-5CF6F28A8B81}"/>
              </a:ext>
            </a:extLst>
          </p:cNvPr>
          <p:cNvSpPr/>
          <p:nvPr/>
        </p:nvSpPr>
        <p:spPr>
          <a:xfrm>
            <a:off x="5825571" y="2736313"/>
            <a:ext cx="550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5D340A13-1646-43E0-8902-F6C61FA30DD3}"/>
              </a:ext>
            </a:extLst>
          </p:cNvPr>
          <p:cNvSpPr/>
          <p:nvPr/>
        </p:nvSpPr>
        <p:spPr>
          <a:xfrm>
            <a:off x="7621027" y="2734136"/>
            <a:ext cx="550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26">
            <a:extLst>
              <a:ext uri="{FF2B5EF4-FFF2-40B4-BE49-F238E27FC236}">
                <a16:creationId xmlns:a16="http://schemas.microsoft.com/office/drawing/2014/main" id="{3A206E72-9FDF-4E2E-9D1D-34E0BE0C5829}"/>
              </a:ext>
            </a:extLst>
          </p:cNvPr>
          <p:cNvSpPr/>
          <p:nvPr/>
        </p:nvSpPr>
        <p:spPr>
          <a:xfrm>
            <a:off x="2922559" y="1044947"/>
            <a:ext cx="1176937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Check, Define, Update PM Plan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015C7B5E-0536-4728-9C81-EBA263001BEE}"/>
              </a:ext>
            </a:extLst>
          </p:cNvPr>
          <p:cNvCxnSpPr>
            <a:cxnSpLocks/>
          </p:cNvCxnSpPr>
          <p:nvPr/>
        </p:nvCxnSpPr>
        <p:spPr>
          <a:xfrm>
            <a:off x="7764439" y="2016806"/>
            <a:ext cx="9353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26">
            <a:extLst>
              <a:ext uri="{FF2B5EF4-FFF2-40B4-BE49-F238E27FC236}">
                <a16:creationId xmlns:a16="http://schemas.microsoft.com/office/drawing/2014/main" id="{CF0FD33B-9A41-4A89-B03C-51C7D217D69D}"/>
              </a:ext>
            </a:extLst>
          </p:cNvPr>
          <p:cNvSpPr/>
          <p:nvPr/>
        </p:nvSpPr>
        <p:spPr>
          <a:xfrm>
            <a:off x="8699823" y="1781120"/>
            <a:ext cx="1440515" cy="432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 PM activity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3C24961-4355-4D7F-83EA-2BACB4A39DF6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flipV="1">
            <a:off x="4425192" y="3595302"/>
            <a:ext cx="0" cy="14220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229C4CA1-1B64-47AB-98F8-B7B9BC75036E}"/>
              </a:ext>
            </a:extLst>
          </p:cNvPr>
          <p:cNvCxnSpPr>
            <a:cxnSpLocks/>
          </p:cNvCxnSpPr>
          <p:nvPr/>
        </p:nvCxnSpPr>
        <p:spPr>
          <a:xfrm>
            <a:off x="6780055" y="3379302"/>
            <a:ext cx="36323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189CA3A-69FE-4644-B849-AA26D2285E46}"/>
              </a:ext>
            </a:extLst>
          </p:cNvPr>
          <p:cNvCxnSpPr>
            <a:stCxn id="12" idx="2"/>
            <a:endCxn id="94" idx="0"/>
          </p:cNvCxnSpPr>
          <p:nvPr/>
        </p:nvCxnSpPr>
        <p:spPr>
          <a:xfrm rot="5400000">
            <a:off x="5695576" y="-559897"/>
            <a:ext cx="951489" cy="649752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2EC9FF5-62C7-4E52-A815-5BD0EE6DF5BB}"/>
              </a:ext>
            </a:extLst>
          </p:cNvPr>
          <p:cNvCxnSpPr>
            <a:cxnSpLocks/>
            <a:stCxn id="94" idx="2"/>
            <a:endCxn id="115" idx="1"/>
          </p:cNvCxnSpPr>
          <p:nvPr/>
        </p:nvCxnSpPr>
        <p:spPr>
          <a:xfrm rot="16200000" flipH="1">
            <a:off x="2330707" y="4188461"/>
            <a:ext cx="1636774" cy="45307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5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xcom_2018">
  <a:themeElements>
    <a:clrScheme name="Telefónica 2018 v2">
      <a:dk1>
        <a:srgbClr val="003042"/>
      </a:dk1>
      <a:lt1>
        <a:srgbClr val="FFFFFF"/>
      </a:lt1>
      <a:dk2>
        <a:srgbClr val="003042"/>
      </a:dk2>
      <a:lt2>
        <a:srgbClr val="00EDFF"/>
      </a:lt2>
      <a:accent1>
        <a:srgbClr val="0093B7"/>
      </a:accent1>
      <a:accent2>
        <a:srgbClr val="0FFE99"/>
      </a:accent2>
      <a:accent3>
        <a:srgbClr val="FF7B03"/>
      </a:accent3>
      <a:accent4>
        <a:srgbClr val="FE4A4A"/>
      </a:accent4>
      <a:accent5>
        <a:srgbClr val="4D515A"/>
      </a:accent5>
      <a:accent6>
        <a:srgbClr val="980097"/>
      </a:accent6>
      <a:hlink>
        <a:srgbClr val="00495B"/>
      </a:hlink>
      <a:folHlink>
        <a:srgbClr val="008DAF"/>
      </a:folHlink>
    </a:clrScheme>
    <a:fontScheme name="Telefonica 2016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defRPr sz="1600" dirty="0" err="1">
            <a:solidFill>
              <a:schemeClr val="tx2"/>
            </a:solidFill>
            <a:latin typeface="+mj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xcom_2018" id="{CA688486-C28C-8741-9D43-637FBBC1D1F7}" vid="{E9D1E7B9-3CAA-E64F-BF97-E086238B15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35936</TotalTime>
  <Words>206</Words>
  <Application>Microsoft Office PowerPoint</Application>
  <PresentationFormat>Widescreen</PresentationFormat>
  <Paragraphs>101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Source Sans Pro</vt:lpstr>
      <vt:lpstr>Telefonica ExtraLight</vt:lpstr>
      <vt:lpstr>Wingdings</vt:lpstr>
      <vt:lpstr>Excom_2018</vt:lpstr>
      <vt:lpstr>Tema de Office</vt:lpstr>
      <vt:lpstr>Diapositiva de think-cell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TeleworX @ IpT: Transport Highlights</dc:title>
  <dc:creator>teleworx</dc:creator>
  <cp:lastModifiedBy>Emmanuel Duarte</cp:lastModifiedBy>
  <cp:revision>820</cp:revision>
  <dcterms:created xsi:type="dcterms:W3CDTF">2019-08-15T17:55:34Z</dcterms:created>
  <dcterms:modified xsi:type="dcterms:W3CDTF">2020-10-25T17:55:40Z</dcterms:modified>
</cp:coreProperties>
</file>