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740" r:id="rId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E387D1-D56C-4B78-A70A-4382191BC916}">
          <p14:sldIdLst>
            <p14:sldId id="27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3F9"/>
    <a:srgbClr val="689824"/>
    <a:srgbClr val="CB1664"/>
    <a:srgbClr val="BFBFBF"/>
    <a:srgbClr val="E7F2FC"/>
    <a:srgbClr val="9962C1"/>
    <a:srgbClr val="00B050"/>
    <a:srgbClr val="1AC098"/>
    <a:srgbClr val="005777"/>
    <a:srgbClr val="215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4434" autoAdjust="0"/>
  </p:normalViewPr>
  <p:slideViewPr>
    <p:cSldViewPr showGuides="1">
      <p:cViewPr varScale="1">
        <p:scale>
          <a:sx n="70" d="100"/>
          <a:sy n="70" d="100"/>
        </p:scale>
        <p:origin x="522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9421686" cy="2514601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3403600"/>
            <a:ext cx="9421686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0AF573F-B6A7-4E43-9743-E23E2FDD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8882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4540AFF-F6F4-4BA4-9477-671E24C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8882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5/23/2020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3730BE5-A22D-44BF-A1B1-9BE8B264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8882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1B4C3B5-5464-473A-AC97-3C3976EB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91171"/>
            <a:ext cx="1218882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5/23/2020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486400"/>
          </a:xfrm>
          <a:ln w="12700">
            <a:solidFill>
              <a:schemeClr val="accent1">
                <a:lumMod val="50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3E078C1-39F7-4988-A4A8-4EA71224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8882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332115"/>
            <a:ext cx="12188824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844" y="1462977"/>
            <a:ext cx="10081120" cy="45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40625" y="6453336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1186" y="6453336"/>
            <a:ext cx="697192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736" y="6453336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1678515" y="295914"/>
            <a:ext cx="101765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Imagen 1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33773" y="123048"/>
            <a:ext cx="1344742" cy="4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b="0" kern="1200" spc="30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5F14388-9945-4F1B-8C4D-126C96BA4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1156"/>
              </p:ext>
            </p:extLst>
          </p:nvPr>
        </p:nvGraphicFramePr>
        <p:xfrm>
          <a:off x="1275851" y="1709981"/>
          <a:ext cx="10244640" cy="370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30">
                  <a:extLst>
                    <a:ext uri="{9D8B030D-6E8A-4147-A177-3AD203B41FA5}">
                      <a16:colId xmlns:a16="http://schemas.microsoft.com/office/drawing/2014/main" val="2695238317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731767746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2192802218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1297969941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3268530099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702980233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4179215570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102664223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2319746641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3908734484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344051581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4226515801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3158999625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1925244375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4015263618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2340856983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2471720210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3792688085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1561444953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602954333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2566723572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68663759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2909909872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1245992830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3233038258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3589300782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2786813508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3647825228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2140687607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3396215752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82999065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623276769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1252933098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3816079384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3051930501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4210229578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1407161910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1401884367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1287857858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3229607429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2938302471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2576115567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90893105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824748702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2350447149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2148144971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1125941459"/>
                    </a:ext>
                  </a:extLst>
                </a:gridCol>
                <a:gridCol w="213430">
                  <a:extLst>
                    <a:ext uri="{9D8B030D-6E8A-4147-A177-3AD203B41FA5}">
                      <a16:colId xmlns:a16="http://schemas.microsoft.com/office/drawing/2014/main" val="2837006324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512351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59B2C68A-9ADC-48ED-A7CC-16156CA18634}"/>
              </a:ext>
            </a:extLst>
          </p:cNvPr>
          <p:cNvGrpSpPr/>
          <p:nvPr/>
        </p:nvGrpSpPr>
        <p:grpSpPr>
          <a:xfrm>
            <a:off x="1275851" y="1541651"/>
            <a:ext cx="10244647" cy="344684"/>
            <a:chOff x="998530" y="2526632"/>
            <a:chExt cx="10247316" cy="370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8E2919-9A52-4BF8-80EE-C285C9C7D2C6}"/>
                </a:ext>
              </a:extLst>
            </p:cNvPr>
            <p:cNvSpPr/>
            <p:nvPr/>
          </p:nvSpPr>
          <p:spPr>
            <a:xfrm>
              <a:off x="1852680" y="2526632"/>
              <a:ext cx="854242" cy="370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Feb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18BD0B-EDDE-4E82-A439-148FE71363AB}"/>
                </a:ext>
              </a:extLst>
            </p:cNvPr>
            <p:cNvSpPr/>
            <p:nvPr/>
          </p:nvSpPr>
          <p:spPr>
            <a:xfrm>
              <a:off x="2706186" y="2526632"/>
              <a:ext cx="854242" cy="370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Mar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A5ADA6-BD6D-4B52-A543-0442F0FA74D4}"/>
                </a:ext>
              </a:extLst>
            </p:cNvPr>
            <p:cNvSpPr/>
            <p:nvPr/>
          </p:nvSpPr>
          <p:spPr>
            <a:xfrm>
              <a:off x="3559876" y="2526632"/>
              <a:ext cx="854242" cy="370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9A98A0-7DBE-404D-8D30-9CA04C7C41C9}"/>
                </a:ext>
              </a:extLst>
            </p:cNvPr>
            <p:cNvSpPr/>
            <p:nvPr/>
          </p:nvSpPr>
          <p:spPr>
            <a:xfrm>
              <a:off x="4413382" y="2526632"/>
              <a:ext cx="854242" cy="370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May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4B6DEC-0624-4F08-B841-4F0C9875BEC0}"/>
                </a:ext>
              </a:extLst>
            </p:cNvPr>
            <p:cNvSpPr/>
            <p:nvPr/>
          </p:nvSpPr>
          <p:spPr>
            <a:xfrm>
              <a:off x="5267256" y="2526632"/>
              <a:ext cx="854242" cy="370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Jun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C11F4C-5B46-4DE5-92A5-97345F5D4D28}"/>
                </a:ext>
              </a:extLst>
            </p:cNvPr>
            <p:cNvSpPr/>
            <p:nvPr/>
          </p:nvSpPr>
          <p:spPr>
            <a:xfrm>
              <a:off x="6121314" y="2526632"/>
              <a:ext cx="854242" cy="370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Jul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87C1F8-FC63-461A-8196-0BF09E8BBA31}"/>
                </a:ext>
              </a:extLst>
            </p:cNvPr>
            <p:cNvSpPr/>
            <p:nvPr/>
          </p:nvSpPr>
          <p:spPr>
            <a:xfrm>
              <a:off x="6975186" y="2526632"/>
              <a:ext cx="854242" cy="370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Aug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5599C7-D058-4099-A2E5-FF1B1705B27C}"/>
                </a:ext>
              </a:extLst>
            </p:cNvPr>
            <p:cNvSpPr/>
            <p:nvPr/>
          </p:nvSpPr>
          <p:spPr>
            <a:xfrm>
              <a:off x="7829430" y="2526632"/>
              <a:ext cx="854242" cy="370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Sep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EFAEEB-B551-475A-8CA0-D578A97DF7B2}"/>
                </a:ext>
              </a:extLst>
            </p:cNvPr>
            <p:cNvSpPr/>
            <p:nvPr/>
          </p:nvSpPr>
          <p:spPr>
            <a:xfrm>
              <a:off x="8683488" y="2526632"/>
              <a:ext cx="854242" cy="370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Oct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1FF6FA-1189-4623-8FAD-EDA0F47EF5D0}"/>
                </a:ext>
              </a:extLst>
            </p:cNvPr>
            <p:cNvSpPr/>
            <p:nvPr/>
          </p:nvSpPr>
          <p:spPr>
            <a:xfrm>
              <a:off x="9537546" y="2526632"/>
              <a:ext cx="854242" cy="370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Nov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BDC904D-4D47-4EBA-8E5B-4884BD34F56D}"/>
                </a:ext>
              </a:extLst>
            </p:cNvPr>
            <p:cNvCxnSpPr>
              <a:cxnSpLocks/>
            </p:cNvCxnSpPr>
            <p:nvPr/>
          </p:nvCxnSpPr>
          <p:spPr>
            <a:xfrm>
              <a:off x="2706738" y="2526632"/>
              <a:ext cx="0" cy="3708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1CE39F-D989-4700-91E5-528A5A879A1A}"/>
                </a:ext>
              </a:extLst>
            </p:cNvPr>
            <p:cNvCxnSpPr>
              <a:cxnSpLocks/>
            </p:cNvCxnSpPr>
            <p:nvPr/>
          </p:nvCxnSpPr>
          <p:spPr>
            <a:xfrm>
              <a:off x="2706554" y="2526632"/>
              <a:ext cx="0" cy="3708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87C77-5565-4D60-AD34-FD8CE7E737F0}"/>
                </a:ext>
              </a:extLst>
            </p:cNvPr>
            <p:cNvCxnSpPr>
              <a:cxnSpLocks/>
            </p:cNvCxnSpPr>
            <p:nvPr/>
          </p:nvCxnSpPr>
          <p:spPr>
            <a:xfrm>
              <a:off x="2706370" y="2526632"/>
              <a:ext cx="0" cy="3708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52AF75-6C18-4A7B-8E67-ED75D44A4CE1}"/>
                </a:ext>
              </a:extLst>
            </p:cNvPr>
            <p:cNvCxnSpPr>
              <a:cxnSpLocks/>
            </p:cNvCxnSpPr>
            <p:nvPr/>
          </p:nvCxnSpPr>
          <p:spPr>
            <a:xfrm>
              <a:off x="3560244" y="2526632"/>
              <a:ext cx="0" cy="3708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3BB9DC-3F90-44C2-B181-658629D1B9F3}"/>
                </a:ext>
              </a:extLst>
            </p:cNvPr>
            <p:cNvCxnSpPr>
              <a:cxnSpLocks/>
            </p:cNvCxnSpPr>
            <p:nvPr/>
          </p:nvCxnSpPr>
          <p:spPr>
            <a:xfrm>
              <a:off x="3560060" y="2526632"/>
              <a:ext cx="0" cy="3708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1B60303-EF7C-4444-BEEF-9287AA001E40}"/>
                </a:ext>
              </a:extLst>
            </p:cNvPr>
            <p:cNvCxnSpPr>
              <a:cxnSpLocks/>
            </p:cNvCxnSpPr>
            <p:nvPr/>
          </p:nvCxnSpPr>
          <p:spPr>
            <a:xfrm>
              <a:off x="4413934" y="2526632"/>
              <a:ext cx="0" cy="3708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05BFB9-3FA6-4DF3-878F-10CAE9C1D0F4}"/>
                </a:ext>
              </a:extLst>
            </p:cNvPr>
            <p:cNvCxnSpPr>
              <a:cxnSpLocks/>
            </p:cNvCxnSpPr>
            <p:nvPr/>
          </p:nvCxnSpPr>
          <p:spPr>
            <a:xfrm>
              <a:off x="4413750" y="2526632"/>
              <a:ext cx="0" cy="3708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3AB9EF-BC28-430F-94B3-E9AAC8F862C8}"/>
                </a:ext>
              </a:extLst>
            </p:cNvPr>
            <p:cNvCxnSpPr>
              <a:cxnSpLocks/>
            </p:cNvCxnSpPr>
            <p:nvPr/>
          </p:nvCxnSpPr>
          <p:spPr>
            <a:xfrm>
              <a:off x="4413566" y="2526632"/>
              <a:ext cx="0" cy="3708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12B83EA-EFD0-400C-896B-83FA022B1120}"/>
                </a:ext>
              </a:extLst>
            </p:cNvPr>
            <p:cNvCxnSpPr>
              <a:cxnSpLocks/>
            </p:cNvCxnSpPr>
            <p:nvPr/>
          </p:nvCxnSpPr>
          <p:spPr>
            <a:xfrm>
              <a:off x="5267440" y="2526632"/>
              <a:ext cx="0" cy="3708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0FA95DA-039B-40A1-996D-4C86E0D145D9}"/>
                </a:ext>
              </a:extLst>
            </p:cNvPr>
            <p:cNvCxnSpPr>
              <a:cxnSpLocks/>
            </p:cNvCxnSpPr>
            <p:nvPr/>
          </p:nvCxnSpPr>
          <p:spPr>
            <a:xfrm>
              <a:off x="10391609" y="2526632"/>
              <a:ext cx="0" cy="3708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AA2062-CA7D-4F28-9076-1278BB6384C3}"/>
                </a:ext>
              </a:extLst>
            </p:cNvPr>
            <p:cNvSpPr/>
            <p:nvPr/>
          </p:nvSpPr>
          <p:spPr>
            <a:xfrm>
              <a:off x="998530" y="2526632"/>
              <a:ext cx="854242" cy="370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Jan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F8A281-1940-41AC-BBB2-40D6964A37DF}"/>
                </a:ext>
              </a:extLst>
            </p:cNvPr>
            <p:cNvSpPr/>
            <p:nvPr/>
          </p:nvSpPr>
          <p:spPr>
            <a:xfrm>
              <a:off x="10391604" y="2526632"/>
              <a:ext cx="854242" cy="3708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Dec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99E3475-9D5F-4E7F-9176-48D512D084E2}"/>
              </a:ext>
            </a:extLst>
          </p:cNvPr>
          <p:cNvGrpSpPr/>
          <p:nvPr/>
        </p:nvGrpSpPr>
        <p:grpSpPr>
          <a:xfrm>
            <a:off x="-99692" y="2188166"/>
            <a:ext cx="3082755" cy="253850"/>
            <a:chOff x="0" y="1239523"/>
            <a:chExt cx="3083558" cy="2539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649602-0ED8-43E3-B2EB-7CE0AD616C5C}"/>
                </a:ext>
              </a:extLst>
            </p:cNvPr>
            <p:cNvSpPr txBox="1"/>
            <p:nvPr/>
          </p:nvSpPr>
          <p:spPr>
            <a:xfrm>
              <a:off x="0" y="1239523"/>
              <a:ext cx="137590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Build Project Plan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607D28-BF95-482B-BFDC-236A83659CC6}"/>
                </a:ext>
              </a:extLst>
            </p:cNvPr>
            <p:cNvSpPr/>
            <p:nvPr/>
          </p:nvSpPr>
          <p:spPr>
            <a:xfrm>
              <a:off x="1375901" y="1268228"/>
              <a:ext cx="675754" cy="1965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A9EE83F-07C8-4194-BCFF-143CCC351176}"/>
                </a:ext>
              </a:extLst>
            </p:cNvPr>
            <p:cNvSpPr txBox="1"/>
            <p:nvPr/>
          </p:nvSpPr>
          <p:spPr>
            <a:xfrm>
              <a:off x="2051656" y="1239523"/>
              <a:ext cx="103190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 weeks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3CF644E-6D8C-4DC5-B304-BA6E35EA5D72}"/>
              </a:ext>
            </a:extLst>
          </p:cNvPr>
          <p:cNvGrpSpPr/>
          <p:nvPr/>
        </p:nvGrpSpPr>
        <p:grpSpPr>
          <a:xfrm>
            <a:off x="366913" y="3065498"/>
            <a:ext cx="5035845" cy="261542"/>
            <a:chOff x="466725" y="1569211"/>
            <a:chExt cx="5037157" cy="2616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855970-C89D-41D7-AD27-575A997378A0}"/>
                </a:ext>
              </a:extLst>
            </p:cNvPr>
            <p:cNvSpPr txBox="1"/>
            <p:nvPr/>
          </p:nvSpPr>
          <p:spPr>
            <a:xfrm>
              <a:off x="466725" y="1569211"/>
              <a:ext cx="15849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Headquarters Set-up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D50C724-FB59-4876-A783-32AE5241E391}"/>
                </a:ext>
              </a:extLst>
            </p:cNvPr>
            <p:cNvSpPr/>
            <p:nvPr/>
          </p:nvSpPr>
          <p:spPr>
            <a:xfrm>
              <a:off x="2051655" y="1601763"/>
              <a:ext cx="1031902" cy="1965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F8C411-27FE-4B2A-BF8C-4CC5F7920DF2}"/>
                </a:ext>
              </a:extLst>
            </p:cNvPr>
            <p:cNvSpPr txBox="1"/>
            <p:nvPr/>
          </p:nvSpPr>
          <p:spPr>
            <a:xfrm>
              <a:off x="3083557" y="1569211"/>
              <a:ext cx="242032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 weeks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F5AC32B-9588-499A-980F-9647169A57E8}"/>
              </a:ext>
            </a:extLst>
          </p:cNvPr>
          <p:cNvGrpSpPr/>
          <p:nvPr/>
        </p:nvGrpSpPr>
        <p:grpSpPr>
          <a:xfrm>
            <a:off x="1994894" y="4119755"/>
            <a:ext cx="5813250" cy="261542"/>
            <a:chOff x="2095131" y="1911605"/>
            <a:chExt cx="5814764" cy="2616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9925DC-9E81-4C89-933D-E0E9A97782D4}"/>
                </a:ext>
              </a:extLst>
            </p:cNvPr>
            <p:cNvSpPr txBox="1"/>
            <p:nvPr/>
          </p:nvSpPr>
          <p:spPr>
            <a:xfrm>
              <a:off x="2095131" y="1911605"/>
              <a:ext cx="140155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Hiring &amp; Staffing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EA4034F-CB38-4D7E-B431-B8321AC30FED}"/>
                </a:ext>
              </a:extLst>
            </p:cNvPr>
            <p:cNvSpPr/>
            <p:nvPr/>
          </p:nvSpPr>
          <p:spPr>
            <a:xfrm>
              <a:off x="3496687" y="1944157"/>
              <a:ext cx="3001997" cy="1965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FA595E-60F8-4BF5-A471-16F32AA89BDF}"/>
                </a:ext>
              </a:extLst>
            </p:cNvPr>
            <p:cNvSpPr txBox="1"/>
            <p:nvPr/>
          </p:nvSpPr>
          <p:spPr>
            <a:xfrm>
              <a:off x="6498684" y="1911605"/>
              <a:ext cx="141121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15 weeks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614C793-9213-43C3-8874-166E75F716D1}"/>
              </a:ext>
            </a:extLst>
          </p:cNvPr>
          <p:cNvGrpSpPr/>
          <p:nvPr/>
        </p:nvGrpSpPr>
        <p:grpSpPr>
          <a:xfrm>
            <a:off x="-99692" y="2384155"/>
            <a:ext cx="5445314" cy="415498"/>
            <a:chOff x="-1" y="2162648"/>
            <a:chExt cx="5446732" cy="4156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A0DEDB-6B07-4157-844D-EBFEA2B5F0E7}"/>
                </a:ext>
              </a:extLst>
            </p:cNvPr>
            <p:cNvSpPr txBox="1"/>
            <p:nvPr/>
          </p:nvSpPr>
          <p:spPr>
            <a:xfrm>
              <a:off x="-1" y="2162648"/>
              <a:ext cx="1586533" cy="4156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Commercial Agreements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A8A382A-E263-4D37-806B-4D3FDA24A1B8}"/>
                </a:ext>
              </a:extLst>
            </p:cNvPr>
            <p:cNvSpPr/>
            <p:nvPr/>
          </p:nvSpPr>
          <p:spPr>
            <a:xfrm>
              <a:off x="1590676" y="2286551"/>
              <a:ext cx="2346571" cy="1965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198B027-113F-4018-B899-6632CC0C29E8}"/>
                </a:ext>
              </a:extLst>
            </p:cNvPr>
            <p:cNvSpPr txBox="1"/>
            <p:nvPr/>
          </p:nvSpPr>
          <p:spPr>
            <a:xfrm>
              <a:off x="3995303" y="2253999"/>
              <a:ext cx="14514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12 weeks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EEF4D24-68AA-4F5B-806A-352D32F0D250}"/>
              </a:ext>
            </a:extLst>
          </p:cNvPr>
          <p:cNvGrpSpPr/>
          <p:nvPr/>
        </p:nvGrpSpPr>
        <p:grpSpPr>
          <a:xfrm>
            <a:off x="-226088" y="2770490"/>
            <a:ext cx="5962131" cy="261542"/>
            <a:chOff x="-126429" y="2596393"/>
            <a:chExt cx="5963684" cy="2616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3200B89-C7AB-44A2-BD59-33A6008B6AB4}"/>
                </a:ext>
              </a:extLst>
            </p:cNvPr>
            <p:cNvSpPr txBox="1"/>
            <p:nvPr/>
          </p:nvSpPr>
          <p:spPr>
            <a:xfrm>
              <a:off x="-126429" y="2600240"/>
              <a:ext cx="1717105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Spectrum Acquisition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436874-4C17-4847-B766-B08DFA593EB3}"/>
                </a:ext>
              </a:extLst>
            </p:cNvPr>
            <p:cNvSpPr/>
            <p:nvPr/>
          </p:nvSpPr>
          <p:spPr>
            <a:xfrm>
              <a:off x="1590675" y="2628945"/>
              <a:ext cx="3200077" cy="19650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4E8E86-0A15-4038-B64F-6A8788AB5C73}"/>
                </a:ext>
              </a:extLst>
            </p:cNvPr>
            <p:cNvSpPr txBox="1"/>
            <p:nvPr/>
          </p:nvSpPr>
          <p:spPr>
            <a:xfrm>
              <a:off x="4790752" y="2596393"/>
              <a:ext cx="104650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16 weeks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6588F60-C9A1-4198-8AA8-95876F3A46A9}"/>
              </a:ext>
            </a:extLst>
          </p:cNvPr>
          <p:cNvGrpSpPr/>
          <p:nvPr/>
        </p:nvGrpSpPr>
        <p:grpSpPr>
          <a:xfrm>
            <a:off x="1033489" y="3824747"/>
            <a:ext cx="5569104" cy="261542"/>
            <a:chOff x="1133475" y="2938787"/>
            <a:chExt cx="5570555" cy="26161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EF8F5A-7DD2-4B40-B3E2-D7AC953B4B84}"/>
                </a:ext>
              </a:extLst>
            </p:cNvPr>
            <p:cNvSpPr txBox="1"/>
            <p:nvPr/>
          </p:nvSpPr>
          <p:spPr>
            <a:xfrm>
              <a:off x="1133475" y="2938787"/>
              <a:ext cx="198490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Other Resource Acquisition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B7D9066-68A6-461A-A1B0-EE3941A0A176}"/>
                </a:ext>
              </a:extLst>
            </p:cNvPr>
            <p:cNvSpPr/>
            <p:nvPr/>
          </p:nvSpPr>
          <p:spPr>
            <a:xfrm>
              <a:off x="3118378" y="2971339"/>
              <a:ext cx="2070100" cy="1965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B66E79-FFA3-4886-9BC3-97E9D68666D9}"/>
                </a:ext>
              </a:extLst>
            </p:cNvPr>
            <p:cNvSpPr txBox="1"/>
            <p:nvPr/>
          </p:nvSpPr>
          <p:spPr>
            <a:xfrm>
              <a:off x="5181829" y="2938787"/>
              <a:ext cx="15222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 weeks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9020C31-010C-4D31-B136-4B5F88BABE6B}"/>
              </a:ext>
            </a:extLst>
          </p:cNvPr>
          <p:cNvGrpSpPr/>
          <p:nvPr/>
        </p:nvGrpSpPr>
        <p:grpSpPr>
          <a:xfrm>
            <a:off x="244217" y="3360507"/>
            <a:ext cx="5888144" cy="430775"/>
            <a:chOff x="382098" y="3196542"/>
            <a:chExt cx="5889678" cy="4308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D8376F-1296-43E0-8E53-EB914FA9622A}"/>
                </a:ext>
              </a:extLst>
            </p:cNvPr>
            <p:cNvSpPr txBox="1"/>
            <p:nvPr/>
          </p:nvSpPr>
          <p:spPr>
            <a:xfrm>
              <a:off x="382098" y="3196542"/>
              <a:ext cx="1717105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Network Architecture Definition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EB2CEFF-1CB1-4E1F-B31C-2DAD5F5221AE}"/>
                </a:ext>
              </a:extLst>
            </p:cNvPr>
            <p:cNvSpPr/>
            <p:nvPr/>
          </p:nvSpPr>
          <p:spPr>
            <a:xfrm>
              <a:off x="2099203" y="3313733"/>
              <a:ext cx="2729649" cy="1965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B813A8-C55F-4B92-A481-BB4AB6B051C6}"/>
                </a:ext>
              </a:extLst>
            </p:cNvPr>
            <p:cNvSpPr txBox="1"/>
            <p:nvPr/>
          </p:nvSpPr>
          <p:spPr>
            <a:xfrm>
              <a:off x="4790752" y="3281181"/>
              <a:ext cx="148102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14 weeks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5252882-6B0B-4247-A1C3-372CF9A49729}"/>
              </a:ext>
            </a:extLst>
          </p:cNvPr>
          <p:cNvGrpSpPr/>
          <p:nvPr/>
        </p:nvGrpSpPr>
        <p:grpSpPr>
          <a:xfrm>
            <a:off x="1951428" y="4709772"/>
            <a:ext cx="6323319" cy="261542"/>
            <a:chOff x="2051654" y="3623575"/>
            <a:chExt cx="6324966" cy="26161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341816-4EEB-44B4-B336-7BDE316B939E}"/>
                </a:ext>
              </a:extLst>
            </p:cNvPr>
            <p:cNvSpPr txBox="1"/>
            <p:nvPr/>
          </p:nvSpPr>
          <p:spPr>
            <a:xfrm>
              <a:off x="2051654" y="3623575"/>
              <a:ext cx="311269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Vendor Selection &amp; Onboarding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ADE80DA-7682-443E-B337-856F50011D9A}"/>
                </a:ext>
              </a:extLst>
            </p:cNvPr>
            <p:cNvSpPr/>
            <p:nvPr/>
          </p:nvSpPr>
          <p:spPr>
            <a:xfrm>
              <a:off x="5188477" y="3656127"/>
              <a:ext cx="1738103" cy="1965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47D5DA6-F15D-4A2A-B49D-835363B35C8F}"/>
                </a:ext>
              </a:extLst>
            </p:cNvPr>
            <p:cNvSpPr txBox="1"/>
            <p:nvPr/>
          </p:nvSpPr>
          <p:spPr>
            <a:xfrm>
              <a:off x="6925192" y="3623575"/>
              <a:ext cx="14514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 weeks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9E92D7E-C2C7-4242-A7BA-EA6C9C0EE90D}"/>
              </a:ext>
            </a:extLst>
          </p:cNvPr>
          <p:cNvGrpSpPr/>
          <p:nvPr/>
        </p:nvGrpSpPr>
        <p:grpSpPr>
          <a:xfrm>
            <a:off x="3042813" y="4414764"/>
            <a:ext cx="3527402" cy="261542"/>
            <a:chOff x="3143322" y="3965969"/>
            <a:chExt cx="3528321" cy="26161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833A4C-B6BA-47FF-A6E0-C4C01115C9CB}"/>
                </a:ext>
              </a:extLst>
            </p:cNvPr>
            <p:cNvSpPr txBox="1"/>
            <p:nvPr/>
          </p:nvSpPr>
          <p:spPr>
            <a:xfrm>
              <a:off x="3143322" y="3965969"/>
              <a:ext cx="121531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Network HLD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0E3A4DB-4AAB-4F16-9DF8-81A6F5837394}"/>
                </a:ext>
              </a:extLst>
            </p:cNvPr>
            <p:cNvSpPr/>
            <p:nvPr/>
          </p:nvSpPr>
          <p:spPr>
            <a:xfrm>
              <a:off x="4358641" y="3998521"/>
              <a:ext cx="829836" cy="1965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6806410-2744-4FB5-B86A-802FE4DAACE3}"/>
                </a:ext>
              </a:extLst>
            </p:cNvPr>
            <p:cNvSpPr txBox="1"/>
            <p:nvPr/>
          </p:nvSpPr>
          <p:spPr>
            <a:xfrm>
              <a:off x="5188477" y="3965969"/>
              <a:ext cx="148316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 weeks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85D8C9F-7950-4ABE-A6DF-F9F7130AC4EB}"/>
              </a:ext>
            </a:extLst>
          </p:cNvPr>
          <p:cNvGrpSpPr/>
          <p:nvPr/>
        </p:nvGrpSpPr>
        <p:grpSpPr>
          <a:xfrm>
            <a:off x="5312838" y="5299788"/>
            <a:ext cx="4860971" cy="261542"/>
            <a:chOff x="5413939" y="4308363"/>
            <a:chExt cx="4862237" cy="26161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92ADE8E-167A-4DBE-9D1D-BB880C97BCAA}"/>
                </a:ext>
              </a:extLst>
            </p:cNvPr>
            <p:cNvSpPr txBox="1"/>
            <p:nvPr/>
          </p:nvSpPr>
          <p:spPr>
            <a:xfrm>
              <a:off x="5413939" y="4308363"/>
              <a:ext cx="108474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Network LLD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3A6D7F-CE60-4C3B-94EF-44A4A9B86A1E}"/>
                </a:ext>
              </a:extLst>
            </p:cNvPr>
            <p:cNvSpPr/>
            <p:nvPr/>
          </p:nvSpPr>
          <p:spPr>
            <a:xfrm>
              <a:off x="6498684" y="4340915"/>
              <a:ext cx="2562175" cy="1965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93CA77B-7EF2-4F51-B695-E1E257D912A7}"/>
                </a:ext>
              </a:extLst>
            </p:cNvPr>
            <p:cNvSpPr txBox="1"/>
            <p:nvPr/>
          </p:nvSpPr>
          <p:spPr>
            <a:xfrm>
              <a:off x="9060858" y="4308363"/>
              <a:ext cx="121531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12 weeks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3CEBC46-CE36-4EE5-8AF5-2866F5D5FC6B}"/>
              </a:ext>
            </a:extLst>
          </p:cNvPr>
          <p:cNvGrpSpPr/>
          <p:nvPr/>
        </p:nvGrpSpPr>
        <p:grpSpPr>
          <a:xfrm>
            <a:off x="2597206" y="5004780"/>
            <a:ext cx="6916632" cy="261542"/>
            <a:chOff x="2697600" y="4650756"/>
            <a:chExt cx="6918434" cy="26161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5ACD690-7EC1-4A89-BDA8-3F64A53E1AA4}"/>
                </a:ext>
              </a:extLst>
            </p:cNvPr>
            <p:cNvSpPr txBox="1"/>
            <p:nvPr/>
          </p:nvSpPr>
          <p:spPr>
            <a:xfrm>
              <a:off x="2697600" y="4650756"/>
              <a:ext cx="248422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Site Acquisition &amp; Permits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CEFB22-406E-4786-935F-A3FAFC3247FB}"/>
                </a:ext>
              </a:extLst>
            </p:cNvPr>
            <p:cNvSpPr/>
            <p:nvPr/>
          </p:nvSpPr>
          <p:spPr>
            <a:xfrm>
              <a:off x="5188477" y="4683308"/>
              <a:ext cx="3446640" cy="19650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B205163-FC5F-4E82-9AE2-9F17F83A0F2D}"/>
                </a:ext>
              </a:extLst>
            </p:cNvPr>
            <p:cNvSpPr txBox="1"/>
            <p:nvPr/>
          </p:nvSpPr>
          <p:spPr>
            <a:xfrm>
              <a:off x="8635117" y="4650756"/>
              <a:ext cx="980917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16 weeks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5035EBD-3346-4A0D-A5E6-9077A881DB50}"/>
              </a:ext>
            </a:extLst>
          </p:cNvPr>
          <p:cNvGrpSpPr/>
          <p:nvPr/>
        </p:nvGrpSpPr>
        <p:grpSpPr>
          <a:xfrm>
            <a:off x="6282286" y="5594796"/>
            <a:ext cx="4449268" cy="261542"/>
            <a:chOff x="6383639" y="4993151"/>
            <a:chExt cx="4450427" cy="26161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2F3744C-5A75-43E8-A0CA-D6A584B1D65E}"/>
                </a:ext>
              </a:extLst>
            </p:cNvPr>
            <p:cNvSpPr txBox="1"/>
            <p:nvPr/>
          </p:nvSpPr>
          <p:spPr>
            <a:xfrm>
              <a:off x="6383639" y="4993151"/>
              <a:ext cx="140470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Hardware Delivery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714BC40-9ADB-4F21-8D4A-AB8E5E25E093}"/>
                </a:ext>
              </a:extLst>
            </p:cNvPr>
            <p:cNvSpPr/>
            <p:nvPr/>
          </p:nvSpPr>
          <p:spPr>
            <a:xfrm>
              <a:off x="7788347" y="5025703"/>
              <a:ext cx="1706053" cy="19650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7E2C6AD-E84D-44CD-9808-3A65998E3660}"/>
                </a:ext>
              </a:extLst>
            </p:cNvPr>
            <p:cNvSpPr txBox="1"/>
            <p:nvPr/>
          </p:nvSpPr>
          <p:spPr>
            <a:xfrm>
              <a:off x="9494400" y="4993151"/>
              <a:ext cx="133966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 weeks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9389718-A291-497A-A969-E43763202FEA}"/>
              </a:ext>
            </a:extLst>
          </p:cNvPr>
          <p:cNvGrpSpPr/>
          <p:nvPr/>
        </p:nvGrpSpPr>
        <p:grpSpPr>
          <a:xfrm>
            <a:off x="5418998" y="6184813"/>
            <a:ext cx="5747574" cy="261542"/>
            <a:chOff x="5520127" y="5335545"/>
            <a:chExt cx="5749071" cy="26161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740138E-8FB8-4423-BDEE-F210299CF778}"/>
                </a:ext>
              </a:extLst>
            </p:cNvPr>
            <p:cNvSpPr txBox="1"/>
            <p:nvPr/>
          </p:nvSpPr>
          <p:spPr>
            <a:xfrm>
              <a:off x="5520127" y="5335545"/>
              <a:ext cx="310288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Site &amp; Fiber Construction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5BE7CFF-0DFA-4C5E-8719-05C4B0005F7E}"/>
                </a:ext>
              </a:extLst>
            </p:cNvPr>
            <p:cNvSpPr/>
            <p:nvPr/>
          </p:nvSpPr>
          <p:spPr>
            <a:xfrm>
              <a:off x="8635117" y="5368097"/>
              <a:ext cx="1709033" cy="1965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A994EC2-2066-437E-A4ED-8E3AF296CDF1}"/>
                </a:ext>
              </a:extLst>
            </p:cNvPr>
            <p:cNvSpPr txBox="1"/>
            <p:nvPr/>
          </p:nvSpPr>
          <p:spPr>
            <a:xfrm>
              <a:off x="10344150" y="5335545"/>
              <a:ext cx="92504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 weeks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340E177-A1F5-43F6-B420-107ED0E19A09}"/>
              </a:ext>
            </a:extLst>
          </p:cNvPr>
          <p:cNvGrpSpPr/>
          <p:nvPr/>
        </p:nvGrpSpPr>
        <p:grpSpPr>
          <a:xfrm>
            <a:off x="6132362" y="5889804"/>
            <a:ext cx="4184683" cy="261542"/>
            <a:chOff x="6230169" y="5680344"/>
            <a:chExt cx="4185773" cy="2616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994BD0-3695-40DB-B729-11371CFC0140}"/>
                </a:ext>
              </a:extLst>
            </p:cNvPr>
            <p:cNvSpPr txBox="1"/>
            <p:nvPr/>
          </p:nvSpPr>
          <p:spPr>
            <a:xfrm>
              <a:off x="6230169" y="5680344"/>
              <a:ext cx="176109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Training &amp; Preparation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32657F6-55FF-42A9-8DE6-C05D89E9A921}"/>
                </a:ext>
              </a:extLst>
            </p:cNvPr>
            <p:cNvSpPr/>
            <p:nvPr/>
          </p:nvSpPr>
          <p:spPr>
            <a:xfrm>
              <a:off x="7994767" y="5712896"/>
              <a:ext cx="1499633" cy="1965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3BC8D2-0F7F-4259-91E8-78CB2AC0AC0B}"/>
                </a:ext>
              </a:extLst>
            </p:cNvPr>
            <p:cNvSpPr txBox="1"/>
            <p:nvPr/>
          </p:nvSpPr>
          <p:spPr>
            <a:xfrm>
              <a:off x="9490894" y="5680344"/>
              <a:ext cx="92504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 weeks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01F5ED0-D3FC-4EB9-9714-58FCCED9B1AE}"/>
              </a:ext>
            </a:extLst>
          </p:cNvPr>
          <p:cNvGrpSpPr/>
          <p:nvPr/>
        </p:nvGrpSpPr>
        <p:grpSpPr>
          <a:xfrm>
            <a:off x="7892993" y="6479826"/>
            <a:ext cx="4405637" cy="261542"/>
            <a:chOff x="7994766" y="6020339"/>
            <a:chExt cx="4406785" cy="26161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6234C60-290E-4F73-A27D-CA70C488520E}"/>
                </a:ext>
              </a:extLst>
            </p:cNvPr>
            <p:cNvSpPr txBox="1"/>
            <p:nvPr/>
          </p:nvSpPr>
          <p:spPr>
            <a:xfrm>
              <a:off x="7994766" y="6020339"/>
              <a:ext cx="149963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Site Deployment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9DED9D8-B944-493E-B424-4D3A14220AAF}"/>
                </a:ext>
              </a:extLst>
            </p:cNvPr>
            <p:cNvSpPr/>
            <p:nvPr/>
          </p:nvSpPr>
          <p:spPr>
            <a:xfrm>
              <a:off x="9494401" y="6052891"/>
              <a:ext cx="2128816" cy="1965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4AF7A08-F88E-4AAA-8792-1A1727E51CB1}"/>
                </a:ext>
              </a:extLst>
            </p:cNvPr>
            <p:cNvSpPr txBox="1"/>
            <p:nvPr/>
          </p:nvSpPr>
          <p:spPr>
            <a:xfrm>
              <a:off x="11623217" y="6020339"/>
              <a:ext cx="77833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 weeks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B69BDEF-83B1-48F5-8D17-CFADF2FFB311}"/>
              </a:ext>
            </a:extLst>
          </p:cNvPr>
          <p:cNvGrpSpPr/>
          <p:nvPr/>
        </p:nvGrpSpPr>
        <p:grpSpPr>
          <a:xfrm>
            <a:off x="667333" y="1081422"/>
            <a:ext cx="1244965" cy="544410"/>
            <a:chOff x="-22420" y="4282464"/>
            <a:chExt cx="1245289" cy="544552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1E09DC3-405B-486C-A4B9-A70DDD5C9A0B}"/>
                </a:ext>
              </a:extLst>
            </p:cNvPr>
            <p:cNvCxnSpPr>
              <a:cxnSpLocks/>
              <a:stCxn id="171" idx="2"/>
              <a:endCxn id="188" idx="2"/>
            </p:cNvCxnSpPr>
            <p:nvPr/>
          </p:nvCxnSpPr>
          <p:spPr>
            <a:xfrm flipH="1" flipV="1">
              <a:off x="600225" y="4528685"/>
              <a:ext cx="4922" cy="29833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Diamond 170">
              <a:extLst>
                <a:ext uri="{FF2B5EF4-FFF2-40B4-BE49-F238E27FC236}">
                  <a16:creationId xmlns:a16="http://schemas.microsoft.com/office/drawing/2014/main" id="{715314A1-295E-40AE-9F5E-A12D1916505A}"/>
                </a:ext>
              </a:extLst>
            </p:cNvPr>
            <p:cNvSpPr/>
            <p:nvPr/>
          </p:nvSpPr>
          <p:spPr>
            <a:xfrm>
              <a:off x="515147" y="4611016"/>
              <a:ext cx="180000" cy="216000"/>
            </a:xfrm>
            <a:prstGeom prst="diamond">
              <a:avLst/>
            </a:prstGeom>
            <a:solidFill>
              <a:srgbClr val="1AC0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47FB292-34C4-438D-85EF-770BCF1440A3}"/>
                </a:ext>
              </a:extLst>
            </p:cNvPr>
            <p:cNvSpPr txBox="1"/>
            <p:nvPr/>
          </p:nvSpPr>
          <p:spPr>
            <a:xfrm>
              <a:off x="-22420" y="4282464"/>
              <a:ext cx="1245289" cy="2462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C19B8ED2-EBBF-4478-A769-379E7E6FC9FB}"/>
              </a:ext>
            </a:extLst>
          </p:cNvPr>
          <p:cNvGrpSpPr/>
          <p:nvPr/>
        </p:nvGrpSpPr>
        <p:grpSpPr>
          <a:xfrm>
            <a:off x="1679420" y="1066520"/>
            <a:ext cx="443072" cy="574214"/>
            <a:chOff x="379590" y="4252652"/>
            <a:chExt cx="443187" cy="574364"/>
          </a:xfrm>
        </p:grpSpPr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427E80A7-AED9-4134-9B2A-3B3CF3BFE73C}"/>
                </a:ext>
              </a:extLst>
            </p:cNvPr>
            <p:cNvCxnSpPr>
              <a:cxnSpLocks/>
              <a:stCxn id="364" idx="2"/>
              <a:endCxn id="365" idx="2"/>
            </p:cNvCxnSpPr>
            <p:nvPr/>
          </p:nvCxnSpPr>
          <p:spPr>
            <a:xfrm flipH="1" flipV="1">
              <a:off x="601184" y="4498873"/>
              <a:ext cx="3963" cy="32814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Diamond 363">
              <a:extLst>
                <a:ext uri="{FF2B5EF4-FFF2-40B4-BE49-F238E27FC236}">
                  <a16:creationId xmlns:a16="http://schemas.microsoft.com/office/drawing/2014/main" id="{6C95BE9D-E760-491B-B78C-358B3220F30B}"/>
                </a:ext>
              </a:extLst>
            </p:cNvPr>
            <p:cNvSpPr/>
            <p:nvPr/>
          </p:nvSpPr>
          <p:spPr>
            <a:xfrm>
              <a:off x="515147" y="4611016"/>
              <a:ext cx="180000" cy="216000"/>
            </a:xfrm>
            <a:prstGeom prst="diamond">
              <a:avLst/>
            </a:prstGeom>
            <a:solidFill>
              <a:srgbClr val="1AC0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E5FB2F95-01E5-493C-913F-4FE10F7E79E1}"/>
                </a:ext>
              </a:extLst>
            </p:cNvPr>
            <p:cNvSpPr txBox="1"/>
            <p:nvPr/>
          </p:nvSpPr>
          <p:spPr>
            <a:xfrm>
              <a:off x="379590" y="4252652"/>
              <a:ext cx="443187" cy="2462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8B65F686-FBD9-46A8-9629-DA1CCE03D9D7}"/>
              </a:ext>
            </a:extLst>
          </p:cNvPr>
          <p:cNvGrpSpPr/>
          <p:nvPr/>
        </p:nvGrpSpPr>
        <p:grpSpPr>
          <a:xfrm>
            <a:off x="2759499" y="1066520"/>
            <a:ext cx="443072" cy="574214"/>
            <a:chOff x="379590" y="4252652"/>
            <a:chExt cx="443187" cy="574364"/>
          </a:xfrm>
        </p:grpSpPr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110FC13-FEDB-4734-851C-08F915EECFD0}"/>
                </a:ext>
              </a:extLst>
            </p:cNvPr>
            <p:cNvCxnSpPr>
              <a:cxnSpLocks/>
              <a:stCxn id="375" idx="2"/>
              <a:endCxn id="376" idx="2"/>
            </p:cNvCxnSpPr>
            <p:nvPr/>
          </p:nvCxnSpPr>
          <p:spPr>
            <a:xfrm flipH="1" flipV="1">
              <a:off x="601184" y="4498873"/>
              <a:ext cx="3963" cy="32814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Diamond 374">
              <a:extLst>
                <a:ext uri="{FF2B5EF4-FFF2-40B4-BE49-F238E27FC236}">
                  <a16:creationId xmlns:a16="http://schemas.microsoft.com/office/drawing/2014/main" id="{E9C05D31-1E68-4709-8D69-8D7D2D8D75D0}"/>
                </a:ext>
              </a:extLst>
            </p:cNvPr>
            <p:cNvSpPr/>
            <p:nvPr/>
          </p:nvSpPr>
          <p:spPr>
            <a:xfrm>
              <a:off x="515147" y="4611016"/>
              <a:ext cx="180000" cy="216000"/>
            </a:xfrm>
            <a:prstGeom prst="diamond">
              <a:avLst/>
            </a:prstGeom>
            <a:solidFill>
              <a:srgbClr val="1AC0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1651E12E-E2B7-4563-A099-49C44FC33280}"/>
                </a:ext>
              </a:extLst>
            </p:cNvPr>
            <p:cNvSpPr txBox="1"/>
            <p:nvPr/>
          </p:nvSpPr>
          <p:spPr>
            <a:xfrm>
              <a:off x="379590" y="4252652"/>
              <a:ext cx="443187" cy="2462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3, 4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3179D8B-D057-4E2B-A163-20F6E158E447}"/>
              </a:ext>
            </a:extLst>
          </p:cNvPr>
          <p:cNvGrpSpPr/>
          <p:nvPr/>
        </p:nvGrpSpPr>
        <p:grpSpPr>
          <a:xfrm>
            <a:off x="3179818" y="1066520"/>
            <a:ext cx="443072" cy="574214"/>
            <a:chOff x="379590" y="4252652"/>
            <a:chExt cx="443187" cy="574364"/>
          </a:xfrm>
        </p:grpSpPr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3CB9EB63-CAAF-4954-8C3C-448D49C16BE3}"/>
                </a:ext>
              </a:extLst>
            </p:cNvPr>
            <p:cNvCxnSpPr>
              <a:cxnSpLocks/>
              <a:stCxn id="379" idx="2"/>
              <a:endCxn id="380" idx="2"/>
            </p:cNvCxnSpPr>
            <p:nvPr/>
          </p:nvCxnSpPr>
          <p:spPr>
            <a:xfrm flipH="1" flipV="1">
              <a:off x="601184" y="4498873"/>
              <a:ext cx="3963" cy="32814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Diamond 378">
              <a:extLst>
                <a:ext uri="{FF2B5EF4-FFF2-40B4-BE49-F238E27FC236}">
                  <a16:creationId xmlns:a16="http://schemas.microsoft.com/office/drawing/2014/main" id="{66C07075-CDD0-4AFD-BA0F-8474CF6902B2}"/>
                </a:ext>
              </a:extLst>
            </p:cNvPr>
            <p:cNvSpPr/>
            <p:nvPr/>
          </p:nvSpPr>
          <p:spPr>
            <a:xfrm>
              <a:off x="515147" y="4611016"/>
              <a:ext cx="180000" cy="216000"/>
            </a:xfrm>
            <a:prstGeom prst="diamond">
              <a:avLst/>
            </a:prstGeom>
            <a:solidFill>
              <a:srgbClr val="1AC0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5734EF51-08F6-4114-BE31-3776FC185D81}"/>
                </a:ext>
              </a:extLst>
            </p:cNvPr>
            <p:cNvSpPr txBox="1"/>
            <p:nvPr/>
          </p:nvSpPr>
          <p:spPr>
            <a:xfrm>
              <a:off x="379590" y="4252652"/>
              <a:ext cx="443187" cy="2462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012E667A-5029-409E-A80F-C06D9CCFA1F9}"/>
              </a:ext>
            </a:extLst>
          </p:cNvPr>
          <p:cNvGrpSpPr/>
          <p:nvPr/>
        </p:nvGrpSpPr>
        <p:grpSpPr>
          <a:xfrm>
            <a:off x="3611446" y="1066520"/>
            <a:ext cx="443072" cy="574214"/>
            <a:chOff x="379590" y="4252652"/>
            <a:chExt cx="443187" cy="574364"/>
          </a:xfrm>
        </p:grpSpPr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E890391B-C421-4AA2-8FCD-E7088F2E9BDF}"/>
                </a:ext>
              </a:extLst>
            </p:cNvPr>
            <p:cNvCxnSpPr>
              <a:cxnSpLocks/>
              <a:stCxn id="383" idx="2"/>
              <a:endCxn id="384" idx="2"/>
            </p:cNvCxnSpPr>
            <p:nvPr/>
          </p:nvCxnSpPr>
          <p:spPr>
            <a:xfrm flipH="1" flipV="1">
              <a:off x="601184" y="4498873"/>
              <a:ext cx="3963" cy="32814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Diamond 382">
              <a:extLst>
                <a:ext uri="{FF2B5EF4-FFF2-40B4-BE49-F238E27FC236}">
                  <a16:creationId xmlns:a16="http://schemas.microsoft.com/office/drawing/2014/main" id="{8494B105-2101-4A43-ACA4-785FC584E9D2}"/>
                </a:ext>
              </a:extLst>
            </p:cNvPr>
            <p:cNvSpPr/>
            <p:nvPr/>
          </p:nvSpPr>
          <p:spPr>
            <a:xfrm>
              <a:off x="515147" y="4611016"/>
              <a:ext cx="180000" cy="216000"/>
            </a:xfrm>
            <a:prstGeom prst="diamond">
              <a:avLst/>
            </a:prstGeom>
            <a:solidFill>
              <a:srgbClr val="1AC0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F302AC98-9BA8-43D2-8DDB-4208F334B0D4}"/>
                </a:ext>
              </a:extLst>
            </p:cNvPr>
            <p:cNvSpPr txBox="1"/>
            <p:nvPr/>
          </p:nvSpPr>
          <p:spPr>
            <a:xfrm>
              <a:off x="379590" y="4252652"/>
              <a:ext cx="443187" cy="2462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9098C62A-0A25-403C-A954-2264BB468B43}"/>
              </a:ext>
            </a:extLst>
          </p:cNvPr>
          <p:cNvGrpSpPr/>
          <p:nvPr/>
        </p:nvGrpSpPr>
        <p:grpSpPr>
          <a:xfrm>
            <a:off x="4037762" y="1066520"/>
            <a:ext cx="443072" cy="574214"/>
            <a:chOff x="379590" y="4252652"/>
            <a:chExt cx="443187" cy="574364"/>
          </a:xfrm>
        </p:grpSpPr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C4AC6686-0679-44D7-B256-B822354B6951}"/>
                </a:ext>
              </a:extLst>
            </p:cNvPr>
            <p:cNvCxnSpPr>
              <a:cxnSpLocks/>
              <a:stCxn id="387" idx="2"/>
              <a:endCxn id="388" idx="2"/>
            </p:cNvCxnSpPr>
            <p:nvPr/>
          </p:nvCxnSpPr>
          <p:spPr>
            <a:xfrm flipH="1" flipV="1">
              <a:off x="601184" y="4498873"/>
              <a:ext cx="3963" cy="32814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Diamond 386">
              <a:extLst>
                <a:ext uri="{FF2B5EF4-FFF2-40B4-BE49-F238E27FC236}">
                  <a16:creationId xmlns:a16="http://schemas.microsoft.com/office/drawing/2014/main" id="{15A09502-858A-4A47-965E-4852FFC5B00D}"/>
                </a:ext>
              </a:extLst>
            </p:cNvPr>
            <p:cNvSpPr/>
            <p:nvPr/>
          </p:nvSpPr>
          <p:spPr>
            <a:xfrm>
              <a:off x="515147" y="4611016"/>
              <a:ext cx="180000" cy="216000"/>
            </a:xfrm>
            <a:prstGeom prst="diamond">
              <a:avLst/>
            </a:prstGeom>
            <a:solidFill>
              <a:srgbClr val="1AC0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831F378F-3784-41C0-8AEC-D9B35E942706}"/>
                </a:ext>
              </a:extLst>
            </p:cNvPr>
            <p:cNvSpPr txBox="1"/>
            <p:nvPr/>
          </p:nvSpPr>
          <p:spPr>
            <a:xfrm>
              <a:off x="379590" y="4252652"/>
              <a:ext cx="443187" cy="2462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4F8C232F-BC8D-4B8D-88A0-18C6F941496C}"/>
              </a:ext>
            </a:extLst>
          </p:cNvPr>
          <p:cNvGrpSpPr/>
          <p:nvPr/>
        </p:nvGrpSpPr>
        <p:grpSpPr>
          <a:xfrm>
            <a:off x="4457489" y="1066520"/>
            <a:ext cx="443072" cy="574214"/>
            <a:chOff x="379590" y="4252652"/>
            <a:chExt cx="443187" cy="57436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BE86FCCE-8986-4DA5-8FBA-CB8946185ACB}"/>
                </a:ext>
              </a:extLst>
            </p:cNvPr>
            <p:cNvCxnSpPr>
              <a:cxnSpLocks/>
              <a:stCxn id="391" idx="2"/>
              <a:endCxn id="392" idx="2"/>
            </p:cNvCxnSpPr>
            <p:nvPr/>
          </p:nvCxnSpPr>
          <p:spPr>
            <a:xfrm flipH="1" flipV="1">
              <a:off x="601184" y="4498873"/>
              <a:ext cx="3963" cy="32814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Diamond 390">
              <a:extLst>
                <a:ext uri="{FF2B5EF4-FFF2-40B4-BE49-F238E27FC236}">
                  <a16:creationId xmlns:a16="http://schemas.microsoft.com/office/drawing/2014/main" id="{06CAE8DF-B287-4A95-BE10-B64CCCEB9F78}"/>
                </a:ext>
              </a:extLst>
            </p:cNvPr>
            <p:cNvSpPr/>
            <p:nvPr/>
          </p:nvSpPr>
          <p:spPr>
            <a:xfrm>
              <a:off x="515147" y="4611016"/>
              <a:ext cx="180000" cy="216000"/>
            </a:xfrm>
            <a:prstGeom prst="diamond">
              <a:avLst/>
            </a:prstGeom>
            <a:solidFill>
              <a:srgbClr val="1AC0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DED4F84B-B203-4F86-95F1-47E03591C015}"/>
                </a:ext>
              </a:extLst>
            </p:cNvPr>
            <p:cNvSpPr txBox="1"/>
            <p:nvPr/>
          </p:nvSpPr>
          <p:spPr>
            <a:xfrm>
              <a:off x="379590" y="4252652"/>
              <a:ext cx="443187" cy="2462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8, 9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FF43E12D-B351-4100-BCC0-5D0204342971}"/>
              </a:ext>
            </a:extLst>
          </p:cNvPr>
          <p:cNvGrpSpPr/>
          <p:nvPr/>
        </p:nvGrpSpPr>
        <p:grpSpPr>
          <a:xfrm>
            <a:off x="6179982" y="1066520"/>
            <a:ext cx="443072" cy="574214"/>
            <a:chOff x="379590" y="4252652"/>
            <a:chExt cx="443187" cy="574364"/>
          </a:xfrm>
        </p:grpSpPr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A91A9DC7-7C8B-4EAC-A2B3-F1A6BC9A4886}"/>
                </a:ext>
              </a:extLst>
            </p:cNvPr>
            <p:cNvCxnSpPr>
              <a:cxnSpLocks/>
              <a:stCxn id="399" idx="2"/>
              <a:endCxn id="400" idx="2"/>
            </p:cNvCxnSpPr>
            <p:nvPr/>
          </p:nvCxnSpPr>
          <p:spPr>
            <a:xfrm flipH="1" flipV="1">
              <a:off x="601184" y="4498873"/>
              <a:ext cx="3963" cy="32814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Diamond 398">
              <a:extLst>
                <a:ext uri="{FF2B5EF4-FFF2-40B4-BE49-F238E27FC236}">
                  <a16:creationId xmlns:a16="http://schemas.microsoft.com/office/drawing/2014/main" id="{733FEEFC-4F6E-496E-99BD-567BDE5127FE}"/>
                </a:ext>
              </a:extLst>
            </p:cNvPr>
            <p:cNvSpPr/>
            <p:nvPr/>
          </p:nvSpPr>
          <p:spPr>
            <a:xfrm>
              <a:off x="515147" y="4611016"/>
              <a:ext cx="180000" cy="216000"/>
            </a:xfrm>
            <a:prstGeom prst="diamond">
              <a:avLst/>
            </a:prstGeom>
            <a:solidFill>
              <a:srgbClr val="1AC0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EB332007-7E58-4598-ADA7-C6730437EC12}"/>
                </a:ext>
              </a:extLst>
            </p:cNvPr>
            <p:cNvSpPr txBox="1"/>
            <p:nvPr/>
          </p:nvSpPr>
          <p:spPr>
            <a:xfrm>
              <a:off x="379590" y="4252652"/>
              <a:ext cx="443187" cy="2462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5EB8B2DD-CEEB-45F7-B2D7-1F74E70EDCEB}"/>
              </a:ext>
            </a:extLst>
          </p:cNvPr>
          <p:cNvGrpSpPr/>
          <p:nvPr/>
        </p:nvGrpSpPr>
        <p:grpSpPr>
          <a:xfrm>
            <a:off x="6442725" y="1060606"/>
            <a:ext cx="735161" cy="586044"/>
            <a:chOff x="232861" y="4240819"/>
            <a:chExt cx="735352" cy="586197"/>
          </a:xfrm>
        </p:grpSpPr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E96685A7-FE3E-46AC-A6D4-B98758FDB7C3}"/>
                </a:ext>
              </a:extLst>
            </p:cNvPr>
            <p:cNvCxnSpPr>
              <a:cxnSpLocks/>
              <a:stCxn id="403" idx="2"/>
              <a:endCxn id="404" idx="2"/>
            </p:cNvCxnSpPr>
            <p:nvPr/>
          </p:nvCxnSpPr>
          <p:spPr>
            <a:xfrm flipH="1" flipV="1">
              <a:off x="600537" y="4487040"/>
              <a:ext cx="4610" cy="33997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Diamond 402">
              <a:extLst>
                <a:ext uri="{FF2B5EF4-FFF2-40B4-BE49-F238E27FC236}">
                  <a16:creationId xmlns:a16="http://schemas.microsoft.com/office/drawing/2014/main" id="{7064FD52-4EE3-4A42-A1D6-485B5F561639}"/>
                </a:ext>
              </a:extLst>
            </p:cNvPr>
            <p:cNvSpPr/>
            <p:nvPr/>
          </p:nvSpPr>
          <p:spPr>
            <a:xfrm>
              <a:off x="515147" y="4611016"/>
              <a:ext cx="180000" cy="216000"/>
            </a:xfrm>
            <a:prstGeom prst="diamond">
              <a:avLst/>
            </a:prstGeom>
            <a:solidFill>
              <a:srgbClr val="1AC0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86C1D243-1F92-4EFC-9E6E-5148FFF6935B}"/>
                </a:ext>
              </a:extLst>
            </p:cNvPr>
            <p:cNvSpPr txBox="1"/>
            <p:nvPr/>
          </p:nvSpPr>
          <p:spPr>
            <a:xfrm>
              <a:off x="232861" y="4240819"/>
              <a:ext cx="735352" cy="2462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12,13,14</a:t>
              </a:r>
            </a:p>
          </p:txBody>
        </p: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B1E19671-DF74-42AD-A893-5EC15F286989}"/>
              </a:ext>
            </a:extLst>
          </p:cNvPr>
          <p:cNvGrpSpPr/>
          <p:nvPr/>
        </p:nvGrpSpPr>
        <p:grpSpPr>
          <a:xfrm>
            <a:off x="4869767" y="1066520"/>
            <a:ext cx="443072" cy="574214"/>
            <a:chOff x="379590" y="4252652"/>
            <a:chExt cx="443187" cy="574364"/>
          </a:xfrm>
        </p:grpSpPr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DC545564-88E7-4525-8A52-7CCC5DD5E462}"/>
                </a:ext>
              </a:extLst>
            </p:cNvPr>
            <p:cNvCxnSpPr>
              <a:cxnSpLocks/>
              <a:stCxn id="410" idx="2"/>
              <a:endCxn id="411" idx="2"/>
            </p:cNvCxnSpPr>
            <p:nvPr/>
          </p:nvCxnSpPr>
          <p:spPr>
            <a:xfrm flipH="1" flipV="1">
              <a:off x="601184" y="4498873"/>
              <a:ext cx="3963" cy="32814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Diamond 409">
              <a:extLst>
                <a:ext uri="{FF2B5EF4-FFF2-40B4-BE49-F238E27FC236}">
                  <a16:creationId xmlns:a16="http://schemas.microsoft.com/office/drawing/2014/main" id="{96E6C9DF-9891-4D95-9725-6BE6E7A1BE08}"/>
                </a:ext>
              </a:extLst>
            </p:cNvPr>
            <p:cNvSpPr/>
            <p:nvPr/>
          </p:nvSpPr>
          <p:spPr>
            <a:xfrm>
              <a:off x="515147" y="4611016"/>
              <a:ext cx="180000" cy="216000"/>
            </a:xfrm>
            <a:prstGeom prst="diamond">
              <a:avLst/>
            </a:prstGeom>
            <a:solidFill>
              <a:srgbClr val="1AC0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B8C7B829-23E4-47BD-B4EF-0BDE9C0DCC1F}"/>
                </a:ext>
              </a:extLst>
            </p:cNvPr>
            <p:cNvSpPr txBox="1"/>
            <p:nvPr/>
          </p:nvSpPr>
          <p:spPr>
            <a:xfrm>
              <a:off x="379590" y="4252652"/>
              <a:ext cx="443187" cy="2462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665A9322-88E0-4971-99F8-7FB0BA1E48B8}"/>
              </a:ext>
            </a:extLst>
          </p:cNvPr>
          <p:cNvGrpSpPr/>
          <p:nvPr/>
        </p:nvGrpSpPr>
        <p:grpSpPr>
          <a:xfrm>
            <a:off x="7453429" y="1066520"/>
            <a:ext cx="443072" cy="574214"/>
            <a:chOff x="379590" y="4252652"/>
            <a:chExt cx="443187" cy="574364"/>
          </a:xfrm>
        </p:grpSpPr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EBF9A551-53DA-48CE-9C5B-97F2B0C88AC7}"/>
                </a:ext>
              </a:extLst>
            </p:cNvPr>
            <p:cNvCxnSpPr>
              <a:cxnSpLocks/>
              <a:stCxn id="415" idx="2"/>
              <a:endCxn id="416" idx="2"/>
            </p:cNvCxnSpPr>
            <p:nvPr/>
          </p:nvCxnSpPr>
          <p:spPr>
            <a:xfrm flipH="1" flipV="1">
              <a:off x="601184" y="4498873"/>
              <a:ext cx="3963" cy="32814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Diamond 414">
              <a:extLst>
                <a:ext uri="{FF2B5EF4-FFF2-40B4-BE49-F238E27FC236}">
                  <a16:creationId xmlns:a16="http://schemas.microsoft.com/office/drawing/2014/main" id="{2216AA29-C83F-4A3A-9B8B-A634506C1AE2}"/>
                </a:ext>
              </a:extLst>
            </p:cNvPr>
            <p:cNvSpPr/>
            <p:nvPr/>
          </p:nvSpPr>
          <p:spPr>
            <a:xfrm>
              <a:off x="515147" y="4611016"/>
              <a:ext cx="180000" cy="216000"/>
            </a:xfrm>
            <a:prstGeom prst="diamond">
              <a:avLst/>
            </a:prstGeom>
            <a:solidFill>
              <a:srgbClr val="1AC0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2F6B8320-8F5B-48A5-AC74-CF56793507B8}"/>
                </a:ext>
              </a:extLst>
            </p:cNvPr>
            <p:cNvSpPr txBox="1"/>
            <p:nvPr/>
          </p:nvSpPr>
          <p:spPr>
            <a:xfrm>
              <a:off x="379590" y="4252652"/>
              <a:ext cx="443187" cy="2462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15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36B2D06A-174A-4004-B96E-0F368E8EA212}"/>
              </a:ext>
            </a:extLst>
          </p:cNvPr>
          <p:cNvGrpSpPr/>
          <p:nvPr/>
        </p:nvGrpSpPr>
        <p:grpSpPr>
          <a:xfrm>
            <a:off x="8299526" y="1066520"/>
            <a:ext cx="443072" cy="574214"/>
            <a:chOff x="379590" y="4252652"/>
            <a:chExt cx="443187" cy="574364"/>
          </a:xfrm>
        </p:grpSpPr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857B6900-2F49-41AE-A554-434D7589607D}"/>
                </a:ext>
              </a:extLst>
            </p:cNvPr>
            <p:cNvCxnSpPr>
              <a:cxnSpLocks/>
              <a:stCxn id="419" idx="2"/>
              <a:endCxn id="420" idx="2"/>
            </p:cNvCxnSpPr>
            <p:nvPr/>
          </p:nvCxnSpPr>
          <p:spPr>
            <a:xfrm flipH="1" flipV="1">
              <a:off x="601184" y="4498873"/>
              <a:ext cx="3963" cy="32814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Diamond 418">
              <a:extLst>
                <a:ext uri="{FF2B5EF4-FFF2-40B4-BE49-F238E27FC236}">
                  <a16:creationId xmlns:a16="http://schemas.microsoft.com/office/drawing/2014/main" id="{A7134273-DB89-431B-A2F5-BDDB5DFDA5A5}"/>
                </a:ext>
              </a:extLst>
            </p:cNvPr>
            <p:cNvSpPr/>
            <p:nvPr/>
          </p:nvSpPr>
          <p:spPr>
            <a:xfrm>
              <a:off x="515147" y="4611016"/>
              <a:ext cx="180000" cy="216000"/>
            </a:xfrm>
            <a:prstGeom prst="diamond">
              <a:avLst/>
            </a:prstGeom>
            <a:solidFill>
              <a:srgbClr val="1AC0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6E94C8BC-4840-466C-B640-37F06438BA7A}"/>
                </a:ext>
              </a:extLst>
            </p:cNvPr>
            <p:cNvSpPr txBox="1"/>
            <p:nvPr/>
          </p:nvSpPr>
          <p:spPr>
            <a:xfrm>
              <a:off x="379590" y="4252652"/>
              <a:ext cx="443187" cy="2462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16</a:t>
              </a: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52902A35-B481-440E-B720-12ECD728E521}"/>
              </a:ext>
            </a:extLst>
          </p:cNvPr>
          <p:cNvGrpSpPr/>
          <p:nvPr/>
        </p:nvGrpSpPr>
        <p:grpSpPr>
          <a:xfrm>
            <a:off x="10001569" y="1066520"/>
            <a:ext cx="443072" cy="574214"/>
            <a:chOff x="379590" y="4252652"/>
            <a:chExt cx="443187" cy="574364"/>
          </a:xfrm>
        </p:grpSpPr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D4B31DF5-D8D5-4B9C-B85A-ABB2E3A0F347}"/>
                </a:ext>
              </a:extLst>
            </p:cNvPr>
            <p:cNvCxnSpPr>
              <a:cxnSpLocks/>
              <a:stCxn id="423" idx="2"/>
              <a:endCxn id="424" idx="2"/>
            </p:cNvCxnSpPr>
            <p:nvPr/>
          </p:nvCxnSpPr>
          <p:spPr>
            <a:xfrm flipH="1" flipV="1">
              <a:off x="601184" y="4498873"/>
              <a:ext cx="3963" cy="32814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Diamond 422">
              <a:extLst>
                <a:ext uri="{FF2B5EF4-FFF2-40B4-BE49-F238E27FC236}">
                  <a16:creationId xmlns:a16="http://schemas.microsoft.com/office/drawing/2014/main" id="{5726A568-40B2-4526-9A4E-B8CAB77C8B27}"/>
                </a:ext>
              </a:extLst>
            </p:cNvPr>
            <p:cNvSpPr/>
            <p:nvPr/>
          </p:nvSpPr>
          <p:spPr>
            <a:xfrm>
              <a:off x="515147" y="4611016"/>
              <a:ext cx="180000" cy="216000"/>
            </a:xfrm>
            <a:prstGeom prst="diamond">
              <a:avLst/>
            </a:prstGeom>
            <a:solidFill>
              <a:srgbClr val="1AC0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82D7FBC3-93E5-47A6-A07F-4670A34CA06A}"/>
                </a:ext>
              </a:extLst>
            </p:cNvPr>
            <p:cNvSpPr txBox="1"/>
            <p:nvPr/>
          </p:nvSpPr>
          <p:spPr>
            <a:xfrm>
              <a:off x="379590" y="4252652"/>
              <a:ext cx="443187" cy="2462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19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EDF71121-8D94-4805-8031-A553596F011C}"/>
              </a:ext>
            </a:extLst>
          </p:cNvPr>
          <p:cNvGrpSpPr/>
          <p:nvPr/>
        </p:nvGrpSpPr>
        <p:grpSpPr>
          <a:xfrm>
            <a:off x="11244581" y="1066520"/>
            <a:ext cx="443072" cy="574214"/>
            <a:chOff x="379590" y="4252652"/>
            <a:chExt cx="443187" cy="574364"/>
          </a:xfrm>
        </p:grpSpPr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F82CC162-C3B0-4F19-8464-407877A109C1}"/>
                </a:ext>
              </a:extLst>
            </p:cNvPr>
            <p:cNvCxnSpPr>
              <a:cxnSpLocks/>
              <a:stCxn id="427" idx="2"/>
              <a:endCxn id="428" idx="2"/>
            </p:cNvCxnSpPr>
            <p:nvPr/>
          </p:nvCxnSpPr>
          <p:spPr>
            <a:xfrm flipH="1" flipV="1">
              <a:off x="601184" y="4498873"/>
              <a:ext cx="3963" cy="32814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Diamond 426">
              <a:extLst>
                <a:ext uri="{FF2B5EF4-FFF2-40B4-BE49-F238E27FC236}">
                  <a16:creationId xmlns:a16="http://schemas.microsoft.com/office/drawing/2014/main" id="{D48AA3B3-CBCC-42A7-877D-34FF5D410095}"/>
                </a:ext>
              </a:extLst>
            </p:cNvPr>
            <p:cNvSpPr/>
            <p:nvPr/>
          </p:nvSpPr>
          <p:spPr>
            <a:xfrm>
              <a:off x="515147" y="4611016"/>
              <a:ext cx="180000" cy="216000"/>
            </a:xfrm>
            <a:prstGeom prst="diamond">
              <a:avLst/>
            </a:prstGeom>
            <a:solidFill>
              <a:srgbClr val="1AC0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5F14ABF8-BA57-426F-8F4D-3DCD76D66248}"/>
                </a:ext>
              </a:extLst>
            </p:cNvPr>
            <p:cNvSpPr txBox="1"/>
            <p:nvPr/>
          </p:nvSpPr>
          <p:spPr>
            <a:xfrm>
              <a:off x="379590" y="4252652"/>
              <a:ext cx="443187" cy="2462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</a:t>
              </a: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6B27C1A2-67C7-4C3B-BCFE-3E9721411E5F}"/>
              </a:ext>
            </a:extLst>
          </p:cNvPr>
          <p:cNvGrpSpPr/>
          <p:nvPr/>
        </p:nvGrpSpPr>
        <p:grpSpPr>
          <a:xfrm>
            <a:off x="9171419" y="1066520"/>
            <a:ext cx="443072" cy="574214"/>
            <a:chOff x="379590" y="4252652"/>
            <a:chExt cx="443187" cy="574364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5D03644A-422D-4994-87C3-A5536B0FECB7}"/>
                </a:ext>
              </a:extLst>
            </p:cNvPr>
            <p:cNvCxnSpPr>
              <a:cxnSpLocks/>
              <a:stCxn id="431" idx="2"/>
              <a:endCxn id="432" idx="2"/>
            </p:cNvCxnSpPr>
            <p:nvPr/>
          </p:nvCxnSpPr>
          <p:spPr>
            <a:xfrm flipH="1" flipV="1">
              <a:off x="601184" y="4498873"/>
              <a:ext cx="3963" cy="32814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Diamond 430">
              <a:extLst>
                <a:ext uri="{FF2B5EF4-FFF2-40B4-BE49-F238E27FC236}">
                  <a16:creationId xmlns:a16="http://schemas.microsoft.com/office/drawing/2014/main" id="{66AACCBD-9563-49C5-A4D3-28DD166A4785}"/>
                </a:ext>
              </a:extLst>
            </p:cNvPr>
            <p:cNvSpPr/>
            <p:nvPr/>
          </p:nvSpPr>
          <p:spPr>
            <a:xfrm>
              <a:off x="515147" y="4611016"/>
              <a:ext cx="180000" cy="216000"/>
            </a:xfrm>
            <a:prstGeom prst="diamond">
              <a:avLst/>
            </a:prstGeom>
            <a:solidFill>
              <a:srgbClr val="1AC0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D645702C-A24A-45D7-ADE9-2E7A03FB3A92}"/>
                </a:ext>
              </a:extLst>
            </p:cNvPr>
            <p:cNvSpPr txBox="1"/>
            <p:nvPr/>
          </p:nvSpPr>
          <p:spPr>
            <a:xfrm>
              <a:off x="379590" y="4252652"/>
              <a:ext cx="443187" cy="2462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17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3FFDC33E-B3A6-4610-AD61-1DEE4861A8AC}"/>
              </a:ext>
            </a:extLst>
          </p:cNvPr>
          <p:cNvGrpSpPr/>
          <p:nvPr/>
        </p:nvGrpSpPr>
        <p:grpSpPr>
          <a:xfrm>
            <a:off x="9392236" y="1066520"/>
            <a:ext cx="443072" cy="574214"/>
            <a:chOff x="379590" y="4252652"/>
            <a:chExt cx="443187" cy="574364"/>
          </a:xfrm>
        </p:grpSpPr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95D84C12-793C-47F1-B9AB-14C73CFADFF6}"/>
                </a:ext>
              </a:extLst>
            </p:cNvPr>
            <p:cNvCxnSpPr>
              <a:cxnSpLocks/>
              <a:stCxn id="435" idx="2"/>
              <a:endCxn id="436" idx="2"/>
            </p:cNvCxnSpPr>
            <p:nvPr/>
          </p:nvCxnSpPr>
          <p:spPr>
            <a:xfrm flipH="1" flipV="1">
              <a:off x="601184" y="4498873"/>
              <a:ext cx="3963" cy="32814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Diamond 434">
              <a:extLst>
                <a:ext uri="{FF2B5EF4-FFF2-40B4-BE49-F238E27FC236}">
                  <a16:creationId xmlns:a16="http://schemas.microsoft.com/office/drawing/2014/main" id="{B995158E-FD0F-4B1E-801B-DB149D5ED35E}"/>
                </a:ext>
              </a:extLst>
            </p:cNvPr>
            <p:cNvSpPr/>
            <p:nvPr/>
          </p:nvSpPr>
          <p:spPr>
            <a:xfrm>
              <a:off x="515147" y="4611016"/>
              <a:ext cx="180000" cy="216000"/>
            </a:xfrm>
            <a:prstGeom prst="diamond">
              <a:avLst/>
            </a:prstGeom>
            <a:solidFill>
              <a:srgbClr val="1AC0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420E25CF-81B4-4EBD-94EB-F134207896BB}"/>
                </a:ext>
              </a:extLst>
            </p:cNvPr>
            <p:cNvSpPr txBox="1"/>
            <p:nvPr/>
          </p:nvSpPr>
          <p:spPr>
            <a:xfrm>
              <a:off x="379590" y="4252652"/>
              <a:ext cx="443187" cy="2462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18</a:t>
              </a:r>
            </a:p>
          </p:txBody>
        </p:sp>
      </p:grpSp>
      <p:grpSp>
        <p:nvGrpSpPr>
          <p:cNvPr id="16404" name="Group 16403">
            <a:extLst>
              <a:ext uri="{FF2B5EF4-FFF2-40B4-BE49-F238E27FC236}">
                <a16:creationId xmlns:a16="http://schemas.microsoft.com/office/drawing/2014/main" id="{CB45D692-0AE6-4147-BAF8-6A08BE2D744B}"/>
              </a:ext>
            </a:extLst>
          </p:cNvPr>
          <p:cNvGrpSpPr/>
          <p:nvPr/>
        </p:nvGrpSpPr>
        <p:grpSpPr>
          <a:xfrm>
            <a:off x="6054200" y="2113268"/>
            <a:ext cx="5466299" cy="1715537"/>
            <a:chOff x="354302" y="2405390"/>
            <a:chExt cx="6242564" cy="1010383"/>
          </a:xfrm>
        </p:grpSpPr>
        <p:sp>
          <p:nvSpPr>
            <p:cNvPr id="16388" name="Rectangle: Rounded Corners 16387">
              <a:extLst>
                <a:ext uri="{FF2B5EF4-FFF2-40B4-BE49-F238E27FC236}">
                  <a16:creationId xmlns:a16="http://schemas.microsoft.com/office/drawing/2014/main" id="{DE924984-2100-481A-AB80-46FC01F9CF7A}"/>
                </a:ext>
              </a:extLst>
            </p:cNvPr>
            <p:cNvSpPr/>
            <p:nvPr/>
          </p:nvSpPr>
          <p:spPr>
            <a:xfrm>
              <a:off x="354302" y="2422424"/>
              <a:ext cx="6242564" cy="993349"/>
            </a:xfrm>
            <a:prstGeom prst="roundRect">
              <a:avLst>
                <a:gd name="adj" fmla="val 718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3" rtlCol="0" anchor="ctr"/>
            <a:lstStyle/>
            <a:p>
              <a:pPr algn="ctr"/>
              <a:endParaRPr lang="en-US" sz="105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NaaS Initiative Launch</a:t>
              </a: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Project Plan Ready</a:t>
              </a: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HQ Set-up</a:t>
              </a: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TX Provider Agreements</a:t>
              </a: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Infra Sharing Agreements</a:t>
              </a: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en-US" sz="1050" baseline="30000" dirty="0">
                  <a:solidFill>
                    <a:schemeClr val="accent1">
                      <a:lumMod val="50000"/>
                    </a:schemeClr>
                  </a:solidFill>
                </a:rPr>
                <a:t>st</a:t>
              </a: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 Customer Agreement</a:t>
              </a: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Minimal Team Onboarding</a:t>
              </a: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Spectrum Acquired</a:t>
              </a:r>
            </a:p>
            <a:p>
              <a:pPr marL="228531" indent="-228531">
                <a:buFont typeface="+mj-lt"/>
                <a:buAutoNum type="arabicPeriod"/>
              </a:pPr>
              <a:endParaRPr lang="en-US" sz="105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Network Architecture Defined</a:t>
              </a: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Full Team Onboarded</a:t>
              </a: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HLD Ready</a:t>
              </a: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Construction Company Onboarded</a:t>
              </a: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Deployment Contractors Onboarded</a:t>
              </a:r>
            </a:p>
            <a:p>
              <a:pPr marL="228531" indent="-228531">
                <a:buFont typeface="+mj-lt"/>
                <a:buAutoNum type="arabicPeriod"/>
              </a:pPr>
              <a:endParaRPr lang="en-US" sz="105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28531" indent="-228531">
                <a:buFont typeface="+mj-lt"/>
                <a:buAutoNum type="arabicPeriod"/>
              </a:pPr>
              <a:endParaRPr lang="en-US" sz="105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Equipment Vendors Onboarded</a:t>
              </a: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Equipment PO Issued</a:t>
              </a: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Sites Acquired</a:t>
              </a: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Deployment Kickoff</a:t>
              </a:r>
            </a:p>
            <a:p>
              <a:pPr marL="228531" indent="-228531">
                <a:buFont typeface="+mj-lt"/>
                <a:buAutoNum type="arabicPeriod"/>
              </a:pPr>
              <a:endParaRPr lang="en-US" sz="105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Sites Built</a:t>
              </a: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en-US" sz="1050" baseline="30000" dirty="0">
                  <a:solidFill>
                    <a:schemeClr val="accent1">
                      <a:lumMod val="50000"/>
                    </a:schemeClr>
                  </a:solidFill>
                </a:rPr>
                <a:t>st</a:t>
              </a: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 Site On-Air</a:t>
              </a:r>
            </a:p>
            <a:p>
              <a:pPr marL="228531" indent="-228531">
                <a:buFont typeface="+mj-lt"/>
                <a:buAutoNum type="arabicPeriod"/>
              </a:pPr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Deployment Complete</a:t>
              </a:r>
            </a:p>
          </p:txBody>
        </p:sp>
        <p:sp>
          <p:nvSpPr>
            <p:cNvPr id="16403" name="Rectangle 16402">
              <a:extLst>
                <a:ext uri="{FF2B5EF4-FFF2-40B4-BE49-F238E27FC236}">
                  <a16:creationId xmlns:a16="http://schemas.microsoft.com/office/drawing/2014/main" id="{B1541599-7845-4800-AF07-ADCE1EC90F6D}"/>
                </a:ext>
              </a:extLst>
            </p:cNvPr>
            <p:cNvSpPr/>
            <p:nvPr/>
          </p:nvSpPr>
          <p:spPr>
            <a:xfrm>
              <a:off x="2762525" y="2405390"/>
              <a:ext cx="1426117" cy="163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Milestones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2378B9-FCEB-48F8-AE54-F17B57B3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Schedule</a:t>
            </a:r>
          </a:p>
        </p:txBody>
      </p:sp>
    </p:spTree>
    <p:extLst>
      <p:ext uri="{BB962C8B-B14F-4D97-AF65-F5344CB8AC3E}">
        <p14:creationId xmlns:p14="http://schemas.microsoft.com/office/powerpoint/2010/main" val="381411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Custom 1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</Words>
  <Application>Microsoft Office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Franklin Gothic Medium</vt:lpstr>
      <vt:lpstr>Segoe UI</vt:lpstr>
      <vt:lpstr>Business Contrast 16x9</vt:lpstr>
      <vt:lpstr>High Level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2020-05-24T16:37:11Z</dcterms:created>
  <dcterms:modified xsi:type="dcterms:W3CDTF">2020-05-24T16:48:19Z</dcterms:modified>
</cp:coreProperties>
</file>