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1137" r:id="rId3"/>
    <p:sldId id="2679" r:id="rId4"/>
    <p:sldId id="1217" r:id="rId5"/>
    <p:sldId id="1252" r:id="rId6"/>
    <p:sldId id="1240" r:id="rId7"/>
    <p:sldId id="1221" r:id="rId8"/>
    <p:sldId id="1228" r:id="rId9"/>
    <p:sldId id="1251" r:id="rId10"/>
    <p:sldId id="1238" r:id="rId11"/>
    <p:sldId id="1242" r:id="rId12"/>
    <p:sldId id="2680" r:id="rId13"/>
    <p:sldId id="2681" r:id="rId14"/>
    <p:sldId id="1232" r:id="rId15"/>
    <p:sldId id="1231" r:id="rId16"/>
    <p:sldId id="2671" r:id="rId17"/>
    <p:sldId id="2688" r:id="rId18"/>
    <p:sldId id="2689" r:id="rId19"/>
    <p:sldId id="2690" r:id="rId20"/>
    <p:sldId id="2691" r:id="rId21"/>
    <p:sldId id="2692" r:id="rId22"/>
    <p:sldId id="2693" r:id="rId23"/>
    <p:sldId id="2694" r:id="rId24"/>
    <p:sldId id="2696" r:id="rId25"/>
    <p:sldId id="2695" r:id="rId26"/>
    <p:sldId id="1196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1309825-5D03-4676-A37D-19D6FA2CF354}">
          <p14:sldIdLst>
            <p14:sldId id="1137"/>
            <p14:sldId id="2679"/>
            <p14:sldId id="1217"/>
            <p14:sldId id="1252"/>
            <p14:sldId id="1240"/>
            <p14:sldId id="1221"/>
            <p14:sldId id="1228"/>
            <p14:sldId id="1251"/>
            <p14:sldId id="1238"/>
            <p14:sldId id="1242"/>
            <p14:sldId id="2680"/>
            <p14:sldId id="2681"/>
            <p14:sldId id="1232"/>
            <p14:sldId id="1231"/>
            <p14:sldId id="2671"/>
            <p14:sldId id="2688"/>
            <p14:sldId id="2689"/>
            <p14:sldId id="2690"/>
            <p14:sldId id="2691"/>
            <p14:sldId id="2692"/>
            <p14:sldId id="2693"/>
            <p14:sldId id="2694"/>
            <p14:sldId id="2696"/>
            <p14:sldId id="2695"/>
            <p14:sldId id="1196"/>
          </p14:sldIdLst>
        </p14:section>
        <p14:section name="Backup" id="{942E2D7F-E93A-45A1-BB77-039645C6E96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788"/>
    <a:srgbClr val="006A8E"/>
    <a:srgbClr val="0082B3"/>
    <a:srgbClr val="A8B2B2"/>
    <a:srgbClr val="1DBDEC"/>
    <a:srgbClr val="DE1447"/>
    <a:srgbClr val="41A583"/>
    <a:srgbClr val="F1DD23"/>
    <a:srgbClr val="75A251"/>
    <a:srgbClr val="E7B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82" autoAdjust="0"/>
    <p:restoredTop sz="96374" autoAdjust="0"/>
  </p:normalViewPr>
  <p:slideViewPr>
    <p:cSldViewPr showGuides="1">
      <p:cViewPr varScale="1">
        <p:scale>
          <a:sx n="47" d="100"/>
          <a:sy n="47" d="100"/>
        </p:scale>
        <p:origin x="48" y="146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66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79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57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9421686" cy="2514601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3403600"/>
            <a:ext cx="9421686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AF93-A8D8-4AD8-872D-F947EE9B56B6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E3DC-F4A4-497E-95A6-3C68E47C6877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F5B5-FE09-4DC0-A29A-651D76378F2F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70C-7BFE-46F1-AE61-D194D19F7934}" type="datetime1">
              <a:rPr lang="en-US" smtClean="0"/>
              <a:t>9/2/2020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912-B810-4CF0-ABC5-D13972C4855A}" type="datetime1">
              <a:rPr lang="en-US" smtClean="0"/>
              <a:t>9/2/2020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CE2-836B-4F74-A3BB-A70A84834732}" type="datetime1">
              <a:rPr lang="en-US" smtClean="0"/>
              <a:t>9/2/2020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086-865B-4215-B8E8-12D1B8029528}" type="datetime1">
              <a:rPr lang="en-US" smtClean="0"/>
              <a:t>9/2/2020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CB9F-2EC1-45E4-A310-25F8116C596E}" type="datetime1">
              <a:rPr lang="en-US" smtClean="0"/>
              <a:t>9/2/2020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9B56-9B21-4771-A274-32EBA469380A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484" y="514893"/>
            <a:ext cx="1112950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1462977"/>
            <a:ext cx="10081120" cy="45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0625" y="6453336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0D72C8-2CC3-4978-AF93-DAC9AAD02F66}" type="datetime1">
              <a:rPr lang="en-US" smtClean="0"/>
              <a:t>9/2/2020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186" y="6453336"/>
            <a:ext cx="697192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TELEWORX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736" y="6453336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2507" y="104981"/>
            <a:ext cx="1711022" cy="38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1678515" y="295914"/>
            <a:ext cx="101765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117748" y="6289049"/>
            <a:ext cx="1173730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412776"/>
            <a:ext cx="9061646" cy="3600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Core Figures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/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E4A3D0-EF55-462F-AC0E-BA2065975C1D}"/>
              </a:ext>
            </a:extLst>
          </p:cNvPr>
          <p:cNvCxnSpPr>
            <a:cxnSpLocks/>
            <a:stCxn id="91" idx="1"/>
            <a:endCxn id="71" idx="3"/>
          </p:cNvCxnSpPr>
          <p:nvPr/>
        </p:nvCxnSpPr>
        <p:spPr>
          <a:xfrm rot="10800000" flipV="1">
            <a:off x="4523621" y="2694029"/>
            <a:ext cx="1278551" cy="1099005"/>
          </a:xfrm>
          <a:prstGeom prst="bentConnector3">
            <a:avLst>
              <a:gd name="adj1" fmla="val 8930"/>
            </a:avLst>
          </a:prstGeom>
          <a:ln w="2540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D84E5E-5A6A-48A0-A147-14012EF0E896}"/>
              </a:ext>
            </a:extLst>
          </p:cNvPr>
          <p:cNvGrpSpPr/>
          <p:nvPr/>
        </p:nvGrpSpPr>
        <p:grpSpPr>
          <a:xfrm>
            <a:off x="3046353" y="3294479"/>
            <a:ext cx="1477267" cy="715479"/>
            <a:chOff x="4241858" y="1649430"/>
            <a:chExt cx="1477267" cy="71547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406D4BE-CA57-4535-800B-CD0EFB9E9EAC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H-PCRF</a:t>
              </a:r>
            </a:p>
          </p:txBody>
        </p:sp>
        <p:pic>
          <p:nvPicPr>
            <p:cNvPr id="72" name="Picture 71" descr="Imagen relacionada">
              <a:extLst>
                <a:ext uri="{FF2B5EF4-FFF2-40B4-BE49-F238E27FC236}">
                  <a16:creationId xmlns:a16="http://schemas.microsoft.com/office/drawing/2014/main" id="{7BEF58BD-71E1-4E83-97EA-054025B45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E1A3C95-8400-499B-AC7A-B15156C70BBF}"/>
              </a:ext>
            </a:extLst>
          </p:cNvPr>
          <p:cNvSpPr txBox="1"/>
          <p:nvPr/>
        </p:nvSpPr>
        <p:spPr>
          <a:xfrm>
            <a:off x="5033010" y="3479699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S9</a:t>
            </a:r>
            <a:endParaRPr lang="en-US" sz="1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BE79E2-4D38-4ADC-9469-AA3867FC6095}"/>
              </a:ext>
            </a:extLst>
          </p:cNvPr>
          <p:cNvSpPr txBox="1"/>
          <p:nvPr/>
        </p:nvSpPr>
        <p:spPr>
          <a:xfrm>
            <a:off x="4771372" y="6066099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S6a/</a:t>
            </a:r>
            <a:r>
              <a:rPr lang="en-US" sz="1200" b="1" dirty="0" err="1"/>
              <a:t>Gx</a:t>
            </a:r>
            <a:r>
              <a:rPr lang="en-US" sz="1200" b="1" dirty="0"/>
              <a:t>/S9</a:t>
            </a:r>
            <a:endParaRPr lang="en-US" sz="1400" b="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0BC58A-E18F-431D-B11E-08AB6E033B70}"/>
              </a:ext>
            </a:extLst>
          </p:cNvPr>
          <p:cNvSpPr/>
          <p:nvPr/>
        </p:nvSpPr>
        <p:spPr>
          <a:xfrm>
            <a:off x="3286560" y="5098005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F8DBCC-0C3E-465C-B7C8-8681AE27D84C}"/>
              </a:ext>
            </a:extLst>
          </p:cNvPr>
          <p:cNvSpPr/>
          <p:nvPr/>
        </p:nvSpPr>
        <p:spPr>
          <a:xfrm>
            <a:off x="3286560" y="5471698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BCA21B-41E9-440C-9CF0-3D790A63C5A6}"/>
              </a:ext>
            </a:extLst>
          </p:cNvPr>
          <p:cNvSpPr/>
          <p:nvPr/>
        </p:nvSpPr>
        <p:spPr>
          <a:xfrm>
            <a:off x="3286559" y="583725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262382-D93B-4827-94A7-3503272E52C2}"/>
              </a:ext>
            </a:extLst>
          </p:cNvPr>
          <p:cNvSpPr/>
          <p:nvPr/>
        </p:nvSpPr>
        <p:spPr>
          <a:xfrm>
            <a:off x="5802172" y="5098005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00DFAD0-8FF3-42F3-9508-95E4C1CDBE35}"/>
              </a:ext>
            </a:extLst>
          </p:cNvPr>
          <p:cNvSpPr/>
          <p:nvPr/>
        </p:nvSpPr>
        <p:spPr>
          <a:xfrm>
            <a:off x="5802172" y="5471698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46B0594-0809-4733-B122-09C8671C5D60}"/>
              </a:ext>
            </a:extLst>
          </p:cNvPr>
          <p:cNvSpPr/>
          <p:nvPr/>
        </p:nvSpPr>
        <p:spPr>
          <a:xfrm>
            <a:off x="5802171" y="583725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92" name="Straight Connector 65">
            <a:extLst>
              <a:ext uri="{FF2B5EF4-FFF2-40B4-BE49-F238E27FC236}">
                <a16:creationId xmlns:a16="http://schemas.microsoft.com/office/drawing/2014/main" id="{4CA6AA55-E876-4185-BA8A-CA78024B2554}"/>
              </a:ext>
            </a:extLst>
          </p:cNvPr>
          <p:cNvCxnSpPr>
            <a:cxnSpLocks/>
            <a:stCxn id="87" idx="2"/>
            <a:endCxn id="81" idx="2"/>
          </p:cNvCxnSpPr>
          <p:nvPr/>
        </p:nvCxnSpPr>
        <p:spPr>
          <a:xfrm rot="5400000">
            <a:off x="5191487" y="4953143"/>
            <a:ext cx="12700" cy="2515612"/>
          </a:xfrm>
          <a:prstGeom prst="bentConnector3">
            <a:avLst>
              <a:gd name="adj1" fmla="val 1871291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24E191F-37C8-4997-AE51-AEDAB155DF15}"/>
              </a:ext>
            </a:extLst>
          </p:cNvPr>
          <p:cNvSpPr/>
          <p:nvPr/>
        </p:nvSpPr>
        <p:spPr>
          <a:xfrm>
            <a:off x="3286559" y="4738797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TCP/SCTP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E30D43F-A044-413B-A200-C82D356CDA7D}"/>
              </a:ext>
            </a:extLst>
          </p:cNvPr>
          <p:cNvSpPr/>
          <p:nvPr/>
        </p:nvSpPr>
        <p:spPr>
          <a:xfrm>
            <a:off x="3286100" y="4365104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Diameter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C517564-71E5-4C81-8C9A-04831E092AE4}"/>
              </a:ext>
            </a:extLst>
          </p:cNvPr>
          <p:cNvSpPr/>
          <p:nvPr/>
        </p:nvSpPr>
        <p:spPr>
          <a:xfrm>
            <a:off x="5802630" y="471653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TCP/SCTP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2BB76E-B278-4469-95A6-09DDEDE4D3F7}"/>
              </a:ext>
            </a:extLst>
          </p:cNvPr>
          <p:cNvSpPr/>
          <p:nvPr/>
        </p:nvSpPr>
        <p:spPr>
          <a:xfrm>
            <a:off x="5802171" y="4342843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Diameter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4585C9F-62BC-4DAD-A659-BFA6921CB7E1}"/>
              </a:ext>
            </a:extLst>
          </p:cNvPr>
          <p:cNvCxnSpPr>
            <a:cxnSpLocks/>
            <a:stCxn id="129" idx="1"/>
            <a:endCxn id="91" idx="3"/>
          </p:cNvCxnSpPr>
          <p:nvPr/>
        </p:nvCxnSpPr>
        <p:spPr>
          <a:xfrm rot="10800000">
            <a:off x="7096413" y="2694030"/>
            <a:ext cx="1295327" cy="1093696"/>
          </a:xfrm>
          <a:prstGeom prst="bentConnector3">
            <a:avLst>
              <a:gd name="adj1" fmla="val 94732"/>
            </a:avLst>
          </a:prstGeom>
          <a:ln w="2540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AC41B14-CF01-4CF3-9B98-87E917C43755}"/>
              </a:ext>
            </a:extLst>
          </p:cNvPr>
          <p:cNvSpPr txBox="1"/>
          <p:nvPr/>
        </p:nvSpPr>
        <p:spPr>
          <a:xfrm>
            <a:off x="7527257" y="3458113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S9</a:t>
            </a:r>
            <a:endParaRPr lang="en-US" sz="1400" b="1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AEF4A79-BB78-491D-A347-824BD0D2D071}"/>
              </a:ext>
            </a:extLst>
          </p:cNvPr>
          <p:cNvSpPr/>
          <p:nvPr/>
        </p:nvSpPr>
        <p:spPr>
          <a:xfrm>
            <a:off x="8208713" y="5030173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92D406B-5EDE-4816-B62C-D60F222531F9}"/>
              </a:ext>
            </a:extLst>
          </p:cNvPr>
          <p:cNvSpPr/>
          <p:nvPr/>
        </p:nvSpPr>
        <p:spPr>
          <a:xfrm>
            <a:off x="8208715" y="540386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D7F9872-629D-470C-83A5-059E6434ACC7}"/>
              </a:ext>
            </a:extLst>
          </p:cNvPr>
          <p:cNvSpPr/>
          <p:nvPr/>
        </p:nvSpPr>
        <p:spPr>
          <a:xfrm>
            <a:off x="8208714" y="5769424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F496CA7-5BFA-4BDC-B07F-39EE0BFF1B6A}"/>
              </a:ext>
            </a:extLst>
          </p:cNvPr>
          <p:cNvSpPr/>
          <p:nvPr/>
        </p:nvSpPr>
        <p:spPr>
          <a:xfrm>
            <a:off x="8208713" y="4654911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TCP/SCTP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653512D-33A8-44B6-9BA8-48AF65A1CA65}"/>
              </a:ext>
            </a:extLst>
          </p:cNvPr>
          <p:cNvSpPr/>
          <p:nvPr/>
        </p:nvSpPr>
        <p:spPr>
          <a:xfrm>
            <a:off x="8208713" y="4282618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Diameter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24" name="Straight Connector 65">
            <a:extLst>
              <a:ext uri="{FF2B5EF4-FFF2-40B4-BE49-F238E27FC236}">
                <a16:creationId xmlns:a16="http://schemas.microsoft.com/office/drawing/2014/main" id="{EAFF5FAC-68BA-434F-A61B-3819F987832B}"/>
              </a:ext>
            </a:extLst>
          </p:cNvPr>
          <p:cNvCxnSpPr>
            <a:cxnSpLocks/>
            <a:stCxn id="120" idx="2"/>
            <a:endCxn id="87" idx="2"/>
          </p:cNvCxnSpPr>
          <p:nvPr/>
        </p:nvCxnSpPr>
        <p:spPr>
          <a:xfrm rot="5400000">
            <a:off x="7618649" y="4973762"/>
            <a:ext cx="67832" cy="2406543"/>
          </a:xfrm>
          <a:prstGeom prst="bentConnector3">
            <a:avLst>
              <a:gd name="adj1" fmla="val 437006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286C9D-D8D4-42C8-BEA9-CD2CDF22D8B8}"/>
              </a:ext>
            </a:extLst>
          </p:cNvPr>
          <p:cNvCxnSpPr>
            <a:cxnSpLocks/>
            <a:stCxn id="91" idx="1"/>
            <a:endCxn id="73" idx="3"/>
          </p:cNvCxnSpPr>
          <p:nvPr/>
        </p:nvCxnSpPr>
        <p:spPr>
          <a:xfrm flipH="1">
            <a:off x="4523659" y="2694030"/>
            <a:ext cx="1278512" cy="939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74279F3-6795-41F2-B4C1-9FF3E978D74E}"/>
              </a:ext>
            </a:extLst>
          </p:cNvPr>
          <p:cNvGrpSpPr/>
          <p:nvPr/>
        </p:nvGrpSpPr>
        <p:grpSpPr>
          <a:xfrm>
            <a:off x="3046392" y="2204864"/>
            <a:ext cx="1477267" cy="715479"/>
            <a:chOff x="4241858" y="1649430"/>
            <a:chExt cx="1477267" cy="71547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032C390-1B85-4A2C-9FCC-5B7CCD8476CA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H-PGW</a:t>
              </a:r>
            </a:p>
          </p:txBody>
        </p:sp>
        <p:pic>
          <p:nvPicPr>
            <p:cNvPr id="75" name="Picture 74" descr="Imagen relacionada">
              <a:extLst>
                <a:ext uri="{FF2B5EF4-FFF2-40B4-BE49-F238E27FC236}">
                  <a16:creationId xmlns:a16="http://schemas.microsoft.com/office/drawing/2014/main" id="{456B9AF6-E38F-4E4A-A6B3-CF2524BDF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7BBB79D-2FB3-425D-A2F6-4AF417A875BE}"/>
              </a:ext>
            </a:extLst>
          </p:cNvPr>
          <p:cNvSpPr txBox="1"/>
          <p:nvPr/>
        </p:nvSpPr>
        <p:spPr>
          <a:xfrm>
            <a:off x="5036523" y="2273918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Gx</a:t>
            </a:r>
            <a:endParaRPr lang="en-US" sz="1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88920B-138C-4908-A601-4C19ED081430}"/>
              </a:ext>
            </a:extLst>
          </p:cNvPr>
          <p:cNvSpPr txBox="1"/>
          <p:nvPr/>
        </p:nvSpPr>
        <p:spPr>
          <a:xfrm>
            <a:off x="7444777" y="2337596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Gx</a:t>
            </a:r>
            <a:endParaRPr lang="en-US" sz="1400" b="1" dirty="0"/>
          </a:p>
        </p:txBody>
      </p:sp>
      <p:pic>
        <p:nvPicPr>
          <p:cNvPr id="91" name="Picture 90" descr="Resultado de imagen de router icon">
            <a:extLst>
              <a:ext uri="{FF2B5EF4-FFF2-40B4-BE49-F238E27FC236}">
                <a16:creationId xmlns:a16="http://schemas.microsoft.com/office/drawing/2014/main" id="{45FF0C37-0BA4-4C20-906A-B1383E8AB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71" y="2276872"/>
            <a:ext cx="1294241" cy="83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8755ACD-50D3-4F93-B503-423DC988CC54}"/>
              </a:ext>
            </a:extLst>
          </p:cNvPr>
          <p:cNvSpPr txBox="1"/>
          <p:nvPr/>
        </p:nvSpPr>
        <p:spPr>
          <a:xfrm>
            <a:off x="6187714" y="260744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DRA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2899F5C-C468-496A-BB65-249BB4EB2231}"/>
              </a:ext>
            </a:extLst>
          </p:cNvPr>
          <p:cNvCxnSpPr>
            <a:cxnSpLocks/>
            <a:stCxn id="91" idx="1"/>
            <a:endCxn id="97" idx="3"/>
          </p:cNvCxnSpPr>
          <p:nvPr/>
        </p:nvCxnSpPr>
        <p:spPr>
          <a:xfrm rot="10800000">
            <a:off x="4506103" y="1448550"/>
            <a:ext cx="1296068" cy="1245481"/>
          </a:xfrm>
          <a:prstGeom prst="bentConnector3">
            <a:avLst>
              <a:gd name="adj1" fmla="val 8787"/>
            </a:avLst>
          </a:prstGeom>
          <a:ln w="254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F7DBE55-18BA-4A67-86DC-E44E407DF08F}"/>
              </a:ext>
            </a:extLst>
          </p:cNvPr>
          <p:cNvGrpSpPr/>
          <p:nvPr/>
        </p:nvGrpSpPr>
        <p:grpSpPr>
          <a:xfrm>
            <a:off x="3028836" y="949993"/>
            <a:ext cx="1477267" cy="715479"/>
            <a:chOff x="4241858" y="1649430"/>
            <a:chExt cx="1477267" cy="71547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F58EB8-4220-4C53-ABCB-F3B73F0F700E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MME</a:t>
              </a:r>
            </a:p>
          </p:txBody>
        </p:sp>
        <p:pic>
          <p:nvPicPr>
            <p:cNvPr id="98" name="Picture 97" descr="Imagen relacionada">
              <a:extLst>
                <a:ext uri="{FF2B5EF4-FFF2-40B4-BE49-F238E27FC236}">
                  <a16:creationId xmlns:a16="http://schemas.microsoft.com/office/drawing/2014/main" id="{904EAD80-4FEA-4BFD-A087-04B784203C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D89896B1-FD9F-4B96-953B-5B7A9A1B8172}"/>
              </a:ext>
            </a:extLst>
          </p:cNvPr>
          <p:cNvSpPr txBox="1"/>
          <p:nvPr/>
        </p:nvSpPr>
        <p:spPr>
          <a:xfrm>
            <a:off x="5048112" y="1151046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sp>
        <p:nvSpPr>
          <p:cNvPr id="100" name="Cylinder 99">
            <a:extLst>
              <a:ext uri="{FF2B5EF4-FFF2-40B4-BE49-F238E27FC236}">
                <a16:creationId xmlns:a16="http://schemas.microsoft.com/office/drawing/2014/main" id="{49EFA839-5395-4C13-BB19-000E80CF88FD}"/>
              </a:ext>
            </a:extLst>
          </p:cNvPr>
          <p:cNvSpPr/>
          <p:nvPr/>
        </p:nvSpPr>
        <p:spPr>
          <a:xfrm>
            <a:off x="8357446" y="1127258"/>
            <a:ext cx="1080120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3B30AC1-125D-4A9A-98CD-B16CC0BF15B8}"/>
              </a:ext>
            </a:extLst>
          </p:cNvPr>
          <p:cNvSpPr txBox="1"/>
          <p:nvPr/>
        </p:nvSpPr>
        <p:spPr>
          <a:xfrm>
            <a:off x="7564647" y="109493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93DF65E-C329-4087-9125-0F468AC70CAF}"/>
              </a:ext>
            </a:extLst>
          </p:cNvPr>
          <p:cNvGrpSpPr/>
          <p:nvPr/>
        </p:nvGrpSpPr>
        <p:grpSpPr>
          <a:xfrm>
            <a:off x="8158872" y="2209303"/>
            <a:ext cx="1477267" cy="715479"/>
            <a:chOff x="4241858" y="1649430"/>
            <a:chExt cx="1477267" cy="71547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F4E01DC-F7E8-4DD1-B9AF-1C99D09C5A23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H-PGW</a:t>
              </a:r>
            </a:p>
          </p:txBody>
        </p:sp>
        <p:pic>
          <p:nvPicPr>
            <p:cNvPr id="116" name="Picture 115" descr="Imagen relacionada">
              <a:extLst>
                <a:ext uri="{FF2B5EF4-FFF2-40B4-BE49-F238E27FC236}">
                  <a16:creationId xmlns:a16="http://schemas.microsoft.com/office/drawing/2014/main" id="{65D1655A-FED1-4835-8A81-604107CBB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9" name="Straight Connector 112">
            <a:extLst>
              <a:ext uri="{FF2B5EF4-FFF2-40B4-BE49-F238E27FC236}">
                <a16:creationId xmlns:a16="http://schemas.microsoft.com/office/drawing/2014/main" id="{62B04724-1E42-46A0-BCAA-BDF5ADACEDA2}"/>
              </a:ext>
            </a:extLst>
          </p:cNvPr>
          <p:cNvCxnSpPr>
            <a:cxnSpLocks/>
            <a:stCxn id="100" idx="2"/>
            <a:endCxn id="91" idx="3"/>
          </p:cNvCxnSpPr>
          <p:nvPr/>
        </p:nvCxnSpPr>
        <p:spPr>
          <a:xfrm rot="10800000" flipV="1">
            <a:off x="7096412" y="1405724"/>
            <a:ext cx="1261034" cy="1288306"/>
          </a:xfrm>
          <a:prstGeom prst="bentConnector3">
            <a:avLst>
              <a:gd name="adj1" fmla="val 94512"/>
            </a:avLst>
          </a:prstGeom>
          <a:ln w="254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86335A-7910-43F1-8E8B-A38DDFB13EAB}"/>
              </a:ext>
            </a:extLst>
          </p:cNvPr>
          <p:cNvCxnSpPr>
            <a:cxnSpLocks/>
            <a:stCxn id="115" idx="1"/>
            <a:endCxn id="91" idx="3"/>
          </p:cNvCxnSpPr>
          <p:nvPr/>
        </p:nvCxnSpPr>
        <p:spPr>
          <a:xfrm flipH="1" flipV="1">
            <a:off x="7096412" y="2694030"/>
            <a:ext cx="1245486" cy="13829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31D17C5-B4C8-4FCD-928F-950860A88D2D}"/>
              </a:ext>
            </a:extLst>
          </p:cNvPr>
          <p:cNvGrpSpPr/>
          <p:nvPr/>
        </p:nvGrpSpPr>
        <p:grpSpPr>
          <a:xfrm>
            <a:off x="8208713" y="3289170"/>
            <a:ext cx="1477267" cy="715479"/>
            <a:chOff x="4241858" y="1649430"/>
            <a:chExt cx="1477267" cy="71547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7F4BD9B-32D7-407D-843D-8CEACBAFDE97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V-PCRF</a:t>
              </a:r>
            </a:p>
          </p:txBody>
        </p:sp>
        <p:pic>
          <p:nvPicPr>
            <p:cNvPr id="130" name="Picture 129" descr="Imagen relacionada">
              <a:extLst>
                <a:ext uri="{FF2B5EF4-FFF2-40B4-BE49-F238E27FC236}">
                  <a16:creationId xmlns:a16="http://schemas.microsoft.com/office/drawing/2014/main" id="{FD91DCAC-8904-4733-8BEA-BF6221DA0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4ADB0F9-AE87-41D6-87B6-6B655CE1B2B3}"/>
              </a:ext>
            </a:extLst>
          </p:cNvPr>
          <p:cNvSpPr txBox="1"/>
          <p:nvPr/>
        </p:nvSpPr>
        <p:spPr>
          <a:xfrm>
            <a:off x="7209573" y="602410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S6a/</a:t>
            </a:r>
            <a:r>
              <a:rPr lang="en-US" sz="1200" b="1" dirty="0" err="1"/>
              <a:t>Gx</a:t>
            </a:r>
            <a:r>
              <a:rPr lang="en-US" sz="1200" b="1" dirty="0"/>
              <a:t>/S9</a:t>
            </a:r>
            <a:endParaRPr lang="en-US" sz="1400" b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8E599CBC-0CAB-40BD-8445-36C1CAC1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 anchor="b">
            <a:normAutofit/>
          </a:bodyPr>
          <a:lstStyle/>
          <a:p>
            <a:r>
              <a:rPr lang="en-US" dirty="0"/>
              <a:t>FIGURE 10</a:t>
            </a:r>
          </a:p>
        </p:txBody>
      </p:sp>
    </p:spTree>
    <p:extLst>
      <p:ext uri="{BB962C8B-B14F-4D97-AF65-F5344CB8AC3E}">
        <p14:creationId xmlns:p14="http://schemas.microsoft.com/office/powerpoint/2010/main" val="329857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E056A38-DD1B-4B4D-BE8E-319B212C2317}"/>
              </a:ext>
            </a:extLst>
          </p:cNvPr>
          <p:cNvGrpSpPr/>
          <p:nvPr/>
        </p:nvGrpSpPr>
        <p:grpSpPr>
          <a:xfrm>
            <a:off x="9588031" y="1797220"/>
            <a:ext cx="1495375" cy="716604"/>
            <a:chOff x="5636118" y="3988317"/>
            <a:chExt cx="1495375" cy="71660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1EDAE60-DC62-4524-82BB-F15B3A531781}"/>
                </a:ext>
              </a:extLst>
            </p:cNvPr>
            <p:cNvSpPr/>
            <p:nvPr/>
          </p:nvSpPr>
          <p:spPr>
            <a:xfrm>
              <a:off x="5837250" y="4234532"/>
              <a:ext cx="1294243" cy="4703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SGW</a:t>
              </a:r>
            </a:p>
          </p:txBody>
        </p:sp>
        <p:pic>
          <p:nvPicPr>
            <p:cNvPr id="143" name="Picture 142" descr="Imagen relacionada">
              <a:extLst>
                <a:ext uri="{FF2B5EF4-FFF2-40B4-BE49-F238E27FC236}">
                  <a16:creationId xmlns:a16="http://schemas.microsoft.com/office/drawing/2014/main" id="{C249F99A-BBEA-4DD4-BA04-91A7A9E11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18" y="3988317"/>
              <a:ext cx="475843" cy="430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9581584-D499-460D-A120-612096E9014D}"/>
              </a:ext>
            </a:extLst>
          </p:cNvPr>
          <p:cNvCxnSpPr>
            <a:cxnSpLocks/>
            <a:stCxn id="105" idx="1"/>
            <a:endCxn id="35" idx="3"/>
          </p:cNvCxnSpPr>
          <p:nvPr/>
        </p:nvCxnSpPr>
        <p:spPr>
          <a:xfrm flipH="1">
            <a:off x="8701414" y="2278630"/>
            <a:ext cx="1087749" cy="414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078AC9-04E6-4BA4-943E-98039AE04556}"/>
              </a:ext>
            </a:extLst>
          </p:cNvPr>
          <p:cNvGrpSpPr/>
          <p:nvPr/>
        </p:nvGrpSpPr>
        <p:grpSpPr>
          <a:xfrm>
            <a:off x="7318742" y="1438478"/>
            <a:ext cx="1382672" cy="1057489"/>
            <a:chOff x="2362506" y="3961765"/>
            <a:chExt cx="1382672" cy="1057489"/>
          </a:xfrm>
        </p:grpSpPr>
        <p:pic>
          <p:nvPicPr>
            <p:cNvPr id="97" name="Picture 30" descr="Image result for cellular tower icon&quot;">
              <a:extLst>
                <a:ext uri="{FF2B5EF4-FFF2-40B4-BE49-F238E27FC236}">
                  <a16:creationId xmlns:a16="http://schemas.microsoft.com/office/drawing/2014/main" id="{2B813F88-C7A7-45BE-81B6-2F1BD7C8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77" r="25902"/>
            <a:stretch/>
          </p:blipFill>
          <p:spPr bwMode="auto">
            <a:xfrm>
              <a:off x="2362506" y="3961765"/>
              <a:ext cx="417916" cy="670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2810F-F3B2-4738-BE8D-078A715DD56D}"/>
                </a:ext>
              </a:extLst>
            </p:cNvPr>
            <p:cNvSpPr/>
            <p:nvPr/>
          </p:nvSpPr>
          <p:spPr>
            <a:xfrm>
              <a:off x="2450937" y="4585408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eNB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85D85B8-375B-4E71-B91E-FB96843CA52D}"/>
              </a:ext>
            </a:extLst>
          </p:cNvPr>
          <p:cNvSpPr txBox="1"/>
          <p:nvPr/>
        </p:nvSpPr>
        <p:spPr>
          <a:xfrm>
            <a:off x="8966712" y="230417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42E529-20A2-4FDB-8C99-CC2F4C2D642D}"/>
              </a:ext>
            </a:extLst>
          </p:cNvPr>
          <p:cNvCxnSpPr>
            <a:cxnSpLocks/>
            <a:stCxn id="48" idx="3"/>
            <a:endCxn id="42" idx="1"/>
          </p:cNvCxnSpPr>
          <p:nvPr/>
        </p:nvCxnSpPr>
        <p:spPr>
          <a:xfrm>
            <a:off x="2608196" y="2545246"/>
            <a:ext cx="10877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5E2395-5011-4782-B405-F6EB1A8F272E}"/>
              </a:ext>
            </a:extLst>
          </p:cNvPr>
          <p:cNvGrpSpPr/>
          <p:nvPr/>
        </p:nvGrpSpPr>
        <p:grpSpPr>
          <a:xfrm>
            <a:off x="3512921" y="2046690"/>
            <a:ext cx="1477267" cy="715479"/>
            <a:chOff x="4241858" y="1649430"/>
            <a:chExt cx="1477267" cy="71547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59AA49-E254-42B8-B284-DC3134065184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MME</a:t>
              </a:r>
            </a:p>
          </p:txBody>
        </p:sp>
        <p:pic>
          <p:nvPicPr>
            <p:cNvPr id="43" name="Picture 42" descr="Imagen relacionada">
              <a:extLst>
                <a:ext uri="{FF2B5EF4-FFF2-40B4-BE49-F238E27FC236}">
                  <a16:creationId xmlns:a16="http://schemas.microsoft.com/office/drawing/2014/main" id="{6DC257C1-AF96-439C-BF44-303D923C0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12960FA-8539-4D13-A4D5-43FED57626B8}"/>
              </a:ext>
            </a:extLst>
          </p:cNvPr>
          <p:cNvGrpSpPr/>
          <p:nvPr/>
        </p:nvGrpSpPr>
        <p:grpSpPr>
          <a:xfrm>
            <a:off x="1225524" y="1704680"/>
            <a:ext cx="1382672" cy="1057489"/>
            <a:chOff x="2362506" y="3961765"/>
            <a:chExt cx="1382672" cy="1057489"/>
          </a:xfrm>
        </p:grpSpPr>
        <p:pic>
          <p:nvPicPr>
            <p:cNvPr id="47" name="Picture 30" descr="Image result for cellular tower icon&quot;">
              <a:extLst>
                <a:ext uri="{FF2B5EF4-FFF2-40B4-BE49-F238E27FC236}">
                  <a16:creationId xmlns:a16="http://schemas.microsoft.com/office/drawing/2014/main" id="{36B8F7E0-BD8A-43BB-A14D-3145F65920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77" r="25902"/>
            <a:stretch/>
          </p:blipFill>
          <p:spPr bwMode="auto">
            <a:xfrm>
              <a:off x="2362506" y="3961765"/>
              <a:ext cx="417916" cy="670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AEC6093-0B22-48D7-9E35-C8C3F6974B1F}"/>
                </a:ext>
              </a:extLst>
            </p:cNvPr>
            <p:cNvSpPr/>
            <p:nvPr/>
          </p:nvSpPr>
          <p:spPr>
            <a:xfrm>
              <a:off x="2450937" y="4585408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eNB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043DA55-3350-4454-9FB7-EDC6AB74C50B}"/>
              </a:ext>
            </a:extLst>
          </p:cNvPr>
          <p:cNvSpPr txBox="1"/>
          <p:nvPr/>
        </p:nvSpPr>
        <p:spPr>
          <a:xfrm>
            <a:off x="2757940" y="255717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73A99F-0153-492A-97A4-6ECEE0A9677B}"/>
              </a:ext>
            </a:extLst>
          </p:cNvPr>
          <p:cNvSpPr txBox="1"/>
          <p:nvPr/>
        </p:nvSpPr>
        <p:spPr>
          <a:xfrm>
            <a:off x="2793895" y="4610872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DE17177-FB24-4272-A29F-1377037012C3}"/>
              </a:ext>
            </a:extLst>
          </p:cNvPr>
          <p:cNvSpPr/>
          <p:nvPr/>
        </p:nvSpPr>
        <p:spPr>
          <a:xfrm>
            <a:off x="1304861" y="364803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B95BA80-CD9D-45E0-85E9-CC08A13715D8}"/>
              </a:ext>
            </a:extLst>
          </p:cNvPr>
          <p:cNvSpPr/>
          <p:nvPr/>
        </p:nvSpPr>
        <p:spPr>
          <a:xfrm>
            <a:off x="1304861" y="4021729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6375F62-43E2-4462-98A6-11AB75F394E2}"/>
              </a:ext>
            </a:extLst>
          </p:cNvPr>
          <p:cNvSpPr/>
          <p:nvPr/>
        </p:nvSpPr>
        <p:spPr>
          <a:xfrm>
            <a:off x="1304860" y="4387287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21D5C66-DDD6-4101-AFA2-63E184F1882C}"/>
              </a:ext>
            </a:extLst>
          </p:cNvPr>
          <p:cNvSpPr/>
          <p:nvPr/>
        </p:nvSpPr>
        <p:spPr>
          <a:xfrm>
            <a:off x="3699419" y="3656171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3134D21-FD69-4BCF-A428-FACDFC372339}"/>
              </a:ext>
            </a:extLst>
          </p:cNvPr>
          <p:cNvSpPr/>
          <p:nvPr/>
        </p:nvSpPr>
        <p:spPr>
          <a:xfrm>
            <a:off x="3699419" y="4029864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3C6387C-F188-4E66-A376-20D7DC0A521B}"/>
              </a:ext>
            </a:extLst>
          </p:cNvPr>
          <p:cNvSpPr/>
          <p:nvPr/>
        </p:nvSpPr>
        <p:spPr>
          <a:xfrm>
            <a:off x="3699418" y="4395422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36" name="Straight Connector 65">
            <a:extLst>
              <a:ext uri="{FF2B5EF4-FFF2-40B4-BE49-F238E27FC236}">
                <a16:creationId xmlns:a16="http://schemas.microsoft.com/office/drawing/2014/main" id="{7F39D219-EE91-4873-8BC9-5D56D4EA4789}"/>
              </a:ext>
            </a:extLst>
          </p:cNvPr>
          <p:cNvCxnSpPr>
            <a:cxnSpLocks/>
            <a:stCxn id="135" idx="2"/>
            <a:endCxn id="131" idx="2"/>
          </p:cNvCxnSpPr>
          <p:nvPr/>
        </p:nvCxnSpPr>
        <p:spPr>
          <a:xfrm rot="5400000" flipH="1">
            <a:off x="3145193" y="3567769"/>
            <a:ext cx="8135" cy="2394558"/>
          </a:xfrm>
          <a:prstGeom prst="bentConnector3">
            <a:avLst>
              <a:gd name="adj1" fmla="val -281008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3481C1F-9A27-4E8A-B5AD-FE0264F43423}"/>
              </a:ext>
            </a:extLst>
          </p:cNvPr>
          <p:cNvSpPr/>
          <p:nvPr/>
        </p:nvSpPr>
        <p:spPr>
          <a:xfrm>
            <a:off x="1304860" y="3288828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SCTP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6D09555-7CC3-4D06-9A42-DE24A9A34F89}"/>
              </a:ext>
            </a:extLst>
          </p:cNvPr>
          <p:cNvSpPr/>
          <p:nvPr/>
        </p:nvSpPr>
        <p:spPr>
          <a:xfrm>
            <a:off x="1304401" y="2915135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S1-AP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CA681D2-C21E-410D-9AC9-13CFAD9BDD5F}"/>
              </a:ext>
            </a:extLst>
          </p:cNvPr>
          <p:cNvSpPr/>
          <p:nvPr/>
        </p:nvSpPr>
        <p:spPr>
          <a:xfrm>
            <a:off x="3699877" y="328885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SCTP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BE9FB73-48D2-4CED-8391-6055B332CBF9}"/>
              </a:ext>
            </a:extLst>
          </p:cNvPr>
          <p:cNvSpPr/>
          <p:nvPr/>
        </p:nvSpPr>
        <p:spPr>
          <a:xfrm>
            <a:off x="3699418" y="2915163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S1-AP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9654585-CB69-4625-B200-4473A4A3270F}"/>
              </a:ext>
            </a:extLst>
          </p:cNvPr>
          <p:cNvSpPr txBox="1"/>
          <p:nvPr/>
        </p:nvSpPr>
        <p:spPr>
          <a:xfrm>
            <a:off x="9021243" y="437760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D7ACB81-2B52-4DEF-918A-0DCD499294A6}"/>
              </a:ext>
            </a:extLst>
          </p:cNvPr>
          <p:cNvSpPr/>
          <p:nvPr/>
        </p:nvSpPr>
        <p:spPr>
          <a:xfrm>
            <a:off x="7407633" y="3403162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CDE54DE-1A30-4717-8A6F-E3734F54294E}"/>
              </a:ext>
            </a:extLst>
          </p:cNvPr>
          <p:cNvSpPr/>
          <p:nvPr/>
        </p:nvSpPr>
        <p:spPr>
          <a:xfrm>
            <a:off x="7407633" y="3776855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9BC4A92-BAB7-42A4-839E-D9297D7CC282}"/>
              </a:ext>
            </a:extLst>
          </p:cNvPr>
          <p:cNvSpPr/>
          <p:nvPr/>
        </p:nvSpPr>
        <p:spPr>
          <a:xfrm>
            <a:off x="7407632" y="4142413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B3B7195-1357-4AAE-B7D2-2608CB10353B}"/>
              </a:ext>
            </a:extLst>
          </p:cNvPr>
          <p:cNvSpPr/>
          <p:nvPr/>
        </p:nvSpPr>
        <p:spPr>
          <a:xfrm>
            <a:off x="9802191" y="3784990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76C877-FD61-4042-8FEA-79720F57B522}"/>
              </a:ext>
            </a:extLst>
          </p:cNvPr>
          <p:cNvSpPr/>
          <p:nvPr/>
        </p:nvSpPr>
        <p:spPr>
          <a:xfrm>
            <a:off x="9802190" y="4150548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54" name="Straight Connector 65">
            <a:extLst>
              <a:ext uri="{FF2B5EF4-FFF2-40B4-BE49-F238E27FC236}">
                <a16:creationId xmlns:a16="http://schemas.microsoft.com/office/drawing/2014/main" id="{AB14D4EE-7BD8-4127-BBA3-4E82EFC32181}"/>
              </a:ext>
            </a:extLst>
          </p:cNvPr>
          <p:cNvCxnSpPr>
            <a:cxnSpLocks/>
            <a:stCxn id="152" idx="2"/>
            <a:endCxn id="149" idx="2"/>
          </p:cNvCxnSpPr>
          <p:nvPr/>
        </p:nvCxnSpPr>
        <p:spPr>
          <a:xfrm rot="5400000" flipH="1">
            <a:off x="9247965" y="3322895"/>
            <a:ext cx="8135" cy="2394558"/>
          </a:xfrm>
          <a:prstGeom prst="bentConnector3">
            <a:avLst>
              <a:gd name="adj1" fmla="val -281008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B946A54-3AAA-43AC-BC19-BAB4F7382928}"/>
              </a:ext>
            </a:extLst>
          </p:cNvPr>
          <p:cNvSpPr/>
          <p:nvPr/>
        </p:nvSpPr>
        <p:spPr>
          <a:xfrm>
            <a:off x="7407632" y="3043954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UDP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24B5F89-6281-45CA-8DB7-4F2591C8ECFF}"/>
              </a:ext>
            </a:extLst>
          </p:cNvPr>
          <p:cNvSpPr/>
          <p:nvPr/>
        </p:nvSpPr>
        <p:spPr>
          <a:xfrm>
            <a:off x="7407173" y="2670261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GTP-U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60F5864-0662-44AE-9D07-313304CE9AD7}"/>
              </a:ext>
            </a:extLst>
          </p:cNvPr>
          <p:cNvSpPr/>
          <p:nvPr/>
        </p:nvSpPr>
        <p:spPr>
          <a:xfrm>
            <a:off x="9802649" y="3046008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UDP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96EA65C-F471-49C1-9975-A16C0C2DDABC}"/>
              </a:ext>
            </a:extLst>
          </p:cNvPr>
          <p:cNvSpPr/>
          <p:nvPr/>
        </p:nvSpPr>
        <p:spPr>
          <a:xfrm>
            <a:off x="9802190" y="2685968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GTP-U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176B77-F87D-444E-B1E4-90915822E1D4}"/>
              </a:ext>
            </a:extLst>
          </p:cNvPr>
          <p:cNvSpPr/>
          <p:nvPr/>
        </p:nvSpPr>
        <p:spPr>
          <a:xfrm>
            <a:off x="9802191" y="3411297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DFD5F576-6199-4051-BD06-8477D506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 anchor="b">
            <a:normAutofit/>
          </a:bodyPr>
          <a:lstStyle/>
          <a:p>
            <a:r>
              <a:rPr lang="en-US" dirty="0"/>
              <a:t>FIGURE 11</a:t>
            </a:r>
          </a:p>
        </p:txBody>
      </p:sp>
    </p:spTree>
    <p:extLst>
      <p:ext uri="{BB962C8B-B14F-4D97-AF65-F5344CB8AC3E}">
        <p14:creationId xmlns:p14="http://schemas.microsoft.com/office/powerpoint/2010/main" val="98829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4D60D24D-A7A1-425C-A096-738BB2C5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 anchor="b">
            <a:normAutofit/>
          </a:bodyPr>
          <a:lstStyle/>
          <a:p>
            <a:r>
              <a:rPr lang="en-US" dirty="0"/>
              <a:t>FIGURE 12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0F6CF8-9984-4358-A404-786D0B8978B5}"/>
              </a:ext>
            </a:extLst>
          </p:cNvPr>
          <p:cNvGrpSpPr/>
          <p:nvPr/>
        </p:nvGrpSpPr>
        <p:grpSpPr>
          <a:xfrm>
            <a:off x="6094412" y="2060848"/>
            <a:ext cx="1495375" cy="716604"/>
            <a:chOff x="5636118" y="3988317"/>
            <a:chExt cx="1495375" cy="71660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2131659-48BF-49DD-B232-A1EE5ED7A190}"/>
                </a:ext>
              </a:extLst>
            </p:cNvPr>
            <p:cNvSpPr/>
            <p:nvPr/>
          </p:nvSpPr>
          <p:spPr>
            <a:xfrm>
              <a:off x="5837250" y="4234532"/>
              <a:ext cx="1294243" cy="4703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V-PGW</a:t>
              </a:r>
            </a:p>
          </p:txBody>
        </p:sp>
        <p:pic>
          <p:nvPicPr>
            <p:cNvPr id="60" name="Picture 59" descr="Imagen relacionada">
              <a:extLst>
                <a:ext uri="{FF2B5EF4-FFF2-40B4-BE49-F238E27FC236}">
                  <a16:creationId xmlns:a16="http://schemas.microsoft.com/office/drawing/2014/main" id="{EE1C654B-0522-44D2-872B-69FDE9256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18" y="3988317"/>
              <a:ext cx="475843" cy="430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A69FE8-145E-4715-97BA-56AA0E106B34}"/>
              </a:ext>
            </a:extLst>
          </p:cNvPr>
          <p:cNvCxnSpPr>
            <a:cxnSpLocks/>
            <a:stCxn id="59" idx="1"/>
            <a:endCxn id="80" idx="3"/>
          </p:cNvCxnSpPr>
          <p:nvPr/>
        </p:nvCxnSpPr>
        <p:spPr>
          <a:xfrm flipH="1">
            <a:off x="5211773" y="2542258"/>
            <a:ext cx="1083771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4545DE4-7B1B-4C65-B939-D36B514E8AB9}"/>
              </a:ext>
            </a:extLst>
          </p:cNvPr>
          <p:cNvSpPr txBox="1"/>
          <p:nvPr/>
        </p:nvSpPr>
        <p:spPr>
          <a:xfrm>
            <a:off x="5573961" y="2600714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S8</a:t>
            </a:r>
            <a:endParaRPr lang="en-US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C7EA30-2208-4B48-B9D4-668F5B667C9F}"/>
              </a:ext>
            </a:extLst>
          </p:cNvPr>
          <p:cNvSpPr txBox="1"/>
          <p:nvPr/>
        </p:nvSpPr>
        <p:spPr>
          <a:xfrm>
            <a:off x="5527624" y="4641234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S8</a:t>
            </a:r>
            <a:endParaRPr lang="en-US" sz="1400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862999-16DF-4FA8-944D-B274ED1840C5}"/>
              </a:ext>
            </a:extLst>
          </p:cNvPr>
          <p:cNvSpPr/>
          <p:nvPr/>
        </p:nvSpPr>
        <p:spPr>
          <a:xfrm>
            <a:off x="3914014" y="3666790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100941-1B2C-4D03-9915-8EA2695328C8}"/>
              </a:ext>
            </a:extLst>
          </p:cNvPr>
          <p:cNvSpPr/>
          <p:nvPr/>
        </p:nvSpPr>
        <p:spPr>
          <a:xfrm>
            <a:off x="3914014" y="4040483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55650C8-47B1-4169-BAF6-C1FCE92BA668}"/>
              </a:ext>
            </a:extLst>
          </p:cNvPr>
          <p:cNvSpPr/>
          <p:nvPr/>
        </p:nvSpPr>
        <p:spPr>
          <a:xfrm>
            <a:off x="3914013" y="4406041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7BBD43C-A876-47BA-9944-8047DE618A31}"/>
              </a:ext>
            </a:extLst>
          </p:cNvPr>
          <p:cNvSpPr/>
          <p:nvPr/>
        </p:nvSpPr>
        <p:spPr>
          <a:xfrm>
            <a:off x="6308572" y="4048618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E7F4706-42D9-4F20-BD33-8778BABA74CD}"/>
              </a:ext>
            </a:extLst>
          </p:cNvPr>
          <p:cNvSpPr/>
          <p:nvPr/>
        </p:nvSpPr>
        <p:spPr>
          <a:xfrm>
            <a:off x="6308571" y="441417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73" name="Straight Connector 65">
            <a:extLst>
              <a:ext uri="{FF2B5EF4-FFF2-40B4-BE49-F238E27FC236}">
                <a16:creationId xmlns:a16="http://schemas.microsoft.com/office/drawing/2014/main" id="{CAC3D084-E12C-4149-ACF4-5ADD1BEC6740}"/>
              </a:ext>
            </a:extLst>
          </p:cNvPr>
          <p:cNvCxnSpPr>
            <a:cxnSpLocks/>
            <a:stCxn id="72" idx="2"/>
            <a:endCxn id="70" idx="2"/>
          </p:cNvCxnSpPr>
          <p:nvPr/>
        </p:nvCxnSpPr>
        <p:spPr>
          <a:xfrm rot="5400000" flipH="1">
            <a:off x="5754346" y="3586523"/>
            <a:ext cx="8135" cy="2394558"/>
          </a:xfrm>
          <a:prstGeom prst="bentConnector3">
            <a:avLst>
              <a:gd name="adj1" fmla="val -281008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6D8E5B7-C5E0-4114-AEA8-AF49DD3ED874}"/>
              </a:ext>
            </a:extLst>
          </p:cNvPr>
          <p:cNvSpPr/>
          <p:nvPr/>
        </p:nvSpPr>
        <p:spPr>
          <a:xfrm>
            <a:off x="3914013" y="3307582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UDP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0BF204-4C9B-4663-85B8-5B84E1166667}"/>
              </a:ext>
            </a:extLst>
          </p:cNvPr>
          <p:cNvSpPr/>
          <p:nvPr/>
        </p:nvSpPr>
        <p:spPr>
          <a:xfrm>
            <a:off x="3913554" y="2933889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GTP-C/U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E1C57E-437B-4431-99E6-35740365918C}"/>
              </a:ext>
            </a:extLst>
          </p:cNvPr>
          <p:cNvSpPr/>
          <p:nvPr/>
        </p:nvSpPr>
        <p:spPr>
          <a:xfrm>
            <a:off x="6309030" y="330963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UDP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D8B831-D6E2-4346-A15C-02CF7CBC5C9E}"/>
              </a:ext>
            </a:extLst>
          </p:cNvPr>
          <p:cNvSpPr/>
          <p:nvPr/>
        </p:nvSpPr>
        <p:spPr>
          <a:xfrm>
            <a:off x="6308571" y="294959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GTP-C/U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CCCFD5B-1073-4A01-A557-FC757861B010}"/>
              </a:ext>
            </a:extLst>
          </p:cNvPr>
          <p:cNvSpPr/>
          <p:nvPr/>
        </p:nvSpPr>
        <p:spPr>
          <a:xfrm>
            <a:off x="6308572" y="3674925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5909D79-D98D-48FC-AE38-E297C872A479}"/>
              </a:ext>
            </a:extLst>
          </p:cNvPr>
          <p:cNvGrpSpPr/>
          <p:nvPr/>
        </p:nvGrpSpPr>
        <p:grpSpPr>
          <a:xfrm>
            <a:off x="3716398" y="2060848"/>
            <a:ext cx="1495375" cy="716604"/>
            <a:chOff x="5636118" y="3988317"/>
            <a:chExt cx="1495375" cy="71660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E990742-000E-4BBF-A6C1-1FEE342A03D3}"/>
                </a:ext>
              </a:extLst>
            </p:cNvPr>
            <p:cNvSpPr/>
            <p:nvPr/>
          </p:nvSpPr>
          <p:spPr>
            <a:xfrm>
              <a:off x="5837250" y="4234532"/>
              <a:ext cx="1294243" cy="4703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H-SGW</a:t>
              </a:r>
            </a:p>
          </p:txBody>
        </p:sp>
        <p:pic>
          <p:nvPicPr>
            <p:cNvPr id="81" name="Picture 80" descr="Imagen relacionada">
              <a:extLst>
                <a:ext uri="{FF2B5EF4-FFF2-40B4-BE49-F238E27FC236}">
                  <a16:creationId xmlns:a16="http://schemas.microsoft.com/office/drawing/2014/main" id="{FEEEC1FA-A33B-435B-926E-B245B8154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18" y="3988317"/>
              <a:ext cx="475843" cy="430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481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13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F27D35A-40A7-4D1E-9574-41D50A841053}"/>
              </a:ext>
            </a:extLst>
          </p:cNvPr>
          <p:cNvCxnSpPr>
            <a:cxnSpLocks/>
            <a:stCxn id="98" idx="0"/>
            <a:endCxn id="70" idx="3"/>
          </p:cNvCxnSpPr>
          <p:nvPr/>
        </p:nvCxnSpPr>
        <p:spPr>
          <a:xfrm flipH="1" flipV="1">
            <a:off x="9567574" y="1117981"/>
            <a:ext cx="841127" cy="22289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6A089F4-FC7A-4914-B619-9B60C6406B63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flipV="1">
            <a:off x="8920452" y="1381608"/>
            <a:ext cx="1" cy="24400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1A848A1-93AD-4251-ADA0-5F7ABDE370A0}"/>
              </a:ext>
            </a:extLst>
          </p:cNvPr>
          <p:cNvSpPr txBox="1"/>
          <p:nvPr/>
        </p:nvSpPr>
        <p:spPr>
          <a:xfrm>
            <a:off x="8561057" y="2080419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S9</a:t>
            </a:r>
            <a:endParaRPr lang="en-US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76ADA0-6340-4B76-8889-07B6F4FDEF11}"/>
              </a:ext>
            </a:extLst>
          </p:cNvPr>
          <p:cNvSpPr txBox="1"/>
          <p:nvPr/>
        </p:nvSpPr>
        <p:spPr>
          <a:xfrm>
            <a:off x="8867722" y="559320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1B77E9-B253-4DD6-98A0-A6421057BC1C}"/>
              </a:ext>
            </a:extLst>
          </p:cNvPr>
          <p:cNvSpPr txBox="1"/>
          <p:nvPr/>
        </p:nvSpPr>
        <p:spPr>
          <a:xfrm>
            <a:off x="4697602" y="509600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BCF317-26C3-48B3-B12D-6556A1EE91FB}"/>
              </a:ext>
            </a:extLst>
          </p:cNvPr>
          <p:cNvSpPr txBox="1"/>
          <p:nvPr/>
        </p:nvSpPr>
        <p:spPr>
          <a:xfrm>
            <a:off x="3995069" y="560459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DF2061-D071-4759-842D-ABAB090CE880}"/>
              </a:ext>
            </a:extLst>
          </p:cNvPr>
          <p:cNvSpPr txBox="1"/>
          <p:nvPr/>
        </p:nvSpPr>
        <p:spPr>
          <a:xfrm>
            <a:off x="1662498" y="4802495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1E0620-85DF-4101-9FBF-AAAC7CF2DA07}"/>
              </a:ext>
            </a:extLst>
          </p:cNvPr>
          <p:cNvSpPr txBox="1"/>
          <p:nvPr/>
        </p:nvSpPr>
        <p:spPr>
          <a:xfrm>
            <a:off x="9904315" y="96089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Rx</a:t>
            </a:r>
            <a:endParaRPr lang="en-US" sz="1400" b="1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2CA903D-80FF-4EA1-BF24-4D7B83CEBEBC}"/>
              </a:ext>
            </a:extLst>
          </p:cNvPr>
          <p:cNvCxnSpPr>
            <a:cxnSpLocks/>
            <a:stCxn id="65" idx="0"/>
            <a:endCxn id="73" idx="2"/>
          </p:cNvCxnSpPr>
          <p:nvPr/>
        </p:nvCxnSpPr>
        <p:spPr>
          <a:xfrm flipV="1">
            <a:off x="7895563" y="4348946"/>
            <a:ext cx="1024889" cy="120945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ylinder 53">
            <a:extLst>
              <a:ext uri="{FF2B5EF4-FFF2-40B4-BE49-F238E27FC236}">
                <a16:creationId xmlns:a16="http://schemas.microsoft.com/office/drawing/2014/main" id="{49428B70-16BF-45EB-9B33-432BEBD3167A}"/>
              </a:ext>
            </a:extLst>
          </p:cNvPr>
          <p:cNvSpPr/>
          <p:nvPr/>
        </p:nvSpPr>
        <p:spPr>
          <a:xfrm>
            <a:off x="6346313" y="779073"/>
            <a:ext cx="756669" cy="703489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HSS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F33CA1-3ECB-4A1F-B5C7-5A03DD21AFE8}"/>
              </a:ext>
            </a:extLst>
          </p:cNvPr>
          <p:cNvSpPr txBox="1"/>
          <p:nvPr/>
        </p:nvSpPr>
        <p:spPr>
          <a:xfrm>
            <a:off x="5793237" y="163557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F0C173-6433-462C-849F-61C111B4D5FF}"/>
              </a:ext>
            </a:extLst>
          </p:cNvPr>
          <p:cNvCxnSpPr>
            <a:cxnSpLocks/>
          </p:cNvCxnSpPr>
          <p:nvPr/>
        </p:nvCxnSpPr>
        <p:spPr>
          <a:xfrm flipH="1">
            <a:off x="3326365" y="4990649"/>
            <a:ext cx="1" cy="30855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7FFA39A-DFDF-437A-8EF9-075409DD8198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4178345" y="4760853"/>
            <a:ext cx="1189146" cy="111714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65CFA7-5D04-4CD5-95A0-BBF1431C9977}"/>
              </a:ext>
            </a:extLst>
          </p:cNvPr>
          <p:cNvGrpSpPr/>
          <p:nvPr/>
        </p:nvGrpSpPr>
        <p:grpSpPr>
          <a:xfrm>
            <a:off x="9464503" y="1340871"/>
            <a:ext cx="1888395" cy="1039617"/>
            <a:chOff x="8259491" y="5387118"/>
            <a:chExt cx="2162226" cy="1286712"/>
          </a:xfrm>
        </p:grpSpPr>
        <p:pic>
          <p:nvPicPr>
            <p:cNvPr id="98" name="Picture 28" descr="Image result for cloud icon&quot;">
              <a:extLst>
                <a:ext uri="{FF2B5EF4-FFF2-40B4-BE49-F238E27FC236}">
                  <a16:creationId xmlns:a16="http://schemas.microsoft.com/office/drawing/2014/main" id="{B5DB7A35-9C59-4B3E-A15A-1E994351E3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8259491" y="5387118"/>
              <a:ext cx="2162226" cy="128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DFBB8C-8B09-41E1-88B0-B9A94EB0A6F9}"/>
                </a:ext>
              </a:extLst>
            </p:cNvPr>
            <p:cNvSpPr txBox="1"/>
            <p:nvPr/>
          </p:nvSpPr>
          <p:spPr>
            <a:xfrm>
              <a:off x="8571950" y="5923284"/>
              <a:ext cx="1617398" cy="647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Operator’s IP 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Services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1A3DFFB-F672-4800-B73F-32C63EF6C24A}"/>
              </a:ext>
            </a:extLst>
          </p:cNvPr>
          <p:cNvSpPr txBox="1"/>
          <p:nvPr/>
        </p:nvSpPr>
        <p:spPr>
          <a:xfrm>
            <a:off x="8022103" y="4760852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Gx</a:t>
            </a:r>
            <a:endParaRPr lang="en-US" sz="1400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F0F0A0-C14D-4004-BF65-C23462F7B7D9}"/>
              </a:ext>
            </a:extLst>
          </p:cNvPr>
          <p:cNvGrpSpPr/>
          <p:nvPr/>
        </p:nvGrpSpPr>
        <p:grpSpPr>
          <a:xfrm>
            <a:off x="1637025" y="2728859"/>
            <a:ext cx="1506314" cy="824217"/>
            <a:chOff x="2971766" y="819549"/>
            <a:chExt cx="2124815" cy="1124661"/>
          </a:xfrm>
        </p:grpSpPr>
        <p:sp>
          <p:nvSpPr>
            <p:cNvPr id="51" name="Cloud 50">
              <a:extLst>
                <a:ext uri="{FF2B5EF4-FFF2-40B4-BE49-F238E27FC236}">
                  <a16:creationId xmlns:a16="http://schemas.microsoft.com/office/drawing/2014/main" id="{7987FC6C-8B96-4444-8047-DB02727A7B09}"/>
                </a:ext>
              </a:extLst>
            </p:cNvPr>
            <p:cNvSpPr/>
            <p:nvPr/>
          </p:nvSpPr>
          <p:spPr>
            <a:xfrm>
              <a:off x="2971766" y="819549"/>
              <a:ext cx="2124815" cy="1124661"/>
            </a:xfrm>
            <a:prstGeom prst="clou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1236F-5D54-452E-A280-E065D0AC096A}"/>
                </a:ext>
              </a:extLst>
            </p:cNvPr>
            <p:cNvSpPr txBox="1"/>
            <p:nvPr/>
          </p:nvSpPr>
          <p:spPr>
            <a:xfrm>
              <a:off x="3586774" y="1177092"/>
              <a:ext cx="8947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UTRAN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295084-B0AA-465C-93BE-3862BEA19614}"/>
              </a:ext>
            </a:extLst>
          </p:cNvPr>
          <p:cNvGrpSpPr/>
          <p:nvPr/>
        </p:nvGrpSpPr>
        <p:grpSpPr>
          <a:xfrm>
            <a:off x="1637024" y="3695625"/>
            <a:ext cx="1506314" cy="824217"/>
            <a:chOff x="2971766" y="819549"/>
            <a:chExt cx="2124815" cy="1124661"/>
          </a:xfrm>
        </p:grpSpPr>
        <p:sp>
          <p:nvSpPr>
            <p:cNvPr id="59" name="Cloud 58">
              <a:extLst>
                <a:ext uri="{FF2B5EF4-FFF2-40B4-BE49-F238E27FC236}">
                  <a16:creationId xmlns:a16="http://schemas.microsoft.com/office/drawing/2014/main" id="{479533B5-378D-4D2C-8240-860629764681}"/>
                </a:ext>
              </a:extLst>
            </p:cNvPr>
            <p:cNvSpPr/>
            <p:nvPr/>
          </p:nvSpPr>
          <p:spPr>
            <a:xfrm>
              <a:off x="2971766" y="819549"/>
              <a:ext cx="2124815" cy="1124661"/>
            </a:xfrm>
            <a:prstGeom prst="clou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8342D88-9516-4076-BE7B-66750F49F734}"/>
                </a:ext>
              </a:extLst>
            </p:cNvPr>
            <p:cNvSpPr txBox="1"/>
            <p:nvPr/>
          </p:nvSpPr>
          <p:spPr>
            <a:xfrm>
              <a:off x="3413246" y="1177092"/>
              <a:ext cx="1241853" cy="461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GERAN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AF1E722-D6F0-4B44-9AA0-A3F19BF18C4D}"/>
              </a:ext>
            </a:extLst>
          </p:cNvPr>
          <p:cNvSpPr/>
          <p:nvPr/>
        </p:nvSpPr>
        <p:spPr>
          <a:xfrm>
            <a:off x="2878097" y="3238999"/>
            <a:ext cx="1294243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SGSN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30319B-E9BA-4BCC-A2CB-EB6053D0A35A}"/>
              </a:ext>
            </a:extLst>
          </p:cNvPr>
          <p:cNvSpPr/>
          <p:nvPr/>
        </p:nvSpPr>
        <p:spPr>
          <a:xfrm>
            <a:off x="2884102" y="4497225"/>
            <a:ext cx="1294243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MME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D3CB34B-6D55-4FF9-9C46-5CA9A63D33F9}"/>
              </a:ext>
            </a:extLst>
          </p:cNvPr>
          <p:cNvSpPr/>
          <p:nvPr/>
        </p:nvSpPr>
        <p:spPr>
          <a:xfrm>
            <a:off x="5367491" y="5558814"/>
            <a:ext cx="1294243" cy="6383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Serving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Gateway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AFC84C-78EA-4C86-AF02-C30A0C90E2E0}"/>
              </a:ext>
            </a:extLst>
          </p:cNvPr>
          <p:cNvSpPr/>
          <p:nvPr/>
        </p:nvSpPr>
        <p:spPr>
          <a:xfrm>
            <a:off x="7248441" y="5558399"/>
            <a:ext cx="1294243" cy="6383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PDN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Gateway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FF38E3-BF4E-4E0C-A235-087405A095A1}"/>
              </a:ext>
            </a:extLst>
          </p:cNvPr>
          <p:cNvSpPr/>
          <p:nvPr/>
        </p:nvSpPr>
        <p:spPr>
          <a:xfrm>
            <a:off x="8273331" y="854353"/>
            <a:ext cx="1294243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H-PCRF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2070A4-B8E2-463F-B6EF-45EB1D6D01B9}"/>
              </a:ext>
            </a:extLst>
          </p:cNvPr>
          <p:cNvSpPr/>
          <p:nvPr/>
        </p:nvSpPr>
        <p:spPr>
          <a:xfrm>
            <a:off x="1625195" y="5592683"/>
            <a:ext cx="1529970" cy="55198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E-UTRAN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F3E9D4-BC52-4AF2-910A-C70DEA4EC8B8}"/>
              </a:ext>
            </a:extLst>
          </p:cNvPr>
          <p:cNvCxnSpPr>
            <a:cxnSpLocks/>
            <a:stCxn id="16" idx="6"/>
            <a:endCxn id="64" idx="1"/>
          </p:cNvCxnSpPr>
          <p:nvPr/>
        </p:nvCxnSpPr>
        <p:spPr>
          <a:xfrm>
            <a:off x="3155165" y="5868677"/>
            <a:ext cx="2212326" cy="93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BA7EBCC-619A-4D21-B0B6-1DE28692312A}"/>
              </a:ext>
            </a:extLst>
          </p:cNvPr>
          <p:cNvCxnSpPr>
            <a:cxnSpLocks/>
          </p:cNvCxnSpPr>
          <p:nvPr/>
        </p:nvCxnSpPr>
        <p:spPr>
          <a:xfrm flipH="1">
            <a:off x="3723486" y="4990649"/>
            <a:ext cx="1" cy="30855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AC9CDC-5DE4-4655-ACC5-514AD1861BE7}"/>
              </a:ext>
            </a:extLst>
          </p:cNvPr>
          <p:cNvCxnSpPr>
            <a:cxnSpLocks/>
          </p:cNvCxnSpPr>
          <p:nvPr/>
        </p:nvCxnSpPr>
        <p:spPr>
          <a:xfrm>
            <a:off x="3316471" y="5275838"/>
            <a:ext cx="41749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596299-ED30-4CF5-9016-000CFB21603B}"/>
              </a:ext>
            </a:extLst>
          </p:cNvPr>
          <p:cNvCxnSpPr>
            <a:cxnSpLocks/>
            <a:stCxn id="62" idx="1"/>
            <a:endCxn id="16" idx="0"/>
          </p:cNvCxnSpPr>
          <p:nvPr/>
        </p:nvCxnSpPr>
        <p:spPr>
          <a:xfrm rot="10800000" flipV="1">
            <a:off x="2390180" y="4760853"/>
            <a:ext cx="493922" cy="83183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E756CF-36DA-4320-A190-7F41029EF88C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3525219" y="3766254"/>
            <a:ext cx="6005" cy="73097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CA6891E-DA60-465F-9613-325E37FB13C4}"/>
              </a:ext>
            </a:extLst>
          </p:cNvPr>
          <p:cNvCxnSpPr>
            <a:stCxn id="61" idx="3"/>
            <a:endCxn id="64" idx="0"/>
          </p:cNvCxnSpPr>
          <p:nvPr/>
        </p:nvCxnSpPr>
        <p:spPr>
          <a:xfrm>
            <a:off x="4172340" y="3502627"/>
            <a:ext cx="1842273" cy="205618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14D7CF4-DB73-440E-9189-A2D0CD853B01}"/>
              </a:ext>
            </a:extLst>
          </p:cNvPr>
          <p:cNvSpPr txBox="1"/>
          <p:nvPr/>
        </p:nvSpPr>
        <p:spPr>
          <a:xfrm>
            <a:off x="3263565" y="526772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S10</a:t>
            </a:r>
            <a:endParaRPr lang="en-US" sz="1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6A3BC0-3987-4F2B-8A93-D0EEEBFD9E6C}"/>
              </a:ext>
            </a:extLst>
          </p:cNvPr>
          <p:cNvSpPr txBox="1"/>
          <p:nvPr/>
        </p:nvSpPr>
        <p:spPr>
          <a:xfrm>
            <a:off x="3490634" y="3965620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S3</a:t>
            </a:r>
            <a:endParaRPr lang="en-US" sz="1400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521A318-AEAD-44ED-B579-10F10E8C697D}"/>
              </a:ext>
            </a:extLst>
          </p:cNvPr>
          <p:cNvCxnSpPr>
            <a:cxnSpLocks/>
            <a:stCxn id="51" idx="0"/>
          </p:cNvCxnSpPr>
          <p:nvPr/>
        </p:nvCxnSpPr>
        <p:spPr>
          <a:xfrm>
            <a:off x="3142084" y="3140968"/>
            <a:ext cx="3036752" cy="2417432"/>
          </a:xfrm>
          <a:prstGeom prst="bentConnector3">
            <a:avLst>
              <a:gd name="adj1" fmla="val 103617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95DEF66-899A-460C-BDB4-6D60BA6B159E}"/>
              </a:ext>
            </a:extLst>
          </p:cNvPr>
          <p:cNvSpPr txBox="1"/>
          <p:nvPr/>
        </p:nvSpPr>
        <p:spPr>
          <a:xfrm>
            <a:off x="5659892" y="4716254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S4</a:t>
            </a:r>
            <a:endParaRPr lang="en-US" sz="14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0D761A1-7CB2-45B0-B25D-7AE250271EBE}"/>
              </a:ext>
            </a:extLst>
          </p:cNvPr>
          <p:cNvSpPr txBox="1"/>
          <p:nvPr/>
        </p:nvSpPr>
        <p:spPr>
          <a:xfrm>
            <a:off x="6277090" y="3483859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S12</a:t>
            </a:r>
            <a:endParaRPr lang="en-US" sz="140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A41B6C6-5DDF-4C06-8B0F-4346EA648A18}"/>
              </a:ext>
            </a:extLst>
          </p:cNvPr>
          <p:cNvSpPr/>
          <p:nvPr/>
        </p:nvSpPr>
        <p:spPr>
          <a:xfrm>
            <a:off x="542513" y="5605049"/>
            <a:ext cx="699490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UE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92174E5-ED20-49E9-9086-47FD0B4E28ED}"/>
              </a:ext>
            </a:extLst>
          </p:cNvPr>
          <p:cNvCxnSpPr>
            <a:cxnSpLocks/>
            <a:stCxn id="16" idx="2"/>
            <a:endCxn id="104" idx="3"/>
          </p:cNvCxnSpPr>
          <p:nvPr/>
        </p:nvCxnSpPr>
        <p:spPr>
          <a:xfrm flipH="1">
            <a:off x="1242003" y="5868677"/>
            <a:ext cx="383192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06EAD4-9441-4BA2-BDC3-AF91AB478FAE}"/>
              </a:ext>
            </a:extLst>
          </p:cNvPr>
          <p:cNvCxnSpPr>
            <a:stCxn id="54" idx="3"/>
            <a:endCxn id="62" idx="3"/>
          </p:cNvCxnSpPr>
          <p:nvPr/>
        </p:nvCxnSpPr>
        <p:spPr>
          <a:xfrm flipH="1">
            <a:off x="4178345" y="1482562"/>
            <a:ext cx="2546303" cy="32782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FB970E-F6E7-4844-93A2-02DA3E6A1631}"/>
              </a:ext>
            </a:extLst>
          </p:cNvPr>
          <p:cNvCxnSpPr/>
          <p:nvPr/>
        </p:nvCxnSpPr>
        <p:spPr>
          <a:xfrm>
            <a:off x="266435" y="2559398"/>
            <a:ext cx="11655953" cy="19080"/>
          </a:xfrm>
          <a:prstGeom prst="line">
            <a:avLst/>
          </a:prstGeom>
          <a:ln w="28575">
            <a:solidFill>
              <a:srgbClr val="2C678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CBD4C0F-7B18-4258-9616-980C0E8E350C}"/>
              </a:ext>
            </a:extLst>
          </p:cNvPr>
          <p:cNvSpPr txBox="1"/>
          <p:nvPr/>
        </p:nvSpPr>
        <p:spPr>
          <a:xfrm>
            <a:off x="1159875" y="5419900"/>
            <a:ext cx="690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LTE-</a:t>
            </a:r>
            <a:r>
              <a:rPr lang="en-US" sz="1200" b="1" dirty="0" err="1"/>
              <a:t>Uu</a:t>
            </a:r>
            <a:endParaRPr lang="en-US" sz="1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E12AF2-BE89-491A-83FD-95D50406D0CD}"/>
              </a:ext>
            </a:extLst>
          </p:cNvPr>
          <p:cNvSpPr txBox="1"/>
          <p:nvPr/>
        </p:nvSpPr>
        <p:spPr>
          <a:xfrm>
            <a:off x="193395" y="2194830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HPLMN</a:t>
            </a:r>
            <a:endParaRPr lang="en-US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45E989-581A-401C-8D79-2F2DACD6C579}"/>
              </a:ext>
            </a:extLst>
          </p:cNvPr>
          <p:cNvSpPr txBox="1"/>
          <p:nvPr/>
        </p:nvSpPr>
        <p:spPr>
          <a:xfrm>
            <a:off x="193395" y="2588111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VPLMN</a:t>
            </a:r>
            <a:endParaRPr lang="en-US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2D1C98-98C9-4E1A-92F6-423D6651C3E7}"/>
              </a:ext>
            </a:extLst>
          </p:cNvPr>
          <p:cNvSpPr txBox="1"/>
          <p:nvPr/>
        </p:nvSpPr>
        <p:spPr>
          <a:xfrm>
            <a:off x="10254125" y="2744991"/>
            <a:ext cx="1610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NaaS</a:t>
            </a:r>
            <a:r>
              <a:rPr lang="en-US" sz="1600" b="1" dirty="0"/>
              <a:t> Operator</a:t>
            </a:r>
          </a:p>
          <a:p>
            <a:r>
              <a:rPr lang="en-US" sz="1600" b="1" dirty="0"/>
              <a:t>Network</a:t>
            </a:r>
            <a:endParaRPr lang="en-US" sz="1400" b="1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1CA4EB3-3953-4A5E-84BE-FBDFEDD5449C}"/>
              </a:ext>
            </a:extLst>
          </p:cNvPr>
          <p:cNvCxnSpPr>
            <a:cxnSpLocks/>
            <a:stCxn id="65" idx="1"/>
            <a:endCxn id="64" idx="3"/>
          </p:cNvCxnSpPr>
          <p:nvPr/>
        </p:nvCxnSpPr>
        <p:spPr>
          <a:xfrm flipH="1">
            <a:off x="6661734" y="5877584"/>
            <a:ext cx="586707" cy="41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20CF9A-B89E-40CB-AA50-BC0EA579D35C}"/>
              </a:ext>
            </a:extLst>
          </p:cNvPr>
          <p:cNvSpPr txBox="1"/>
          <p:nvPr/>
        </p:nvSpPr>
        <p:spPr>
          <a:xfrm>
            <a:off x="6759527" y="5593207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</a:t>
            </a:r>
            <a:endParaRPr lang="en-US" sz="1400" b="1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2325B8-89B8-4EE9-9D5D-83D73797F034}"/>
              </a:ext>
            </a:extLst>
          </p:cNvPr>
          <p:cNvSpPr/>
          <p:nvPr/>
        </p:nvSpPr>
        <p:spPr>
          <a:xfrm>
            <a:off x="9532992" y="5592682"/>
            <a:ext cx="2178043" cy="55198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Visited Operator PDN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12F134-346A-4CC7-897C-F2BF3731C5F9}"/>
              </a:ext>
            </a:extLst>
          </p:cNvPr>
          <p:cNvCxnSpPr>
            <a:cxnSpLocks/>
            <a:stCxn id="71" idx="2"/>
            <a:endCxn id="65" idx="3"/>
          </p:cNvCxnSpPr>
          <p:nvPr/>
        </p:nvCxnSpPr>
        <p:spPr>
          <a:xfrm flipH="1">
            <a:off x="8542684" y="5868676"/>
            <a:ext cx="990308" cy="890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C33F1BC-3ACD-4226-BC7A-5E5E7803FC81}"/>
              </a:ext>
            </a:extLst>
          </p:cNvPr>
          <p:cNvSpPr/>
          <p:nvPr/>
        </p:nvSpPr>
        <p:spPr>
          <a:xfrm>
            <a:off x="8273330" y="3821691"/>
            <a:ext cx="1294243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V-PCRF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14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F27D35A-40A7-4D1E-9574-41D50A841053}"/>
              </a:ext>
            </a:extLst>
          </p:cNvPr>
          <p:cNvCxnSpPr>
            <a:cxnSpLocks/>
            <a:stCxn id="98" idx="0"/>
            <a:endCxn id="70" idx="3"/>
          </p:cNvCxnSpPr>
          <p:nvPr/>
        </p:nvCxnSpPr>
        <p:spPr>
          <a:xfrm flipH="1" flipV="1">
            <a:off x="9767077" y="775470"/>
            <a:ext cx="641624" cy="56540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6A089F4-FC7A-4914-B619-9B60C6406B63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8468990" y="2009910"/>
            <a:ext cx="107427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1A848A1-93AD-4251-ADA0-5F7ABDE370A0}"/>
              </a:ext>
            </a:extLst>
          </p:cNvPr>
          <p:cNvSpPr txBox="1"/>
          <p:nvPr/>
        </p:nvSpPr>
        <p:spPr>
          <a:xfrm>
            <a:off x="7456057" y="3002467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S8</a:t>
            </a:r>
            <a:endParaRPr lang="en-US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76ADA0-6340-4B76-8889-07B6F4FDEF11}"/>
              </a:ext>
            </a:extLst>
          </p:cNvPr>
          <p:cNvSpPr txBox="1"/>
          <p:nvPr/>
        </p:nvSpPr>
        <p:spPr>
          <a:xfrm>
            <a:off x="8794368" y="171684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1B77E9-B253-4DD6-98A0-A6421057BC1C}"/>
              </a:ext>
            </a:extLst>
          </p:cNvPr>
          <p:cNvSpPr txBox="1"/>
          <p:nvPr/>
        </p:nvSpPr>
        <p:spPr>
          <a:xfrm>
            <a:off x="4697602" y="509600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BCF317-26C3-48B3-B12D-6556A1EE91FB}"/>
              </a:ext>
            </a:extLst>
          </p:cNvPr>
          <p:cNvSpPr txBox="1"/>
          <p:nvPr/>
        </p:nvSpPr>
        <p:spPr>
          <a:xfrm>
            <a:off x="3995069" y="560459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DF2061-D071-4759-842D-ABAB090CE880}"/>
              </a:ext>
            </a:extLst>
          </p:cNvPr>
          <p:cNvSpPr txBox="1"/>
          <p:nvPr/>
        </p:nvSpPr>
        <p:spPr>
          <a:xfrm>
            <a:off x="1662498" y="4802495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1E0620-85DF-4101-9FBF-AAAC7CF2DA07}"/>
              </a:ext>
            </a:extLst>
          </p:cNvPr>
          <p:cNvSpPr txBox="1"/>
          <p:nvPr/>
        </p:nvSpPr>
        <p:spPr>
          <a:xfrm>
            <a:off x="10088490" y="869055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Rx</a:t>
            </a:r>
            <a:endParaRPr lang="en-US" sz="1400" b="1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2CA903D-80FF-4EA1-BF24-4D7B83CEBEBC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7996892" y="775470"/>
            <a:ext cx="475942" cy="10178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ylinder 53">
            <a:extLst>
              <a:ext uri="{FF2B5EF4-FFF2-40B4-BE49-F238E27FC236}">
                <a16:creationId xmlns:a16="http://schemas.microsoft.com/office/drawing/2014/main" id="{49428B70-16BF-45EB-9B33-432BEBD3167A}"/>
              </a:ext>
            </a:extLst>
          </p:cNvPr>
          <p:cNvSpPr/>
          <p:nvPr/>
        </p:nvSpPr>
        <p:spPr>
          <a:xfrm>
            <a:off x="6351536" y="529608"/>
            <a:ext cx="756669" cy="703489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HSS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F33CA1-3ECB-4A1F-B5C7-5A03DD21AFE8}"/>
              </a:ext>
            </a:extLst>
          </p:cNvPr>
          <p:cNvSpPr txBox="1"/>
          <p:nvPr/>
        </p:nvSpPr>
        <p:spPr>
          <a:xfrm>
            <a:off x="5793237" y="163557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F0C173-6433-462C-849F-61C111B4D5FF}"/>
              </a:ext>
            </a:extLst>
          </p:cNvPr>
          <p:cNvCxnSpPr>
            <a:cxnSpLocks/>
          </p:cNvCxnSpPr>
          <p:nvPr/>
        </p:nvCxnSpPr>
        <p:spPr>
          <a:xfrm flipH="1">
            <a:off x="3326365" y="4990649"/>
            <a:ext cx="1" cy="30855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7FFA39A-DFDF-437A-8EF9-075409DD8198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4178345" y="4760853"/>
            <a:ext cx="1189146" cy="111714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65CFA7-5D04-4CD5-95A0-BBF1431C9977}"/>
              </a:ext>
            </a:extLst>
          </p:cNvPr>
          <p:cNvGrpSpPr/>
          <p:nvPr/>
        </p:nvGrpSpPr>
        <p:grpSpPr>
          <a:xfrm>
            <a:off x="9464503" y="1340871"/>
            <a:ext cx="1888395" cy="1039617"/>
            <a:chOff x="8259491" y="5387118"/>
            <a:chExt cx="2162226" cy="1286712"/>
          </a:xfrm>
        </p:grpSpPr>
        <p:pic>
          <p:nvPicPr>
            <p:cNvPr id="98" name="Picture 28" descr="Image result for cloud icon&quot;">
              <a:extLst>
                <a:ext uri="{FF2B5EF4-FFF2-40B4-BE49-F238E27FC236}">
                  <a16:creationId xmlns:a16="http://schemas.microsoft.com/office/drawing/2014/main" id="{B5DB7A35-9C59-4B3E-A15A-1E994351E3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8259491" y="5387118"/>
              <a:ext cx="2162226" cy="128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DFBB8C-8B09-41E1-88B0-B9A94EB0A6F9}"/>
                </a:ext>
              </a:extLst>
            </p:cNvPr>
            <p:cNvSpPr txBox="1"/>
            <p:nvPr/>
          </p:nvSpPr>
          <p:spPr>
            <a:xfrm>
              <a:off x="8571950" y="5923284"/>
              <a:ext cx="1617398" cy="647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Operator’s IP 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Services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1A3DFFB-F672-4800-B73F-32C63EF6C24A}"/>
              </a:ext>
            </a:extLst>
          </p:cNvPr>
          <p:cNvSpPr txBox="1"/>
          <p:nvPr/>
        </p:nvSpPr>
        <p:spPr>
          <a:xfrm>
            <a:off x="7897612" y="1094598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Gx</a:t>
            </a:r>
            <a:endParaRPr lang="en-US" sz="1400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F0F0A0-C14D-4004-BF65-C23462F7B7D9}"/>
              </a:ext>
            </a:extLst>
          </p:cNvPr>
          <p:cNvGrpSpPr/>
          <p:nvPr/>
        </p:nvGrpSpPr>
        <p:grpSpPr>
          <a:xfrm>
            <a:off x="1637025" y="2728859"/>
            <a:ext cx="1506314" cy="824217"/>
            <a:chOff x="2971766" y="819549"/>
            <a:chExt cx="2124815" cy="1124661"/>
          </a:xfrm>
        </p:grpSpPr>
        <p:sp>
          <p:nvSpPr>
            <p:cNvPr id="51" name="Cloud 50">
              <a:extLst>
                <a:ext uri="{FF2B5EF4-FFF2-40B4-BE49-F238E27FC236}">
                  <a16:creationId xmlns:a16="http://schemas.microsoft.com/office/drawing/2014/main" id="{7987FC6C-8B96-4444-8047-DB02727A7B09}"/>
                </a:ext>
              </a:extLst>
            </p:cNvPr>
            <p:cNvSpPr/>
            <p:nvPr/>
          </p:nvSpPr>
          <p:spPr>
            <a:xfrm>
              <a:off x="2971766" y="819549"/>
              <a:ext cx="2124815" cy="1124661"/>
            </a:xfrm>
            <a:prstGeom prst="clou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1236F-5D54-452E-A280-E065D0AC096A}"/>
                </a:ext>
              </a:extLst>
            </p:cNvPr>
            <p:cNvSpPr txBox="1"/>
            <p:nvPr/>
          </p:nvSpPr>
          <p:spPr>
            <a:xfrm>
              <a:off x="3586774" y="1177092"/>
              <a:ext cx="8947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UTRAN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295084-B0AA-465C-93BE-3862BEA19614}"/>
              </a:ext>
            </a:extLst>
          </p:cNvPr>
          <p:cNvGrpSpPr/>
          <p:nvPr/>
        </p:nvGrpSpPr>
        <p:grpSpPr>
          <a:xfrm>
            <a:off x="1637024" y="3695625"/>
            <a:ext cx="1506314" cy="824217"/>
            <a:chOff x="2971766" y="819549"/>
            <a:chExt cx="2124815" cy="1124661"/>
          </a:xfrm>
        </p:grpSpPr>
        <p:sp>
          <p:nvSpPr>
            <p:cNvPr id="59" name="Cloud 58">
              <a:extLst>
                <a:ext uri="{FF2B5EF4-FFF2-40B4-BE49-F238E27FC236}">
                  <a16:creationId xmlns:a16="http://schemas.microsoft.com/office/drawing/2014/main" id="{479533B5-378D-4D2C-8240-860629764681}"/>
                </a:ext>
              </a:extLst>
            </p:cNvPr>
            <p:cNvSpPr/>
            <p:nvPr/>
          </p:nvSpPr>
          <p:spPr>
            <a:xfrm>
              <a:off x="2971766" y="819549"/>
              <a:ext cx="2124815" cy="1124661"/>
            </a:xfrm>
            <a:prstGeom prst="cloud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8342D88-9516-4076-BE7B-66750F49F734}"/>
                </a:ext>
              </a:extLst>
            </p:cNvPr>
            <p:cNvSpPr txBox="1"/>
            <p:nvPr/>
          </p:nvSpPr>
          <p:spPr>
            <a:xfrm>
              <a:off x="3413246" y="1177092"/>
              <a:ext cx="1241853" cy="461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GERAN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AF1E722-D6F0-4B44-9AA0-A3F19BF18C4D}"/>
              </a:ext>
            </a:extLst>
          </p:cNvPr>
          <p:cNvSpPr/>
          <p:nvPr/>
        </p:nvSpPr>
        <p:spPr>
          <a:xfrm>
            <a:off x="2878097" y="3238999"/>
            <a:ext cx="1294243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SGSN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30319B-E9BA-4BCC-A2CB-EB6053D0A35A}"/>
              </a:ext>
            </a:extLst>
          </p:cNvPr>
          <p:cNvSpPr/>
          <p:nvPr/>
        </p:nvSpPr>
        <p:spPr>
          <a:xfrm>
            <a:off x="2884102" y="4497225"/>
            <a:ext cx="1294243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MME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D3CB34B-6D55-4FF9-9C46-5CA9A63D33F9}"/>
              </a:ext>
            </a:extLst>
          </p:cNvPr>
          <p:cNvSpPr/>
          <p:nvPr/>
        </p:nvSpPr>
        <p:spPr>
          <a:xfrm>
            <a:off x="5367491" y="5558814"/>
            <a:ext cx="1294243" cy="6383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Serving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Gateway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AFC84C-78EA-4C86-AF02-C30A0C90E2E0}"/>
              </a:ext>
            </a:extLst>
          </p:cNvPr>
          <p:cNvSpPr/>
          <p:nvPr/>
        </p:nvSpPr>
        <p:spPr>
          <a:xfrm>
            <a:off x="7174747" y="1690725"/>
            <a:ext cx="1294243" cy="6383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PDN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Gateway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FF38E3-BF4E-4E0C-A235-087405A095A1}"/>
              </a:ext>
            </a:extLst>
          </p:cNvPr>
          <p:cNvSpPr/>
          <p:nvPr/>
        </p:nvSpPr>
        <p:spPr>
          <a:xfrm>
            <a:off x="8472834" y="511842"/>
            <a:ext cx="1294243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PCRF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2070A4-B8E2-463F-B6EF-45EB1D6D01B9}"/>
              </a:ext>
            </a:extLst>
          </p:cNvPr>
          <p:cNvSpPr/>
          <p:nvPr/>
        </p:nvSpPr>
        <p:spPr>
          <a:xfrm>
            <a:off x="1625195" y="5592683"/>
            <a:ext cx="1529970" cy="55198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E-UTRAN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F3E9D4-BC52-4AF2-910A-C70DEA4EC8B8}"/>
              </a:ext>
            </a:extLst>
          </p:cNvPr>
          <p:cNvCxnSpPr>
            <a:cxnSpLocks/>
            <a:stCxn id="16" idx="6"/>
            <a:endCxn id="64" idx="1"/>
          </p:cNvCxnSpPr>
          <p:nvPr/>
        </p:nvCxnSpPr>
        <p:spPr>
          <a:xfrm>
            <a:off x="3155165" y="5868677"/>
            <a:ext cx="2212326" cy="93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BA7EBCC-619A-4D21-B0B6-1DE28692312A}"/>
              </a:ext>
            </a:extLst>
          </p:cNvPr>
          <p:cNvCxnSpPr>
            <a:cxnSpLocks/>
          </p:cNvCxnSpPr>
          <p:nvPr/>
        </p:nvCxnSpPr>
        <p:spPr>
          <a:xfrm flipH="1">
            <a:off x="3723486" y="4990649"/>
            <a:ext cx="1" cy="30855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AC9CDC-5DE4-4655-ACC5-514AD1861BE7}"/>
              </a:ext>
            </a:extLst>
          </p:cNvPr>
          <p:cNvCxnSpPr>
            <a:cxnSpLocks/>
          </p:cNvCxnSpPr>
          <p:nvPr/>
        </p:nvCxnSpPr>
        <p:spPr>
          <a:xfrm>
            <a:off x="3316471" y="5275838"/>
            <a:ext cx="41749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596299-ED30-4CF5-9016-000CFB21603B}"/>
              </a:ext>
            </a:extLst>
          </p:cNvPr>
          <p:cNvCxnSpPr>
            <a:cxnSpLocks/>
            <a:stCxn id="62" idx="1"/>
            <a:endCxn id="16" idx="0"/>
          </p:cNvCxnSpPr>
          <p:nvPr/>
        </p:nvCxnSpPr>
        <p:spPr>
          <a:xfrm rot="10800000" flipV="1">
            <a:off x="2390180" y="4760853"/>
            <a:ext cx="493922" cy="83183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E756CF-36DA-4320-A190-7F41029EF88C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3525219" y="3766254"/>
            <a:ext cx="6005" cy="73097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CA6891E-DA60-465F-9613-325E37FB13C4}"/>
              </a:ext>
            </a:extLst>
          </p:cNvPr>
          <p:cNvCxnSpPr>
            <a:stCxn id="61" idx="3"/>
            <a:endCxn id="64" idx="0"/>
          </p:cNvCxnSpPr>
          <p:nvPr/>
        </p:nvCxnSpPr>
        <p:spPr>
          <a:xfrm>
            <a:off x="4172340" y="3502627"/>
            <a:ext cx="1842273" cy="205618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14D7CF4-DB73-440E-9189-A2D0CD853B01}"/>
              </a:ext>
            </a:extLst>
          </p:cNvPr>
          <p:cNvSpPr txBox="1"/>
          <p:nvPr/>
        </p:nvSpPr>
        <p:spPr>
          <a:xfrm>
            <a:off x="3263565" y="526772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S10</a:t>
            </a:r>
            <a:endParaRPr lang="en-US" sz="1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6A3BC0-3987-4F2B-8A93-D0EEEBFD9E6C}"/>
              </a:ext>
            </a:extLst>
          </p:cNvPr>
          <p:cNvSpPr txBox="1"/>
          <p:nvPr/>
        </p:nvSpPr>
        <p:spPr>
          <a:xfrm>
            <a:off x="3490634" y="3965620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S3</a:t>
            </a:r>
            <a:endParaRPr lang="en-US" sz="1400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521A318-AEAD-44ED-B579-10F10E8C697D}"/>
              </a:ext>
            </a:extLst>
          </p:cNvPr>
          <p:cNvCxnSpPr>
            <a:cxnSpLocks/>
            <a:stCxn id="51" idx="0"/>
          </p:cNvCxnSpPr>
          <p:nvPr/>
        </p:nvCxnSpPr>
        <p:spPr>
          <a:xfrm>
            <a:off x="3142084" y="3140968"/>
            <a:ext cx="3036752" cy="2417432"/>
          </a:xfrm>
          <a:prstGeom prst="bentConnector3">
            <a:avLst>
              <a:gd name="adj1" fmla="val 103617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95DEF66-899A-460C-BDB4-6D60BA6B159E}"/>
              </a:ext>
            </a:extLst>
          </p:cNvPr>
          <p:cNvSpPr txBox="1"/>
          <p:nvPr/>
        </p:nvSpPr>
        <p:spPr>
          <a:xfrm>
            <a:off x="5659892" y="4716254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S4</a:t>
            </a:r>
            <a:endParaRPr lang="en-US" sz="14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0D761A1-7CB2-45B0-B25D-7AE250271EBE}"/>
              </a:ext>
            </a:extLst>
          </p:cNvPr>
          <p:cNvSpPr txBox="1"/>
          <p:nvPr/>
        </p:nvSpPr>
        <p:spPr>
          <a:xfrm>
            <a:off x="6277090" y="3483859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S12</a:t>
            </a:r>
            <a:endParaRPr lang="en-US" sz="140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A41B6C6-5DDF-4C06-8B0F-4346EA648A18}"/>
              </a:ext>
            </a:extLst>
          </p:cNvPr>
          <p:cNvSpPr/>
          <p:nvPr/>
        </p:nvSpPr>
        <p:spPr>
          <a:xfrm>
            <a:off x="542513" y="5605049"/>
            <a:ext cx="699490" cy="5272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UE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92174E5-ED20-49E9-9086-47FD0B4E28ED}"/>
              </a:ext>
            </a:extLst>
          </p:cNvPr>
          <p:cNvCxnSpPr>
            <a:cxnSpLocks/>
            <a:stCxn id="16" idx="2"/>
            <a:endCxn id="104" idx="3"/>
          </p:cNvCxnSpPr>
          <p:nvPr/>
        </p:nvCxnSpPr>
        <p:spPr>
          <a:xfrm flipH="1">
            <a:off x="1242003" y="5868677"/>
            <a:ext cx="383192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06EAD4-9441-4BA2-BDC3-AF91AB478FAE}"/>
              </a:ext>
            </a:extLst>
          </p:cNvPr>
          <p:cNvCxnSpPr>
            <a:stCxn id="54" idx="3"/>
            <a:endCxn id="62" idx="3"/>
          </p:cNvCxnSpPr>
          <p:nvPr/>
        </p:nvCxnSpPr>
        <p:spPr>
          <a:xfrm flipH="1">
            <a:off x="4178345" y="1233097"/>
            <a:ext cx="2551526" cy="352775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1C26D16-9753-40F2-9FD9-ECA9239AE3F2}"/>
              </a:ext>
            </a:extLst>
          </p:cNvPr>
          <p:cNvCxnSpPr>
            <a:stCxn id="65" idx="2"/>
            <a:endCxn id="64" idx="3"/>
          </p:cNvCxnSpPr>
          <p:nvPr/>
        </p:nvCxnSpPr>
        <p:spPr>
          <a:xfrm rot="5400000">
            <a:off x="5467350" y="3523480"/>
            <a:ext cx="3548904" cy="1160135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FB970E-F6E7-4844-93A2-02DA3E6A1631}"/>
              </a:ext>
            </a:extLst>
          </p:cNvPr>
          <p:cNvCxnSpPr/>
          <p:nvPr/>
        </p:nvCxnSpPr>
        <p:spPr>
          <a:xfrm>
            <a:off x="266435" y="2559398"/>
            <a:ext cx="11655953" cy="19080"/>
          </a:xfrm>
          <a:prstGeom prst="line">
            <a:avLst/>
          </a:prstGeom>
          <a:ln w="28575">
            <a:solidFill>
              <a:srgbClr val="2C678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CBD4C0F-7B18-4258-9616-980C0E8E350C}"/>
              </a:ext>
            </a:extLst>
          </p:cNvPr>
          <p:cNvSpPr txBox="1"/>
          <p:nvPr/>
        </p:nvSpPr>
        <p:spPr>
          <a:xfrm>
            <a:off x="1159875" y="5419900"/>
            <a:ext cx="690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LTE-</a:t>
            </a:r>
            <a:r>
              <a:rPr lang="en-US" sz="1200" b="1" dirty="0" err="1"/>
              <a:t>Uu</a:t>
            </a:r>
            <a:endParaRPr lang="en-US" sz="1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E12AF2-BE89-491A-83FD-95D50406D0CD}"/>
              </a:ext>
            </a:extLst>
          </p:cNvPr>
          <p:cNvSpPr txBox="1"/>
          <p:nvPr/>
        </p:nvSpPr>
        <p:spPr>
          <a:xfrm>
            <a:off x="193395" y="2194830"/>
            <a:ext cx="1658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Home Network</a:t>
            </a:r>
            <a:endParaRPr lang="en-US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45E989-581A-401C-8D79-2F2DACD6C579}"/>
              </a:ext>
            </a:extLst>
          </p:cNvPr>
          <p:cNvSpPr txBox="1"/>
          <p:nvPr/>
        </p:nvSpPr>
        <p:spPr>
          <a:xfrm>
            <a:off x="193395" y="2588111"/>
            <a:ext cx="173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Visited Network</a:t>
            </a:r>
            <a:endParaRPr lang="en-US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2D1C98-98C9-4E1A-92F6-423D6651C3E7}"/>
              </a:ext>
            </a:extLst>
          </p:cNvPr>
          <p:cNvSpPr txBox="1"/>
          <p:nvPr/>
        </p:nvSpPr>
        <p:spPr>
          <a:xfrm>
            <a:off x="9468544" y="4745823"/>
            <a:ext cx="1610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NaaS</a:t>
            </a:r>
            <a:r>
              <a:rPr lang="en-US" sz="1600" b="1" dirty="0"/>
              <a:t> Operator</a:t>
            </a:r>
          </a:p>
          <a:p>
            <a:r>
              <a:rPr lang="en-US" sz="1600" b="1" dirty="0"/>
              <a:t>Network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5563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99" dirty="0"/>
              <a:t>Mobile Core HLD Process</a:t>
            </a:r>
          </a:p>
        </p:txBody>
      </p:sp>
      <p:sp>
        <p:nvSpPr>
          <p:cNvPr id="3" name="Oval 2"/>
          <p:cNvSpPr/>
          <p:nvPr/>
        </p:nvSpPr>
        <p:spPr>
          <a:xfrm>
            <a:off x="616592" y="2939603"/>
            <a:ext cx="357354" cy="365665"/>
          </a:xfrm>
          <a:prstGeom prst="ellipse">
            <a:avLst/>
          </a:prstGeom>
          <a:solidFill>
            <a:srgbClr val="ECECEC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3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84772" y="2783880"/>
            <a:ext cx="1367644" cy="664845"/>
          </a:xfrm>
          <a:prstGeom prst="roundRect">
            <a:avLst/>
          </a:prstGeom>
          <a:solidFill>
            <a:srgbClr val="D8D8D8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Redundancy Assessment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8353521" y="2530627"/>
            <a:ext cx="980647" cy="577786"/>
          </a:xfrm>
          <a:prstGeom prst="flowChartDocument">
            <a:avLst/>
          </a:prstGeom>
          <a:solidFill>
            <a:srgbClr val="ECECEC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Mobile Core HLD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60156" y="2048613"/>
            <a:ext cx="1691559" cy="213166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26">
              <a:defRPr/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HLD Recommendations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8353521" y="3361681"/>
            <a:ext cx="980647" cy="569091"/>
          </a:xfrm>
          <a:prstGeom prst="flowChartDocument">
            <a:avLst/>
          </a:prstGeom>
          <a:solidFill>
            <a:srgbClr val="ECECEC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Mobile Core </a:t>
            </a:r>
            <a:r>
              <a:rPr lang="en-US" sz="1300" dirty="0" err="1">
                <a:solidFill>
                  <a:prstClr val="black"/>
                </a:solidFill>
                <a:latin typeface="Calibri" panose="020F0502020204030204"/>
              </a:rPr>
              <a:t>BoQ</a:t>
            </a:r>
            <a:endParaRPr lang="en-US" sz="13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41919" y="2790013"/>
            <a:ext cx="1367644" cy="664845"/>
          </a:xfrm>
          <a:prstGeom prst="roundRect">
            <a:avLst/>
          </a:prstGeom>
          <a:solidFill>
            <a:srgbClr val="D8D8D8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Interconnection Assessment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922870" y="2793240"/>
            <a:ext cx="1367644" cy="665827"/>
          </a:xfrm>
          <a:prstGeom prst="roundRect">
            <a:avLst/>
          </a:prstGeom>
          <a:solidFill>
            <a:srgbClr val="D8D8D8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Capacity Planning</a:t>
            </a:r>
          </a:p>
        </p:txBody>
      </p:sp>
      <p:cxnSp>
        <p:nvCxnSpPr>
          <p:cNvPr id="26" name="Straight Arrow Connector 25"/>
          <p:cNvCxnSpPr>
            <a:cxnSpLocks/>
            <a:stCxn id="3" idx="6"/>
            <a:endCxn id="17" idx="1"/>
          </p:cNvCxnSpPr>
          <p:nvPr/>
        </p:nvCxnSpPr>
        <p:spPr>
          <a:xfrm>
            <a:off x="973946" y="3122436"/>
            <a:ext cx="267973" cy="0"/>
          </a:xfrm>
          <a:prstGeom prst="straightConnector1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24" idx="1"/>
          </p:cNvCxnSpPr>
          <p:nvPr/>
        </p:nvCxnSpPr>
        <p:spPr>
          <a:xfrm>
            <a:off x="2609563" y="3122436"/>
            <a:ext cx="313307" cy="3718"/>
          </a:xfrm>
          <a:prstGeom prst="straightConnector1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6"/>
          <p:cNvCxnSpPr>
            <a:stCxn id="24" idx="3"/>
            <a:endCxn id="8" idx="1"/>
          </p:cNvCxnSpPr>
          <p:nvPr/>
        </p:nvCxnSpPr>
        <p:spPr>
          <a:xfrm flipV="1">
            <a:off x="4290514" y="3116303"/>
            <a:ext cx="1994259" cy="9851"/>
          </a:xfrm>
          <a:prstGeom prst="bentConnector3">
            <a:avLst>
              <a:gd name="adj1" fmla="val 50000"/>
            </a:avLst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30"/>
          <p:cNvCxnSpPr>
            <a:stCxn id="8" idx="3"/>
            <a:endCxn id="11" idx="1"/>
          </p:cNvCxnSpPr>
          <p:nvPr/>
        </p:nvCxnSpPr>
        <p:spPr>
          <a:xfrm flipV="1">
            <a:off x="7652416" y="3114443"/>
            <a:ext cx="307740" cy="1860"/>
          </a:xfrm>
          <a:prstGeom prst="straightConnector1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4" idx="3"/>
            <a:endCxn id="25" idx="1"/>
          </p:cNvCxnSpPr>
          <p:nvPr/>
        </p:nvCxnSpPr>
        <p:spPr>
          <a:xfrm flipV="1">
            <a:off x="4290515" y="3122436"/>
            <a:ext cx="313307" cy="3718"/>
          </a:xfrm>
          <a:prstGeom prst="straightConnector1">
            <a:avLst/>
          </a:prstGeom>
          <a:ln w="12700">
            <a:solidFill>
              <a:srgbClr val="C9AB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3A7857DF-6618-4328-A9CF-52EAB313C33A}"/>
              </a:ext>
            </a:extLst>
          </p:cNvPr>
          <p:cNvSpPr/>
          <p:nvPr/>
        </p:nvSpPr>
        <p:spPr>
          <a:xfrm>
            <a:off x="4603821" y="2790013"/>
            <a:ext cx="1367644" cy="664845"/>
          </a:xfrm>
          <a:prstGeom prst="roundRect">
            <a:avLst/>
          </a:prstGeom>
          <a:solidFill>
            <a:srgbClr val="D8D8D8"/>
          </a:solidFill>
          <a:ln>
            <a:solidFill>
              <a:srgbClr val="C8C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VNF High-Level Design</a:t>
            </a:r>
          </a:p>
        </p:txBody>
      </p:sp>
    </p:spTree>
    <p:extLst>
      <p:ext uri="{BB962C8B-B14F-4D97-AF65-F5344CB8AC3E}">
        <p14:creationId xmlns:p14="http://schemas.microsoft.com/office/powerpoint/2010/main" val="26322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06163" y="4437273"/>
            <a:ext cx="431888" cy="4334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1258" y="4384067"/>
            <a:ext cx="899766" cy="53985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PGW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63062" y="3521534"/>
            <a:ext cx="899766" cy="53985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51073" y="3523269"/>
            <a:ext cx="1335328" cy="1400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External Networks (e.g. Internet)</a:t>
            </a:r>
          </a:p>
        </p:txBody>
      </p:sp>
      <p:cxnSp>
        <p:nvCxnSpPr>
          <p:cNvPr id="22" name="Straight Connector 21"/>
          <p:cNvCxnSpPr>
            <a:stCxn id="11" idx="3"/>
            <a:endCxn id="12" idx="1"/>
          </p:cNvCxnSpPr>
          <p:nvPr/>
        </p:nvCxnSpPr>
        <p:spPr>
          <a:xfrm>
            <a:off x="2938052" y="4653996"/>
            <a:ext cx="344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3"/>
            <a:endCxn id="7" idx="1"/>
          </p:cNvCxnSpPr>
          <p:nvPr/>
        </p:nvCxnSpPr>
        <p:spPr>
          <a:xfrm>
            <a:off x="3162828" y="3791463"/>
            <a:ext cx="1570355" cy="1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3"/>
            <a:endCxn id="15" idx="1"/>
          </p:cNvCxnSpPr>
          <p:nvPr/>
        </p:nvCxnSpPr>
        <p:spPr>
          <a:xfrm flipV="1">
            <a:off x="4434684" y="4653793"/>
            <a:ext cx="1658040" cy="20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2"/>
            <a:endCxn id="15" idx="1"/>
          </p:cNvCxnSpPr>
          <p:nvPr/>
        </p:nvCxnSpPr>
        <p:spPr>
          <a:xfrm>
            <a:off x="5183065" y="4063128"/>
            <a:ext cx="909659" cy="590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3"/>
            <a:endCxn id="16" idx="1"/>
          </p:cNvCxnSpPr>
          <p:nvPr/>
        </p:nvCxnSpPr>
        <p:spPr>
          <a:xfrm>
            <a:off x="6992490" y="4653793"/>
            <a:ext cx="438768" cy="20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3"/>
          </p:cNvCxnSpPr>
          <p:nvPr/>
        </p:nvCxnSpPr>
        <p:spPr>
          <a:xfrm flipV="1">
            <a:off x="8331024" y="4653793"/>
            <a:ext cx="520050" cy="204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3"/>
            <a:endCxn id="7" idx="2"/>
          </p:cNvCxnSpPr>
          <p:nvPr/>
        </p:nvCxnSpPr>
        <p:spPr>
          <a:xfrm flipV="1">
            <a:off x="4434684" y="4063128"/>
            <a:ext cx="748381" cy="59086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55583" y="4420185"/>
            <a:ext cx="360902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Uu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4338967" y="3558367"/>
            <a:ext cx="407378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S6a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54571" y="4092827"/>
            <a:ext cx="716676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S1-MME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46298" y="4667257"/>
            <a:ext cx="48750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S1-U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84256" y="4083545"/>
            <a:ext cx="410583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41978" y="4354368"/>
            <a:ext cx="335261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448162" y="4345087"/>
            <a:ext cx="389748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SGi</a:t>
            </a:r>
            <a:endParaRPr lang="en-US" sz="1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D6C253-BCFE-448D-B37A-38B2EFB8527B}"/>
              </a:ext>
            </a:extLst>
          </p:cNvPr>
          <p:cNvSpPr/>
          <p:nvPr/>
        </p:nvSpPr>
        <p:spPr>
          <a:xfrm>
            <a:off x="6094412" y="1844824"/>
            <a:ext cx="899766" cy="539859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PGW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74EE62-AD09-4EC5-9BD9-D0FB63AEBA02}"/>
              </a:ext>
            </a:extLst>
          </p:cNvPr>
          <p:cNvCxnSpPr/>
          <p:nvPr/>
        </p:nvCxnSpPr>
        <p:spPr>
          <a:xfrm flipH="1">
            <a:off x="2465813" y="2970117"/>
            <a:ext cx="77379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A2718C2-5C59-4D25-AB90-910DB03BB9F8}"/>
              </a:ext>
            </a:extLst>
          </p:cNvPr>
          <p:cNvSpPr txBox="1"/>
          <p:nvPr/>
        </p:nvSpPr>
        <p:spPr>
          <a:xfrm>
            <a:off x="2451563" y="2987408"/>
            <a:ext cx="1114118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NaaS Operator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17971A-8A3A-4CD5-B564-CE3A918C211F}"/>
              </a:ext>
            </a:extLst>
          </p:cNvPr>
          <p:cNvSpPr txBox="1"/>
          <p:nvPr/>
        </p:nvSpPr>
        <p:spPr>
          <a:xfrm>
            <a:off x="2451563" y="2688085"/>
            <a:ext cx="52276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MNO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374E81-2389-4AD0-9EEA-D1300DF0D92A}"/>
              </a:ext>
            </a:extLst>
          </p:cNvPr>
          <p:cNvCxnSpPr>
            <a:cxnSpLocks/>
            <a:stCxn id="15" idx="0"/>
            <a:endCxn id="39" idx="2"/>
          </p:cNvCxnSpPr>
          <p:nvPr/>
        </p:nvCxnSpPr>
        <p:spPr>
          <a:xfrm flipV="1">
            <a:off x="6542607" y="2384684"/>
            <a:ext cx="1688" cy="1999179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BBFA0-0466-4EB7-BE84-9208EE3856BA}"/>
              </a:ext>
            </a:extLst>
          </p:cNvPr>
          <p:cNvSpPr txBox="1"/>
          <p:nvPr/>
        </p:nvSpPr>
        <p:spPr>
          <a:xfrm>
            <a:off x="6531492" y="2978087"/>
            <a:ext cx="335261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S8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0E8C436-F46B-49B5-BCC1-FBC62CE30C1D}"/>
              </a:ext>
            </a:extLst>
          </p:cNvPr>
          <p:cNvSpPr/>
          <p:nvPr/>
        </p:nvSpPr>
        <p:spPr>
          <a:xfrm>
            <a:off x="3498122" y="1836482"/>
            <a:ext cx="899766" cy="539859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HSS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83BCE31-878A-42AB-9692-47BADD96ACE3}"/>
              </a:ext>
            </a:extLst>
          </p:cNvPr>
          <p:cNvCxnSpPr>
            <a:cxnSpLocks/>
            <a:stCxn id="7" idx="1"/>
            <a:endCxn id="114" idx="2"/>
          </p:cNvCxnSpPr>
          <p:nvPr/>
        </p:nvCxnSpPr>
        <p:spPr>
          <a:xfrm rot="10800000">
            <a:off x="3948005" y="2376342"/>
            <a:ext cx="785177" cy="141685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33182" y="3523269"/>
            <a:ext cx="899766" cy="53985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2984" y="4384067"/>
            <a:ext cx="1151700" cy="5398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E-UTRAN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2724" y="4383863"/>
            <a:ext cx="899766" cy="53985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SGW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38E6FC-609F-464E-8CE1-15FD1B2C8041}"/>
              </a:ext>
            </a:extLst>
          </p:cNvPr>
          <p:cNvSpPr txBox="1"/>
          <p:nvPr/>
        </p:nvSpPr>
        <p:spPr>
          <a:xfrm>
            <a:off x="3902245" y="2929492"/>
            <a:ext cx="407378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S6a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A9E4D77-ADED-47BC-BD2A-4D9148EA2467}"/>
              </a:ext>
            </a:extLst>
          </p:cNvPr>
          <p:cNvSpPr/>
          <p:nvPr/>
        </p:nvSpPr>
        <p:spPr>
          <a:xfrm>
            <a:off x="3505124" y="3520360"/>
            <a:ext cx="899766" cy="53985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DRA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E5B1D7-3517-48E1-B98C-0E502CC598A6}"/>
              </a:ext>
            </a:extLst>
          </p:cNvPr>
          <p:cNvSpPr txBox="1"/>
          <p:nvPr/>
        </p:nvSpPr>
        <p:spPr>
          <a:xfrm>
            <a:off x="3130287" y="3506462"/>
            <a:ext cx="407378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S6a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705C52B1-1650-45CC-B233-7D563EA5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16</a:t>
            </a:r>
          </a:p>
        </p:txBody>
      </p:sp>
    </p:spTree>
    <p:extLst>
      <p:ext uri="{BB962C8B-B14F-4D97-AF65-F5344CB8AC3E}">
        <p14:creationId xmlns:p14="http://schemas.microsoft.com/office/powerpoint/2010/main" val="31366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705C52B1-1650-45CC-B233-7D563EA5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17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E9A030-6DB1-44D2-B90A-3E01D3E809D4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3879757" y="2509006"/>
            <a:ext cx="137817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9CE6D8-86BF-497F-A4A2-4F8F5AEBCA9E}"/>
              </a:ext>
            </a:extLst>
          </p:cNvPr>
          <p:cNvGrpSpPr/>
          <p:nvPr/>
        </p:nvGrpSpPr>
        <p:grpSpPr>
          <a:xfrm>
            <a:off x="2402490" y="2010450"/>
            <a:ext cx="1477267" cy="715479"/>
            <a:chOff x="4241858" y="1649430"/>
            <a:chExt cx="1477267" cy="71547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8F0AE9E-0DB0-4232-B497-18D24DC6938F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H-MME</a:t>
              </a:r>
            </a:p>
          </p:txBody>
        </p:sp>
        <p:pic>
          <p:nvPicPr>
            <p:cNvPr id="44" name="Picture 43" descr="Imagen relacionada">
              <a:extLst>
                <a:ext uri="{FF2B5EF4-FFF2-40B4-BE49-F238E27FC236}">
                  <a16:creationId xmlns:a16="http://schemas.microsoft.com/office/drawing/2014/main" id="{05FD13D1-B1D9-438F-B2BE-A74F4916E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8FDCFA-AC4F-4F45-A6D8-37AEB32987C2}"/>
              </a:ext>
            </a:extLst>
          </p:cNvPr>
          <p:cNvSpPr txBox="1"/>
          <p:nvPr/>
        </p:nvSpPr>
        <p:spPr>
          <a:xfrm>
            <a:off x="4441235" y="256815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271C7E-76A4-496D-BB16-BD710A11AD34}"/>
              </a:ext>
            </a:extLst>
          </p:cNvPr>
          <p:cNvSpPr txBox="1"/>
          <p:nvPr/>
        </p:nvSpPr>
        <p:spPr>
          <a:xfrm>
            <a:off x="4347469" y="479477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23F3A-E947-4995-B89E-8B32688F80A1}"/>
              </a:ext>
            </a:extLst>
          </p:cNvPr>
          <p:cNvSpPr/>
          <p:nvPr/>
        </p:nvSpPr>
        <p:spPr>
          <a:xfrm>
            <a:off x="2642697" y="381397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FE4954-A86E-42EC-A598-A277EF21EDA1}"/>
              </a:ext>
            </a:extLst>
          </p:cNvPr>
          <p:cNvSpPr/>
          <p:nvPr/>
        </p:nvSpPr>
        <p:spPr>
          <a:xfrm>
            <a:off x="2642697" y="4187669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9205B0-5C29-443C-B810-C7BFA9BE6888}"/>
              </a:ext>
            </a:extLst>
          </p:cNvPr>
          <p:cNvSpPr/>
          <p:nvPr/>
        </p:nvSpPr>
        <p:spPr>
          <a:xfrm>
            <a:off x="2642696" y="4553227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68BF52-3EE4-48F2-8B09-F83CAA6FE338}"/>
              </a:ext>
            </a:extLst>
          </p:cNvPr>
          <p:cNvSpPr/>
          <p:nvPr/>
        </p:nvSpPr>
        <p:spPr>
          <a:xfrm>
            <a:off x="5158309" y="381397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1D292D-606C-47B1-8ECB-6EA65F92FE3A}"/>
              </a:ext>
            </a:extLst>
          </p:cNvPr>
          <p:cNvSpPr/>
          <p:nvPr/>
        </p:nvSpPr>
        <p:spPr>
          <a:xfrm>
            <a:off x="5158309" y="4187669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D510A2-54BB-41CC-8DE4-F226BC234EC6}"/>
              </a:ext>
            </a:extLst>
          </p:cNvPr>
          <p:cNvSpPr/>
          <p:nvPr/>
        </p:nvSpPr>
        <p:spPr>
          <a:xfrm>
            <a:off x="5158308" y="4553227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5" name="Straight Connector 65">
            <a:extLst>
              <a:ext uri="{FF2B5EF4-FFF2-40B4-BE49-F238E27FC236}">
                <a16:creationId xmlns:a16="http://schemas.microsoft.com/office/drawing/2014/main" id="{8811C427-2A31-4B1C-96F6-43FF6779895F}"/>
              </a:ext>
            </a:extLst>
          </p:cNvPr>
          <p:cNvCxnSpPr>
            <a:cxnSpLocks/>
            <a:stCxn id="54" idx="2"/>
            <a:endCxn id="51" idx="2"/>
          </p:cNvCxnSpPr>
          <p:nvPr/>
        </p:nvCxnSpPr>
        <p:spPr>
          <a:xfrm rot="5400000">
            <a:off x="4547624" y="3669114"/>
            <a:ext cx="12700" cy="251561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1D97DD2-0093-43DB-9A87-CF699478A9F2}"/>
              </a:ext>
            </a:extLst>
          </p:cNvPr>
          <p:cNvSpPr/>
          <p:nvPr/>
        </p:nvSpPr>
        <p:spPr>
          <a:xfrm>
            <a:off x="2642696" y="3454768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TCP/SCTP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003A1F-526C-4245-B2D4-63F0129FF568}"/>
              </a:ext>
            </a:extLst>
          </p:cNvPr>
          <p:cNvSpPr/>
          <p:nvPr/>
        </p:nvSpPr>
        <p:spPr>
          <a:xfrm>
            <a:off x="2642237" y="3081075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Diameter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09C4F1-9A54-4BCA-8CA7-EBD53C2DA2FD}"/>
              </a:ext>
            </a:extLst>
          </p:cNvPr>
          <p:cNvSpPr/>
          <p:nvPr/>
        </p:nvSpPr>
        <p:spPr>
          <a:xfrm>
            <a:off x="5158767" y="3432507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TCP/SCTP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6BD71B-4E79-4788-8823-6D5D0967F1E0}"/>
              </a:ext>
            </a:extLst>
          </p:cNvPr>
          <p:cNvSpPr/>
          <p:nvPr/>
        </p:nvSpPr>
        <p:spPr>
          <a:xfrm>
            <a:off x="5158308" y="3058814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Diameter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04CE15F1-00FF-4FA9-A492-11DFBFB02D39}"/>
              </a:ext>
            </a:extLst>
          </p:cNvPr>
          <p:cNvSpPr/>
          <p:nvPr/>
        </p:nvSpPr>
        <p:spPr>
          <a:xfrm>
            <a:off x="7731100" y="2187715"/>
            <a:ext cx="1080120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V-HSS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6FDF66-DE68-47BC-B96B-33662D37F58D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6319155" y="2466181"/>
            <a:ext cx="141194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FE50143-7275-4866-BA39-0877F403C58B}"/>
              </a:ext>
            </a:extLst>
          </p:cNvPr>
          <p:cNvSpPr txBox="1"/>
          <p:nvPr/>
        </p:nvSpPr>
        <p:spPr>
          <a:xfrm>
            <a:off x="6864158" y="2579093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061509B-9F9E-4CE9-9D5B-7BC1C814D36C}"/>
              </a:ext>
            </a:extLst>
          </p:cNvPr>
          <p:cNvSpPr/>
          <p:nvPr/>
        </p:nvSpPr>
        <p:spPr>
          <a:xfrm>
            <a:off x="7564850" y="3746144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18A43-EC71-4432-B545-E30768E7563D}"/>
              </a:ext>
            </a:extLst>
          </p:cNvPr>
          <p:cNvSpPr/>
          <p:nvPr/>
        </p:nvSpPr>
        <p:spPr>
          <a:xfrm>
            <a:off x="7564852" y="4119837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ACE6A7-D8A6-49A4-8DC5-CF39D332162E}"/>
              </a:ext>
            </a:extLst>
          </p:cNvPr>
          <p:cNvSpPr/>
          <p:nvPr/>
        </p:nvSpPr>
        <p:spPr>
          <a:xfrm>
            <a:off x="7564851" y="4485395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1880D9-446D-4A4A-BBEA-680DA21C9A6F}"/>
              </a:ext>
            </a:extLst>
          </p:cNvPr>
          <p:cNvSpPr/>
          <p:nvPr/>
        </p:nvSpPr>
        <p:spPr>
          <a:xfrm>
            <a:off x="7564850" y="3370882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TCP/SCTP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CE364-409B-4092-920B-365F9CFB9778}"/>
              </a:ext>
            </a:extLst>
          </p:cNvPr>
          <p:cNvSpPr/>
          <p:nvPr/>
        </p:nvSpPr>
        <p:spPr>
          <a:xfrm>
            <a:off x="7564850" y="2998589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Diameter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75" name="Straight Connector 65">
            <a:extLst>
              <a:ext uri="{FF2B5EF4-FFF2-40B4-BE49-F238E27FC236}">
                <a16:creationId xmlns:a16="http://schemas.microsoft.com/office/drawing/2014/main" id="{16DF508C-9E65-4D82-9C99-4FBE791CE5DF}"/>
              </a:ext>
            </a:extLst>
          </p:cNvPr>
          <p:cNvCxnSpPr>
            <a:cxnSpLocks/>
            <a:stCxn id="71" idx="2"/>
            <a:endCxn id="54" idx="2"/>
          </p:cNvCxnSpPr>
          <p:nvPr/>
        </p:nvCxnSpPr>
        <p:spPr>
          <a:xfrm rot="5400000">
            <a:off x="6974786" y="3689733"/>
            <a:ext cx="67832" cy="2406543"/>
          </a:xfrm>
          <a:prstGeom prst="bentConnector3">
            <a:avLst>
              <a:gd name="adj1" fmla="val 437006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3B14944-8FE9-45DC-B83B-774CB54D61B2}"/>
              </a:ext>
            </a:extLst>
          </p:cNvPr>
          <p:cNvSpPr txBox="1"/>
          <p:nvPr/>
        </p:nvSpPr>
        <p:spPr>
          <a:xfrm>
            <a:off x="6782765" y="479477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pic>
        <p:nvPicPr>
          <p:cNvPr id="77" name="Picture 76" descr="Resultado de imagen de router icon">
            <a:extLst>
              <a:ext uri="{FF2B5EF4-FFF2-40B4-BE49-F238E27FC236}">
                <a16:creationId xmlns:a16="http://schemas.microsoft.com/office/drawing/2014/main" id="{5BDAD9B3-E9C1-4D82-97C1-51AEA75A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8" y="2132856"/>
            <a:ext cx="1294241" cy="83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8FC43EF-D354-4019-BBE8-50D6EC194BF0}"/>
              </a:ext>
            </a:extLst>
          </p:cNvPr>
          <p:cNvSpPr txBox="1"/>
          <p:nvPr/>
        </p:nvSpPr>
        <p:spPr>
          <a:xfrm>
            <a:off x="5543851" y="2487108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DRA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6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705C52B1-1650-45CC-B233-7D563EA5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18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C7FE66-BEC3-4156-A6E8-275D9701BE68}"/>
              </a:ext>
            </a:extLst>
          </p:cNvPr>
          <p:cNvSpPr/>
          <p:nvPr/>
        </p:nvSpPr>
        <p:spPr>
          <a:xfrm>
            <a:off x="4000780" y="2458465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PGW</a:t>
            </a:r>
          </a:p>
        </p:txBody>
      </p:sp>
      <p:pic>
        <p:nvPicPr>
          <p:cNvPr id="33" name="Picture 32" descr="Imagen relacionada">
            <a:extLst>
              <a:ext uri="{FF2B5EF4-FFF2-40B4-BE49-F238E27FC236}">
                <a16:creationId xmlns:a16="http://schemas.microsoft.com/office/drawing/2014/main" id="{4AAC937D-8E91-4153-8F8D-7CA5D0139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58" y="2183969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BA637AA-7053-43EE-B2DC-66C433B85E83}"/>
              </a:ext>
            </a:extLst>
          </p:cNvPr>
          <p:cNvGrpSpPr/>
          <p:nvPr/>
        </p:nvGrpSpPr>
        <p:grpSpPr>
          <a:xfrm>
            <a:off x="5972998" y="1728685"/>
            <a:ext cx="2162226" cy="1286712"/>
            <a:chOff x="9764835" y="3501009"/>
            <a:chExt cx="2162226" cy="1286712"/>
          </a:xfrm>
        </p:grpSpPr>
        <p:pic>
          <p:nvPicPr>
            <p:cNvPr id="38" name="Picture 28" descr="Image result for cloud icon&quot;">
              <a:extLst>
                <a:ext uri="{FF2B5EF4-FFF2-40B4-BE49-F238E27FC236}">
                  <a16:creationId xmlns:a16="http://schemas.microsoft.com/office/drawing/2014/main" id="{6110244A-528D-478F-A354-3892C0261F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9764835" y="3501009"/>
              <a:ext cx="2162226" cy="128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3BDA49-D4FE-46AB-B50B-7FE4FB668209}"/>
                </a:ext>
              </a:extLst>
            </p:cNvPr>
            <p:cNvSpPr txBox="1"/>
            <p:nvPr/>
          </p:nvSpPr>
          <p:spPr>
            <a:xfrm>
              <a:off x="9931734" y="4093735"/>
              <a:ext cx="18758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P  S E R V I C E S / 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N T E R N E T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A2C800-6A1D-4F4A-BC06-9F782CF19F71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5295023" y="2693659"/>
            <a:ext cx="739459" cy="1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6C1C6A5-3B74-4B30-AADF-023A223D8E08}"/>
              </a:ext>
            </a:extLst>
          </p:cNvPr>
          <p:cNvSpPr txBox="1"/>
          <p:nvPr/>
        </p:nvSpPr>
        <p:spPr>
          <a:xfrm>
            <a:off x="5497440" y="267104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56CF90-A669-44A1-9DFC-AE04017D50C5}"/>
              </a:ext>
            </a:extLst>
          </p:cNvPr>
          <p:cNvSpPr txBox="1"/>
          <p:nvPr/>
        </p:nvSpPr>
        <p:spPr>
          <a:xfrm>
            <a:off x="5727251" y="429119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D8C6FB-838F-4A0F-ABDE-ED699EC77258}"/>
              </a:ext>
            </a:extLst>
          </p:cNvPr>
          <p:cNvSpPr/>
          <p:nvPr/>
        </p:nvSpPr>
        <p:spPr>
          <a:xfrm>
            <a:off x="4000781" y="3258510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3C3714-6830-47C7-9E18-9FEFE7EA63CE}"/>
              </a:ext>
            </a:extLst>
          </p:cNvPr>
          <p:cNvSpPr/>
          <p:nvPr/>
        </p:nvSpPr>
        <p:spPr>
          <a:xfrm>
            <a:off x="4000781" y="3632203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9851F-D5B0-4E70-B5D7-C08E957D5CF3}"/>
              </a:ext>
            </a:extLst>
          </p:cNvPr>
          <p:cNvSpPr/>
          <p:nvPr/>
        </p:nvSpPr>
        <p:spPr>
          <a:xfrm>
            <a:off x="4000780" y="3997761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B1CF65-CE8C-493F-B2A7-E9DEB77E7D23}"/>
              </a:ext>
            </a:extLst>
          </p:cNvPr>
          <p:cNvSpPr/>
          <p:nvPr/>
        </p:nvSpPr>
        <p:spPr>
          <a:xfrm>
            <a:off x="6516393" y="3258510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009ED3-5664-4DFE-8E6F-5BA7E49BB722}"/>
              </a:ext>
            </a:extLst>
          </p:cNvPr>
          <p:cNvSpPr/>
          <p:nvPr/>
        </p:nvSpPr>
        <p:spPr>
          <a:xfrm>
            <a:off x="6516393" y="3632203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6A42C8-9FF3-43F0-99F5-37E8AD9AF07A}"/>
              </a:ext>
            </a:extLst>
          </p:cNvPr>
          <p:cNvSpPr/>
          <p:nvPr/>
        </p:nvSpPr>
        <p:spPr>
          <a:xfrm>
            <a:off x="6516392" y="3997761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68" name="Straight Connector 65">
            <a:extLst>
              <a:ext uri="{FF2B5EF4-FFF2-40B4-BE49-F238E27FC236}">
                <a16:creationId xmlns:a16="http://schemas.microsoft.com/office/drawing/2014/main" id="{2BA07BDF-91FF-4485-823C-2F5FFEEBEE57}"/>
              </a:ext>
            </a:extLst>
          </p:cNvPr>
          <p:cNvCxnSpPr>
            <a:cxnSpLocks/>
            <a:stCxn id="67" idx="2"/>
            <a:endCxn id="64" idx="2"/>
          </p:cNvCxnSpPr>
          <p:nvPr/>
        </p:nvCxnSpPr>
        <p:spPr>
          <a:xfrm rot="5400000">
            <a:off x="5905708" y="3113648"/>
            <a:ext cx="12700" cy="251561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0CA32-E76B-424F-9998-8D928E7611FB}"/>
              </a:ext>
            </a:extLst>
          </p:cNvPr>
          <p:cNvSpPr/>
          <p:nvPr/>
        </p:nvSpPr>
        <p:spPr>
          <a:xfrm>
            <a:off x="2998365" y="2241048"/>
            <a:ext cx="1332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Traffic Type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E2FF87-DC4D-43B3-8864-4E93F0CBF2E6}"/>
              </a:ext>
            </a:extLst>
          </p:cNvPr>
          <p:cNvSpPr/>
          <p:nvPr/>
        </p:nvSpPr>
        <p:spPr>
          <a:xfrm>
            <a:off x="2998364" y="2709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Browsing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025E29-38AD-497A-BFD1-E2360FD8733C}"/>
              </a:ext>
            </a:extLst>
          </p:cNvPr>
          <p:cNvSpPr/>
          <p:nvPr/>
        </p:nvSpPr>
        <p:spPr>
          <a:xfrm>
            <a:off x="2998364" y="2997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Streaming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0B209-BA06-4ED4-910E-40DAC765787E}"/>
              </a:ext>
            </a:extLst>
          </p:cNvPr>
          <p:cNvSpPr/>
          <p:nvPr/>
        </p:nvSpPr>
        <p:spPr>
          <a:xfrm>
            <a:off x="2998364" y="3285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CEFEC-FB98-4F76-9F0A-D626614AFEEF}"/>
              </a:ext>
            </a:extLst>
          </p:cNvPr>
          <p:cNvSpPr/>
          <p:nvPr/>
        </p:nvSpPr>
        <p:spPr>
          <a:xfrm>
            <a:off x="2998364" y="3573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Gaming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100B40-E760-4167-B499-3AB9D0371422}"/>
              </a:ext>
            </a:extLst>
          </p:cNvPr>
          <p:cNvSpPr/>
          <p:nvPr/>
        </p:nvSpPr>
        <p:spPr>
          <a:xfrm>
            <a:off x="4330364" y="2241048"/>
            <a:ext cx="1332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Number of sessions at BH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C06BE-6D57-4685-8530-BDB847A9B76F}"/>
              </a:ext>
            </a:extLst>
          </p:cNvPr>
          <p:cNvSpPr/>
          <p:nvPr/>
        </p:nvSpPr>
        <p:spPr>
          <a:xfrm>
            <a:off x="4330364" y="2709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845303-0100-4215-97CD-8C3325A8EB52}"/>
              </a:ext>
            </a:extLst>
          </p:cNvPr>
          <p:cNvSpPr/>
          <p:nvPr/>
        </p:nvSpPr>
        <p:spPr>
          <a:xfrm>
            <a:off x="4330364" y="2997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EB9547-8A89-4F95-A23A-1E033B8C564F}"/>
              </a:ext>
            </a:extLst>
          </p:cNvPr>
          <p:cNvSpPr/>
          <p:nvPr/>
        </p:nvSpPr>
        <p:spPr>
          <a:xfrm>
            <a:off x="4330364" y="3285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CEDBCD-CA12-43EF-9F7E-AB51A13ADD41}"/>
              </a:ext>
            </a:extLst>
          </p:cNvPr>
          <p:cNvSpPr/>
          <p:nvPr/>
        </p:nvSpPr>
        <p:spPr>
          <a:xfrm>
            <a:off x="4330364" y="3573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461740-6F72-44FE-81AF-326CEA8C77E5}"/>
              </a:ext>
            </a:extLst>
          </p:cNvPr>
          <p:cNvSpPr/>
          <p:nvPr/>
        </p:nvSpPr>
        <p:spPr>
          <a:xfrm>
            <a:off x="5662364" y="2241048"/>
            <a:ext cx="1332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Session Size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[MB]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5868B1-3BCB-44CB-90C8-8003DCD0E497}"/>
              </a:ext>
            </a:extLst>
          </p:cNvPr>
          <p:cNvSpPr/>
          <p:nvPr/>
        </p:nvSpPr>
        <p:spPr>
          <a:xfrm>
            <a:off x="5662364" y="2709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AC925C-715D-436F-9FF9-40F4C239E90D}"/>
              </a:ext>
            </a:extLst>
          </p:cNvPr>
          <p:cNvSpPr/>
          <p:nvPr/>
        </p:nvSpPr>
        <p:spPr>
          <a:xfrm>
            <a:off x="5662364" y="2997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BB8581-DF0A-495A-9C1D-27297EA706AF}"/>
              </a:ext>
            </a:extLst>
          </p:cNvPr>
          <p:cNvSpPr/>
          <p:nvPr/>
        </p:nvSpPr>
        <p:spPr>
          <a:xfrm>
            <a:off x="5662364" y="3285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56E755-09B3-4784-85EE-85CFD6FC133D}"/>
              </a:ext>
            </a:extLst>
          </p:cNvPr>
          <p:cNvSpPr/>
          <p:nvPr/>
        </p:nvSpPr>
        <p:spPr>
          <a:xfrm>
            <a:off x="5662364" y="3573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933EEB-58B8-437D-B442-85F4B0B2F0FC}"/>
              </a:ext>
            </a:extLst>
          </p:cNvPr>
          <p:cNvSpPr/>
          <p:nvPr/>
        </p:nvSpPr>
        <p:spPr>
          <a:xfrm>
            <a:off x="2998364" y="3861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Voice Calls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99CCAB-399D-4EF7-B085-A62BBB7D4A56}"/>
              </a:ext>
            </a:extLst>
          </p:cNvPr>
          <p:cNvSpPr/>
          <p:nvPr/>
        </p:nvSpPr>
        <p:spPr>
          <a:xfrm>
            <a:off x="4330364" y="3861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D7E6CB-0881-42AD-90EA-2C09BF903065}"/>
              </a:ext>
            </a:extLst>
          </p:cNvPr>
          <p:cNvSpPr/>
          <p:nvPr/>
        </p:nvSpPr>
        <p:spPr>
          <a:xfrm>
            <a:off x="5662364" y="386104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7864B49-5910-4334-9FE5-D13B061179CB}"/>
                  </a:ext>
                </a:extLst>
              </p:cNvPr>
              <p:cNvSpPr/>
              <p:nvPr/>
            </p:nvSpPr>
            <p:spPr>
              <a:xfrm>
                <a:off x="6994363" y="2241048"/>
                <a:ext cx="792000" cy="468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𝑆𝑈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[MB]</a:t>
                </a: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7864B49-5910-4334-9FE5-D13B06117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63" y="2241048"/>
                <a:ext cx="792000" cy="46800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F4A703B-2C54-4F9B-89C6-5DBF4403D61E}"/>
              </a:ext>
            </a:extLst>
          </p:cNvPr>
          <p:cNvSpPr/>
          <p:nvPr/>
        </p:nvSpPr>
        <p:spPr>
          <a:xfrm>
            <a:off x="6994363" y="2709048"/>
            <a:ext cx="7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CA3C85-095B-4C3C-8FC3-0EF94BF647A4}"/>
              </a:ext>
            </a:extLst>
          </p:cNvPr>
          <p:cNvSpPr/>
          <p:nvPr/>
        </p:nvSpPr>
        <p:spPr>
          <a:xfrm>
            <a:off x="6994363" y="2997048"/>
            <a:ext cx="7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7AB1A7-704F-4CB3-8968-F0C6212EBFBE}"/>
              </a:ext>
            </a:extLst>
          </p:cNvPr>
          <p:cNvSpPr/>
          <p:nvPr/>
        </p:nvSpPr>
        <p:spPr>
          <a:xfrm>
            <a:off x="6994363" y="3285048"/>
            <a:ext cx="7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8AE72C-B295-4C26-A57B-5502853E32EA}"/>
              </a:ext>
            </a:extLst>
          </p:cNvPr>
          <p:cNvSpPr/>
          <p:nvPr/>
        </p:nvSpPr>
        <p:spPr>
          <a:xfrm>
            <a:off x="6994363" y="3573048"/>
            <a:ext cx="7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709DEE-2DB8-4061-9025-CC5F719CE562}"/>
              </a:ext>
            </a:extLst>
          </p:cNvPr>
          <p:cNvSpPr/>
          <p:nvPr/>
        </p:nvSpPr>
        <p:spPr>
          <a:xfrm>
            <a:off x="6994363" y="3861048"/>
            <a:ext cx="7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13C7847-4D93-4C6B-81A9-9B158713DA06}"/>
                  </a:ext>
                </a:extLst>
              </p:cNvPr>
              <p:cNvSpPr/>
              <p:nvPr/>
            </p:nvSpPr>
            <p:spPr>
              <a:xfrm>
                <a:off x="7786363" y="2241048"/>
                <a:ext cx="792000" cy="468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[kbps]</a:t>
                </a: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13C7847-4D93-4C6B-81A9-9B158713D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363" y="2241048"/>
                <a:ext cx="792000" cy="46800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FB8CE9B-917D-4094-A3E7-B157990D2537}"/>
              </a:ext>
            </a:extLst>
          </p:cNvPr>
          <p:cNvSpPr/>
          <p:nvPr/>
        </p:nvSpPr>
        <p:spPr>
          <a:xfrm>
            <a:off x="7786363" y="2709048"/>
            <a:ext cx="7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6.7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3060F0-90E9-446D-BA9B-01EF9CDBE4C3}"/>
              </a:ext>
            </a:extLst>
          </p:cNvPr>
          <p:cNvSpPr/>
          <p:nvPr/>
        </p:nvSpPr>
        <p:spPr>
          <a:xfrm>
            <a:off x="7786363" y="2997048"/>
            <a:ext cx="7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11.2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B11ACB7-FAE0-4C5F-A54E-A7B5C0D44B43}"/>
              </a:ext>
            </a:extLst>
          </p:cNvPr>
          <p:cNvSpPr/>
          <p:nvPr/>
        </p:nvSpPr>
        <p:spPr>
          <a:xfrm>
            <a:off x="7786363" y="3285048"/>
            <a:ext cx="7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2.3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407663-75EC-4F8C-8FC6-FD98AC4919F7}"/>
              </a:ext>
            </a:extLst>
          </p:cNvPr>
          <p:cNvSpPr/>
          <p:nvPr/>
        </p:nvSpPr>
        <p:spPr>
          <a:xfrm>
            <a:off x="7786363" y="3573048"/>
            <a:ext cx="7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0B98A0C-CE0C-465D-A8FC-DFCEACF69EC8}"/>
              </a:ext>
            </a:extLst>
          </p:cNvPr>
          <p:cNvSpPr/>
          <p:nvPr/>
        </p:nvSpPr>
        <p:spPr>
          <a:xfrm>
            <a:off x="7786363" y="3861048"/>
            <a:ext cx="7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13.4</a:t>
            </a:r>
          </a:p>
        </p:txBody>
      </p:sp>
    </p:spTree>
    <p:extLst>
      <p:ext uri="{BB962C8B-B14F-4D97-AF65-F5344CB8AC3E}">
        <p14:creationId xmlns:p14="http://schemas.microsoft.com/office/powerpoint/2010/main" val="324266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Core HLD Framework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96254" y="1864689"/>
            <a:ext cx="1812099" cy="2705798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71399" indent="-171399" defTabSz="914126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RAN HLD</a:t>
            </a:r>
          </a:p>
          <a:p>
            <a:pPr marL="171399" indent="-171399" defTabSz="914126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171399" indent="-171399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User Forecast</a:t>
            </a:r>
          </a:p>
          <a:p>
            <a:pPr marL="171399" indent="-171399" defTabSz="914126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171399" indent="-171399" defTabSz="914126">
              <a:buFont typeface="Arial" panose="020B0604020202020204" pitchFamily="34" charset="0"/>
              <a:buChar char="•"/>
              <a:defRPr/>
            </a:pPr>
            <a:r>
              <a:rPr lang="en-US" sz="1400" kern="0" dirty="0" err="1">
                <a:solidFill>
                  <a:prstClr val="white"/>
                </a:solidFill>
                <a:latin typeface="Calibri" panose="020F0502020204030204"/>
              </a:rPr>
              <a:t>Tx</a:t>
            </a: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 Backbone HLD</a:t>
            </a:r>
          </a:p>
          <a:p>
            <a:pPr marL="171399" indent="-171399" defTabSz="914126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171399" indent="-171399" defTabSz="914126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Core Architecture</a:t>
            </a:r>
          </a:p>
          <a:p>
            <a:pPr defTabSz="914126">
              <a:defRPr/>
            </a:pPr>
            <a:endParaRPr lang="en-US" sz="14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171399" indent="-171399" defTabSz="914126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Operator Network 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02155" y="1864689"/>
            <a:ext cx="2231419" cy="2705798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126">
              <a:defRPr/>
            </a:pPr>
            <a:endParaRPr lang="en-US" sz="179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34223" y="2432905"/>
            <a:ext cx="1799531" cy="507167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Mobile Core HLD Report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830817" y="4958275"/>
            <a:ext cx="961255" cy="283252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en-US" sz="1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923658" y="4958274"/>
            <a:ext cx="966795" cy="289487"/>
          </a:xfrm>
          <a:prstGeom prst="roundRect">
            <a:avLst>
              <a:gd name="adj" fmla="val 24490"/>
            </a:avLst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126">
              <a:defRPr/>
            </a:pPr>
            <a:r>
              <a:rPr lang="en-US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Sub-Process</a:t>
            </a:r>
            <a:endParaRPr lang="en-US" sz="1000" kern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22039" y="4958276"/>
            <a:ext cx="824128" cy="283252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15544" y="4958275"/>
            <a:ext cx="883687" cy="283252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3096519" y="2804274"/>
            <a:ext cx="324113" cy="747951"/>
          </a:xfrm>
          <a:prstGeom prst="rightArrow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5802555" y="2766653"/>
            <a:ext cx="324113" cy="747951"/>
          </a:xfrm>
          <a:prstGeom prst="rightArrow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413118" y="2727520"/>
            <a:ext cx="1820013" cy="481947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126"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VNF High-Level Design</a:t>
            </a:r>
            <a:endParaRPr lang="en-US" sz="14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87811" y="1864689"/>
            <a:ext cx="2231419" cy="2705798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413118" y="3360596"/>
            <a:ext cx="1820013" cy="481947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Redundancy Assessment</a:t>
            </a:r>
            <a:endParaRPr lang="en-US" sz="14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8517144" y="2766653"/>
            <a:ext cx="324113" cy="747951"/>
          </a:xfrm>
          <a:prstGeom prst="rightArrow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693514" y="2865613"/>
            <a:ext cx="1820013" cy="550031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126"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Interconnection Assessment</a:t>
            </a:r>
            <a:endParaRPr lang="en-US" sz="14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467811" y="1419422"/>
            <a:ext cx="2231419" cy="28792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Mobile Core Requirements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35292" y="1419422"/>
            <a:ext cx="2306906" cy="28792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Mobile Core Network Design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909535" y="1419422"/>
            <a:ext cx="2231419" cy="28792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Mobile Core Design Report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909535" y="1864689"/>
            <a:ext cx="2231419" cy="2655270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126">
              <a:defRPr/>
            </a:pPr>
            <a:endParaRPr lang="en-US" sz="179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34223" y="3178249"/>
            <a:ext cx="1799531" cy="287925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Bill of Quantities</a:t>
            </a:r>
          </a:p>
        </p:txBody>
      </p:sp>
      <p:sp>
        <p:nvSpPr>
          <p:cNvPr id="28" name="Rounded Rectangle 53">
            <a:extLst>
              <a:ext uri="{FF2B5EF4-FFF2-40B4-BE49-F238E27FC236}">
                <a16:creationId xmlns:a16="http://schemas.microsoft.com/office/drawing/2014/main" id="{22FA4D64-A6A5-4A80-A554-7626A03C77F3}"/>
              </a:ext>
            </a:extLst>
          </p:cNvPr>
          <p:cNvSpPr/>
          <p:nvPr/>
        </p:nvSpPr>
        <p:spPr>
          <a:xfrm>
            <a:off x="6413118" y="2252476"/>
            <a:ext cx="1799531" cy="323916"/>
          </a:xfrm>
          <a:prstGeom prst="roundRect">
            <a:avLst>
              <a:gd name="adj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126"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Capacity Planning</a:t>
            </a:r>
            <a:endParaRPr lang="en-US" sz="1400" kern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282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F8C3F96-51F9-4622-9AE3-3B686CDE5D12}"/>
              </a:ext>
            </a:extLst>
          </p:cNvPr>
          <p:cNvSpPr/>
          <p:nvPr/>
        </p:nvSpPr>
        <p:spPr>
          <a:xfrm>
            <a:off x="4582245" y="2096936"/>
            <a:ext cx="1332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Network Element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AEFA67-5DB4-409D-ADE1-5E241A1D51E7}"/>
              </a:ext>
            </a:extLst>
          </p:cNvPr>
          <p:cNvSpPr/>
          <p:nvPr/>
        </p:nvSpPr>
        <p:spPr>
          <a:xfrm>
            <a:off x="4582244" y="2564936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S1-MME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96F73A-131F-4CA2-9212-B7BED3630545}"/>
              </a:ext>
            </a:extLst>
          </p:cNvPr>
          <p:cNvSpPr/>
          <p:nvPr/>
        </p:nvSpPr>
        <p:spPr>
          <a:xfrm>
            <a:off x="4582244" y="2852936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S1-U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4E3951-08CD-467F-AC18-44BEE79D0F09}"/>
              </a:ext>
            </a:extLst>
          </p:cNvPr>
          <p:cNvSpPr/>
          <p:nvPr/>
        </p:nvSpPr>
        <p:spPr>
          <a:xfrm>
            <a:off x="4582244" y="3140936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BB8DC8-B711-4DF9-A615-F65D38105008}"/>
              </a:ext>
            </a:extLst>
          </p:cNvPr>
          <p:cNvSpPr/>
          <p:nvPr/>
        </p:nvSpPr>
        <p:spPr>
          <a:xfrm>
            <a:off x="5914244" y="2096936"/>
            <a:ext cx="1440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Required Bandwidth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DFB0AA-3C33-45D0-AA5E-0E8553FEFB13}"/>
              </a:ext>
            </a:extLst>
          </p:cNvPr>
          <p:cNvSpPr/>
          <p:nvPr/>
        </p:nvSpPr>
        <p:spPr>
          <a:xfrm>
            <a:off x="5914244" y="2564936"/>
            <a:ext cx="1440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585 Mbps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9B5A1E-D8D0-4D93-B5C5-B5E7DAFE856B}"/>
              </a:ext>
            </a:extLst>
          </p:cNvPr>
          <p:cNvSpPr/>
          <p:nvPr/>
        </p:nvSpPr>
        <p:spPr>
          <a:xfrm>
            <a:off x="5914244" y="2852936"/>
            <a:ext cx="1440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8,470 Mbps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1F955C-CAAF-44C7-8B17-F25DC1A9AF0B}"/>
              </a:ext>
            </a:extLst>
          </p:cNvPr>
          <p:cNvSpPr/>
          <p:nvPr/>
        </p:nvSpPr>
        <p:spPr>
          <a:xfrm>
            <a:off x="5914244" y="3140936"/>
            <a:ext cx="1440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695 Mbps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72491A-8114-4EF4-A268-64023BECC7DE}"/>
              </a:ext>
            </a:extLst>
          </p:cNvPr>
          <p:cNvSpPr/>
          <p:nvPr/>
        </p:nvSpPr>
        <p:spPr>
          <a:xfrm>
            <a:off x="4582244" y="3428936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4992C3-06A9-4960-B6A8-3197CC0D7A7D}"/>
              </a:ext>
            </a:extLst>
          </p:cNvPr>
          <p:cNvSpPr/>
          <p:nvPr/>
        </p:nvSpPr>
        <p:spPr>
          <a:xfrm>
            <a:off x="5914244" y="3428936"/>
            <a:ext cx="1440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7,862 Mbps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3E80A1-A1B8-4DF7-815E-4B3C2468FF85}"/>
              </a:ext>
            </a:extLst>
          </p:cNvPr>
          <p:cNvSpPr/>
          <p:nvPr/>
        </p:nvSpPr>
        <p:spPr>
          <a:xfrm>
            <a:off x="4582244" y="3716936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SGi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D47E7C-18D6-43D6-89AD-AD862535420A}"/>
              </a:ext>
            </a:extLst>
          </p:cNvPr>
          <p:cNvSpPr/>
          <p:nvPr/>
        </p:nvSpPr>
        <p:spPr>
          <a:xfrm>
            <a:off x="5914244" y="3716936"/>
            <a:ext cx="1440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7,819 Mbps</a:t>
            </a:r>
          </a:p>
        </p:txBody>
      </p:sp>
    </p:spTree>
    <p:extLst>
      <p:ext uri="{BB962C8B-B14F-4D97-AF65-F5344CB8AC3E}">
        <p14:creationId xmlns:p14="http://schemas.microsoft.com/office/powerpoint/2010/main" val="7835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410D6A-34BB-4C57-883C-FC945E8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C36F3-8CEE-4C6C-8E42-E3072A734D30}"/>
              </a:ext>
            </a:extLst>
          </p:cNvPr>
          <p:cNvSpPr/>
          <p:nvPr/>
        </p:nvSpPr>
        <p:spPr>
          <a:xfrm>
            <a:off x="2602685" y="1897627"/>
            <a:ext cx="1332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Logical 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D39998-01AC-487A-935E-D350EE2C44AF}"/>
              </a:ext>
            </a:extLst>
          </p:cNvPr>
          <p:cNvSpPr/>
          <p:nvPr/>
        </p:nvSpPr>
        <p:spPr>
          <a:xfrm>
            <a:off x="2602685" y="2366791"/>
            <a:ext cx="1332000" cy="5681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AADF9-A697-4D70-8A1F-59E44FC6DFBA}"/>
              </a:ext>
            </a:extLst>
          </p:cNvPr>
          <p:cNvSpPr/>
          <p:nvPr/>
        </p:nvSpPr>
        <p:spPr>
          <a:xfrm>
            <a:off x="3934685" y="2363033"/>
            <a:ext cx="25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Simultaneous Attached Users (SAU)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A1BF9-F8CA-4DCE-A722-7CF2EBFCCD4C}"/>
              </a:ext>
            </a:extLst>
          </p:cNvPr>
          <p:cNvSpPr/>
          <p:nvPr/>
        </p:nvSpPr>
        <p:spPr>
          <a:xfrm>
            <a:off x="3934685" y="2649584"/>
            <a:ext cx="25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Operation Capacity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E07A1D-76BB-4747-82C8-BF051841E956}"/>
              </a:ext>
            </a:extLst>
          </p:cNvPr>
          <p:cNvSpPr/>
          <p:nvPr/>
        </p:nvSpPr>
        <p:spPr>
          <a:xfrm>
            <a:off x="3934684" y="2938427"/>
            <a:ext cx="25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Number of Active Bearers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9D5507-D96B-42B0-A13D-2290E71572F7}"/>
              </a:ext>
            </a:extLst>
          </p:cNvPr>
          <p:cNvSpPr/>
          <p:nvPr/>
        </p:nvSpPr>
        <p:spPr>
          <a:xfrm>
            <a:off x="3934684" y="3228222"/>
            <a:ext cx="25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Forwarding Capacity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0AB125-01BA-42B1-865A-A9D2BEFC2DB5}"/>
              </a:ext>
            </a:extLst>
          </p:cNvPr>
          <p:cNvSpPr/>
          <p:nvPr/>
        </p:nvSpPr>
        <p:spPr>
          <a:xfrm>
            <a:off x="3934685" y="3518180"/>
            <a:ext cx="25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Operation Capacity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39CC6E-96E1-4780-BC7A-1FFFAB862E90}"/>
              </a:ext>
            </a:extLst>
          </p:cNvPr>
          <p:cNvSpPr/>
          <p:nvPr/>
        </p:nvSpPr>
        <p:spPr>
          <a:xfrm>
            <a:off x="3934687" y="3808547"/>
            <a:ext cx="25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Number of Users supported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284B6-2F91-44FA-822D-0939F190B98F}"/>
              </a:ext>
            </a:extLst>
          </p:cNvPr>
          <p:cNvSpPr/>
          <p:nvPr/>
        </p:nvSpPr>
        <p:spPr>
          <a:xfrm>
            <a:off x="3934687" y="4099135"/>
            <a:ext cx="25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Operation Capacity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1D63A7-181B-43A7-9737-53AC8659C61F}"/>
              </a:ext>
            </a:extLst>
          </p:cNvPr>
          <p:cNvSpPr/>
          <p:nvPr/>
        </p:nvSpPr>
        <p:spPr>
          <a:xfrm>
            <a:off x="2602683" y="2938899"/>
            <a:ext cx="1332000" cy="8615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SGW &amp; PGW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17EC5-C674-4D7F-B670-B25E29C36765}"/>
              </a:ext>
            </a:extLst>
          </p:cNvPr>
          <p:cNvSpPr/>
          <p:nvPr/>
        </p:nvSpPr>
        <p:spPr>
          <a:xfrm>
            <a:off x="2602685" y="3808071"/>
            <a:ext cx="1332000" cy="5836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7D65A7-E73B-409F-B247-9F22753D46CE}"/>
              </a:ext>
            </a:extLst>
          </p:cNvPr>
          <p:cNvSpPr/>
          <p:nvPr/>
        </p:nvSpPr>
        <p:spPr>
          <a:xfrm>
            <a:off x="3934685" y="1896609"/>
            <a:ext cx="2592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Logical Entity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B848AB-5CE6-400E-B6C5-686122916EAB}"/>
              </a:ext>
            </a:extLst>
          </p:cNvPr>
          <p:cNvSpPr/>
          <p:nvPr/>
        </p:nvSpPr>
        <p:spPr>
          <a:xfrm>
            <a:off x="6526685" y="2364077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Subscribers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B2C0C2-4894-4451-8047-53723D73C3A8}"/>
              </a:ext>
            </a:extLst>
          </p:cNvPr>
          <p:cNvSpPr/>
          <p:nvPr/>
        </p:nvSpPr>
        <p:spPr>
          <a:xfrm>
            <a:off x="6526685" y="2650628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Trans/Sec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A18437-6B56-42EE-91BA-0E175A00ED7C}"/>
              </a:ext>
            </a:extLst>
          </p:cNvPr>
          <p:cNvSpPr/>
          <p:nvPr/>
        </p:nvSpPr>
        <p:spPr>
          <a:xfrm>
            <a:off x="6526684" y="2939471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Bearers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A08F28-FE58-4BB6-A547-B66DBC5B448F}"/>
              </a:ext>
            </a:extLst>
          </p:cNvPr>
          <p:cNvSpPr/>
          <p:nvPr/>
        </p:nvSpPr>
        <p:spPr>
          <a:xfrm>
            <a:off x="6526684" y="3229266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Gbps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5E0FFF-980B-49E3-BF43-4DAF421E7E17}"/>
              </a:ext>
            </a:extLst>
          </p:cNvPr>
          <p:cNvSpPr/>
          <p:nvPr/>
        </p:nvSpPr>
        <p:spPr>
          <a:xfrm>
            <a:off x="6526685" y="3519224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Trans/Sec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1E3359-47D0-4437-AB11-D5059724C866}"/>
              </a:ext>
            </a:extLst>
          </p:cNvPr>
          <p:cNvSpPr/>
          <p:nvPr/>
        </p:nvSpPr>
        <p:spPr>
          <a:xfrm>
            <a:off x="6526687" y="3809591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Subscribers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E989E1-6E53-439F-AC54-36797444CC1C}"/>
              </a:ext>
            </a:extLst>
          </p:cNvPr>
          <p:cNvSpPr/>
          <p:nvPr/>
        </p:nvSpPr>
        <p:spPr>
          <a:xfrm>
            <a:off x="6526687" y="4100179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Trans/Sec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93E205-D54E-478E-B97D-3483C15B8912}"/>
              </a:ext>
            </a:extLst>
          </p:cNvPr>
          <p:cNvSpPr/>
          <p:nvPr/>
        </p:nvSpPr>
        <p:spPr>
          <a:xfrm>
            <a:off x="6526685" y="1897653"/>
            <a:ext cx="1008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Unit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F9983A-B8E5-4B11-BB7A-812FE0B5C198}"/>
              </a:ext>
            </a:extLst>
          </p:cNvPr>
          <p:cNvSpPr/>
          <p:nvPr/>
        </p:nvSpPr>
        <p:spPr>
          <a:xfrm>
            <a:off x="7534685" y="2363033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600000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D79408-BA1E-4720-B75B-0AE731D66016}"/>
              </a:ext>
            </a:extLst>
          </p:cNvPr>
          <p:cNvSpPr/>
          <p:nvPr/>
        </p:nvSpPr>
        <p:spPr>
          <a:xfrm>
            <a:off x="7534685" y="2649584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3500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401B32-D1D8-427C-AA5B-47A14DE26D8C}"/>
              </a:ext>
            </a:extLst>
          </p:cNvPr>
          <p:cNvSpPr/>
          <p:nvPr/>
        </p:nvSpPr>
        <p:spPr>
          <a:xfrm>
            <a:off x="7534684" y="2938427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1000000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D1C95F-F40A-4DEE-842D-F6179C547A78}"/>
              </a:ext>
            </a:extLst>
          </p:cNvPr>
          <p:cNvSpPr/>
          <p:nvPr/>
        </p:nvSpPr>
        <p:spPr>
          <a:xfrm>
            <a:off x="7534684" y="3228222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62E2C-A71A-487B-8DC0-3C04FF9080FE}"/>
              </a:ext>
            </a:extLst>
          </p:cNvPr>
          <p:cNvSpPr/>
          <p:nvPr/>
        </p:nvSpPr>
        <p:spPr>
          <a:xfrm>
            <a:off x="7534685" y="3518180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B20927-6CED-4000-8A50-EFC3D697C40B}"/>
              </a:ext>
            </a:extLst>
          </p:cNvPr>
          <p:cNvSpPr/>
          <p:nvPr/>
        </p:nvSpPr>
        <p:spPr>
          <a:xfrm>
            <a:off x="7534687" y="3808547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3000000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C98B5C-BDFB-4322-A6C5-8A70FFF69A5D}"/>
              </a:ext>
            </a:extLst>
          </p:cNvPr>
          <p:cNvSpPr/>
          <p:nvPr/>
        </p:nvSpPr>
        <p:spPr>
          <a:xfrm>
            <a:off x="7534687" y="4099135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40B90C-0702-4E9E-A6B3-0778137A0D6E}"/>
              </a:ext>
            </a:extLst>
          </p:cNvPr>
          <p:cNvSpPr/>
          <p:nvPr/>
        </p:nvSpPr>
        <p:spPr>
          <a:xfrm>
            <a:off x="7534685" y="1896609"/>
            <a:ext cx="1008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25D42E-0C53-4964-A7C1-FC0D9E1CDD02}"/>
              </a:ext>
            </a:extLst>
          </p:cNvPr>
          <p:cNvSpPr/>
          <p:nvPr/>
        </p:nvSpPr>
        <p:spPr>
          <a:xfrm>
            <a:off x="8542684" y="2363033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480000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77835F-0F40-4BE8-9D2C-3C9DE4F6CC63}"/>
              </a:ext>
            </a:extLst>
          </p:cNvPr>
          <p:cNvSpPr/>
          <p:nvPr/>
        </p:nvSpPr>
        <p:spPr>
          <a:xfrm>
            <a:off x="8542684" y="2649584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2800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0E6A2-F207-411B-B35F-7524A893B012}"/>
              </a:ext>
            </a:extLst>
          </p:cNvPr>
          <p:cNvSpPr/>
          <p:nvPr/>
        </p:nvSpPr>
        <p:spPr>
          <a:xfrm>
            <a:off x="8542683" y="2938427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800000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41D1A0-FBEC-454A-9C1C-473E2795F5BF}"/>
              </a:ext>
            </a:extLst>
          </p:cNvPr>
          <p:cNvSpPr/>
          <p:nvPr/>
        </p:nvSpPr>
        <p:spPr>
          <a:xfrm>
            <a:off x="8542683" y="3228222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16B553-718A-4CA0-B439-6776B115341A}"/>
              </a:ext>
            </a:extLst>
          </p:cNvPr>
          <p:cNvSpPr/>
          <p:nvPr/>
        </p:nvSpPr>
        <p:spPr>
          <a:xfrm>
            <a:off x="8542684" y="3518180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170CB1-88E0-4E02-B480-D4E38F71633D}"/>
              </a:ext>
            </a:extLst>
          </p:cNvPr>
          <p:cNvSpPr/>
          <p:nvPr/>
        </p:nvSpPr>
        <p:spPr>
          <a:xfrm>
            <a:off x="8542686" y="3808547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2400000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8BBB97-3A84-4FBE-8116-8A0858E5EEF3}"/>
              </a:ext>
            </a:extLst>
          </p:cNvPr>
          <p:cNvSpPr/>
          <p:nvPr/>
        </p:nvSpPr>
        <p:spPr>
          <a:xfrm>
            <a:off x="8542686" y="4099135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74617-99C3-49BA-9042-7E95EE00BF14}"/>
              </a:ext>
            </a:extLst>
          </p:cNvPr>
          <p:cNvSpPr/>
          <p:nvPr/>
        </p:nvSpPr>
        <p:spPr>
          <a:xfrm>
            <a:off x="8542684" y="1896609"/>
            <a:ext cx="1008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Operating Capacity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B00C7D-D323-4124-92E4-C8C2BDC870D2}"/>
              </a:ext>
            </a:extLst>
          </p:cNvPr>
          <p:cNvSpPr/>
          <p:nvPr/>
        </p:nvSpPr>
        <p:spPr>
          <a:xfrm>
            <a:off x="3934685" y="4392807"/>
            <a:ext cx="259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Operation Capacity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47D65B-C8AE-4765-811D-2E936B8ED423}"/>
              </a:ext>
            </a:extLst>
          </p:cNvPr>
          <p:cNvSpPr/>
          <p:nvPr/>
        </p:nvSpPr>
        <p:spPr>
          <a:xfrm>
            <a:off x="2602683" y="4393440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PCRF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888A35-C66F-4159-B3AB-8BBF395AC721}"/>
              </a:ext>
            </a:extLst>
          </p:cNvPr>
          <p:cNvSpPr/>
          <p:nvPr/>
        </p:nvSpPr>
        <p:spPr>
          <a:xfrm>
            <a:off x="6526685" y="4393851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Trans/Sec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1995C0-0F5B-4B79-B6F1-79F2CE0D46D9}"/>
              </a:ext>
            </a:extLst>
          </p:cNvPr>
          <p:cNvSpPr/>
          <p:nvPr/>
        </p:nvSpPr>
        <p:spPr>
          <a:xfrm>
            <a:off x="7534685" y="4392807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925357-4320-4707-BE68-369CAAE3D816}"/>
              </a:ext>
            </a:extLst>
          </p:cNvPr>
          <p:cNvSpPr/>
          <p:nvPr/>
        </p:nvSpPr>
        <p:spPr>
          <a:xfrm>
            <a:off x="8542684" y="4392807"/>
            <a:ext cx="100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1600</a:t>
            </a:r>
          </a:p>
        </p:txBody>
      </p:sp>
    </p:spTree>
    <p:extLst>
      <p:ext uri="{BB962C8B-B14F-4D97-AF65-F5344CB8AC3E}">
        <p14:creationId xmlns:p14="http://schemas.microsoft.com/office/powerpoint/2010/main" val="27291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ABF44E-530E-4AED-B30E-E1BE6FFF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08DF6-3467-444D-AD11-0EC02525850E}"/>
              </a:ext>
            </a:extLst>
          </p:cNvPr>
          <p:cNvSpPr/>
          <p:nvPr/>
        </p:nvSpPr>
        <p:spPr>
          <a:xfrm>
            <a:off x="4366221" y="2601056"/>
            <a:ext cx="1332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Network 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10A1C-E6F1-4F4C-9D2D-28560DEAB647}"/>
              </a:ext>
            </a:extLst>
          </p:cNvPr>
          <p:cNvSpPr/>
          <p:nvPr/>
        </p:nvSpPr>
        <p:spPr>
          <a:xfrm>
            <a:off x="4366220" y="3069056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812774-96A1-4E7B-9785-5D2787FF5802}"/>
              </a:ext>
            </a:extLst>
          </p:cNvPr>
          <p:cNvSpPr/>
          <p:nvPr/>
        </p:nvSpPr>
        <p:spPr>
          <a:xfrm>
            <a:off x="4366220" y="3357056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SGW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5FB5C-8965-476A-B637-26865BCACD63}"/>
              </a:ext>
            </a:extLst>
          </p:cNvPr>
          <p:cNvSpPr/>
          <p:nvPr/>
        </p:nvSpPr>
        <p:spPr>
          <a:xfrm>
            <a:off x="4366220" y="3645056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PGW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1805-F72B-4444-9F22-D738C6E36FA6}"/>
              </a:ext>
            </a:extLst>
          </p:cNvPr>
          <p:cNvSpPr/>
          <p:nvPr/>
        </p:nvSpPr>
        <p:spPr>
          <a:xfrm>
            <a:off x="5698220" y="2601056"/>
            <a:ext cx="1080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Quantity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B65226-2094-4891-89A2-394A36320199}"/>
              </a:ext>
            </a:extLst>
          </p:cNvPr>
          <p:cNvSpPr/>
          <p:nvPr/>
        </p:nvSpPr>
        <p:spPr>
          <a:xfrm>
            <a:off x="5698220" y="3069056"/>
            <a:ext cx="1080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F5FE1-C8A9-4A34-ABE7-A87256A74155}"/>
              </a:ext>
            </a:extLst>
          </p:cNvPr>
          <p:cNvSpPr/>
          <p:nvPr/>
        </p:nvSpPr>
        <p:spPr>
          <a:xfrm>
            <a:off x="5698220" y="3357056"/>
            <a:ext cx="1080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F15699-E2B3-4168-A062-F150166BC150}"/>
              </a:ext>
            </a:extLst>
          </p:cNvPr>
          <p:cNvSpPr/>
          <p:nvPr/>
        </p:nvSpPr>
        <p:spPr>
          <a:xfrm>
            <a:off x="5698220" y="3645056"/>
            <a:ext cx="1080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34A0E3-BA50-464B-9622-EC3A698547E3}"/>
              </a:ext>
            </a:extLst>
          </p:cNvPr>
          <p:cNvSpPr/>
          <p:nvPr/>
        </p:nvSpPr>
        <p:spPr>
          <a:xfrm>
            <a:off x="4366220" y="3933056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337955-EC62-43B9-BE45-5A2E7F27661E}"/>
              </a:ext>
            </a:extLst>
          </p:cNvPr>
          <p:cNvSpPr/>
          <p:nvPr/>
        </p:nvSpPr>
        <p:spPr>
          <a:xfrm>
            <a:off x="5698220" y="3933056"/>
            <a:ext cx="1080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41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B53E6C-E7B7-4B12-9937-9A546425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92F0CA-CA0D-4E90-877E-B1379B18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DBDE8-FAAC-4558-A2E7-AC018314A346}"/>
              </a:ext>
            </a:extLst>
          </p:cNvPr>
          <p:cNvSpPr/>
          <p:nvPr/>
        </p:nvSpPr>
        <p:spPr>
          <a:xfrm>
            <a:off x="3610580" y="2770627"/>
            <a:ext cx="1332000" cy="2880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06CBD-CC80-4012-8756-9030CE99AFD4}"/>
              </a:ext>
            </a:extLst>
          </p:cNvPr>
          <p:cNvSpPr/>
          <p:nvPr/>
        </p:nvSpPr>
        <p:spPr>
          <a:xfrm>
            <a:off x="3610580" y="30586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S1-MME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6C354-10C8-443B-BA91-575886CC0318}"/>
              </a:ext>
            </a:extLst>
          </p:cNvPr>
          <p:cNvSpPr/>
          <p:nvPr/>
        </p:nvSpPr>
        <p:spPr>
          <a:xfrm>
            <a:off x="3610580" y="33466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S1-U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03950-EE87-4645-90CF-162DC3967412}"/>
              </a:ext>
            </a:extLst>
          </p:cNvPr>
          <p:cNvSpPr/>
          <p:nvPr/>
        </p:nvSpPr>
        <p:spPr>
          <a:xfrm>
            <a:off x="3610580" y="36346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7F2321-E2D2-400E-8006-19DAA5839C65}"/>
              </a:ext>
            </a:extLst>
          </p:cNvPr>
          <p:cNvSpPr/>
          <p:nvPr/>
        </p:nvSpPr>
        <p:spPr>
          <a:xfrm>
            <a:off x="3610580" y="39226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392CB-715B-4113-84F7-EFAB6C37399E}"/>
              </a:ext>
            </a:extLst>
          </p:cNvPr>
          <p:cNvSpPr/>
          <p:nvPr/>
        </p:nvSpPr>
        <p:spPr>
          <a:xfrm>
            <a:off x="3610580" y="42106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SGi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55F87-DF61-48FC-809B-8602326A18F5}"/>
              </a:ext>
            </a:extLst>
          </p:cNvPr>
          <p:cNvSpPr/>
          <p:nvPr/>
        </p:nvSpPr>
        <p:spPr>
          <a:xfrm>
            <a:off x="4942580" y="2770626"/>
            <a:ext cx="1332000" cy="2880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Hardware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E87536-6B44-4B6E-92B4-70B554174147}"/>
              </a:ext>
            </a:extLst>
          </p:cNvPr>
          <p:cNvSpPr/>
          <p:nvPr/>
        </p:nvSpPr>
        <p:spPr>
          <a:xfrm>
            <a:off x="4942580" y="3058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885FF-39E2-4C9D-B07B-570ABFF7BD98}"/>
              </a:ext>
            </a:extLst>
          </p:cNvPr>
          <p:cNvSpPr/>
          <p:nvPr/>
        </p:nvSpPr>
        <p:spPr>
          <a:xfrm>
            <a:off x="4942580" y="3346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F8DAF-4E70-4F60-9F8C-D36B67CCAD10}"/>
              </a:ext>
            </a:extLst>
          </p:cNvPr>
          <p:cNvSpPr/>
          <p:nvPr/>
        </p:nvSpPr>
        <p:spPr>
          <a:xfrm>
            <a:off x="4942580" y="3634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C6B99-2855-458A-B4A6-0566DD5203F3}"/>
              </a:ext>
            </a:extLst>
          </p:cNvPr>
          <p:cNvSpPr/>
          <p:nvPr/>
        </p:nvSpPr>
        <p:spPr>
          <a:xfrm>
            <a:off x="4942580" y="3922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D8C035-EE23-4EFB-B2ED-454D535CE09F}"/>
              </a:ext>
            </a:extLst>
          </p:cNvPr>
          <p:cNvSpPr/>
          <p:nvPr/>
        </p:nvSpPr>
        <p:spPr>
          <a:xfrm>
            <a:off x="4942580" y="4210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01CB8B-6353-4945-A7A1-0764E7E3C9C6}"/>
              </a:ext>
            </a:extLst>
          </p:cNvPr>
          <p:cNvSpPr/>
          <p:nvPr/>
        </p:nvSpPr>
        <p:spPr>
          <a:xfrm>
            <a:off x="6274580" y="2770626"/>
            <a:ext cx="1332000" cy="2880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Bonding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6C2B3-E8C8-474E-B168-E917D1D6A1D7}"/>
              </a:ext>
            </a:extLst>
          </p:cNvPr>
          <p:cNvSpPr/>
          <p:nvPr/>
        </p:nvSpPr>
        <p:spPr>
          <a:xfrm>
            <a:off x="6274580" y="3058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E50CB-EF7B-41ED-9FFB-BEFA57CDC4EC}"/>
              </a:ext>
            </a:extLst>
          </p:cNvPr>
          <p:cNvSpPr/>
          <p:nvPr/>
        </p:nvSpPr>
        <p:spPr>
          <a:xfrm>
            <a:off x="6274580" y="3346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5FD33C-3506-4D0B-A344-B977321AC18D}"/>
              </a:ext>
            </a:extLst>
          </p:cNvPr>
          <p:cNvSpPr/>
          <p:nvPr/>
        </p:nvSpPr>
        <p:spPr>
          <a:xfrm>
            <a:off x="6274580" y="3634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E29D1-973D-4BE8-8D6F-FB852686FAFA}"/>
              </a:ext>
            </a:extLst>
          </p:cNvPr>
          <p:cNvSpPr/>
          <p:nvPr/>
        </p:nvSpPr>
        <p:spPr>
          <a:xfrm>
            <a:off x="6274580" y="3922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C28FF2-B482-44EF-A70D-90AA35F802F1}"/>
              </a:ext>
            </a:extLst>
          </p:cNvPr>
          <p:cNvSpPr/>
          <p:nvPr/>
        </p:nvSpPr>
        <p:spPr>
          <a:xfrm>
            <a:off x="6274580" y="4210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772DA1-39BF-4F8F-AAE2-72F96095B535}"/>
              </a:ext>
            </a:extLst>
          </p:cNvPr>
          <p:cNvSpPr/>
          <p:nvPr/>
        </p:nvSpPr>
        <p:spPr>
          <a:xfrm>
            <a:off x="3610580" y="4494987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S6a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ACB2A3-53AC-49C1-9707-BF5585844766}"/>
              </a:ext>
            </a:extLst>
          </p:cNvPr>
          <p:cNvSpPr/>
          <p:nvPr/>
        </p:nvSpPr>
        <p:spPr>
          <a:xfrm>
            <a:off x="4942580" y="4494986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N+1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6D700C-505A-4B06-B6CD-95905CB9068E}"/>
              </a:ext>
            </a:extLst>
          </p:cNvPr>
          <p:cNvSpPr/>
          <p:nvPr/>
        </p:nvSpPr>
        <p:spPr>
          <a:xfrm>
            <a:off x="6274580" y="4494986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8170A5-18BE-49F9-AEF9-EA3896827C3D}"/>
              </a:ext>
            </a:extLst>
          </p:cNvPr>
          <p:cNvSpPr/>
          <p:nvPr/>
        </p:nvSpPr>
        <p:spPr>
          <a:xfrm>
            <a:off x="7606580" y="2770626"/>
            <a:ext cx="1332000" cy="2880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Port Qty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EA8603-7F1A-43E5-B4A9-D5A1EBBD5EDB}"/>
              </a:ext>
            </a:extLst>
          </p:cNvPr>
          <p:cNvSpPr/>
          <p:nvPr/>
        </p:nvSpPr>
        <p:spPr>
          <a:xfrm>
            <a:off x="7606580" y="3058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6750D-370D-4C94-966E-52B0924C7364}"/>
              </a:ext>
            </a:extLst>
          </p:cNvPr>
          <p:cNvSpPr/>
          <p:nvPr/>
        </p:nvSpPr>
        <p:spPr>
          <a:xfrm>
            <a:off x="7606580" y="3346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5BA8CD-B967-45BE-9154-44169C9209D0}"/>
              </a:ext>
            </a:extLst>
          </p:cNvPr>
          <p:cNvSpPr/>
          <p:nvPr/>
        </p:nvSpPr>
        <p:spPr>
          <a:xfrm>
            <a:off x="7606580" y="3634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312CDE-948F-46D4-8FA1-C7F5FC200167}"/>
              </a:ext>
            </a:extLst>
          </p:cNvPr>
          <p:cNvSpPr/>
          <p:nvPr/>
        </p:nvSpPr>
        <p:spPr>
          <a:xfrm>
            <a:off x="7606580" y="3922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032A6B-F45B-40E5-B5D1-85E097BD2E82}"/>
              </a:ext>
            </a:extLst>
          </p:cNvPr>
          <p:cNvSpPr/>
          <p:nvPr/>
        </p:nvSpPr>
        <p:spPr>
          <a:xfrm>
            <a:off x="7606580" y="4210628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622135-59D0-4687-808E-BC8AC7861C55}"/>
              </a:ext>
            </a:extLst>
          </p:cNvPr>
          <p:cNvSpPr/>
          <p:nvPr/>
        </p:nvSpPr>
        <p:spPr>
          <a:xfrm>
            <a:off x="7606580" y="4494986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913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C02D2B-90A8-4DAF-9E73-A0E8B47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TELEWORX INTERNAL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72375-348B-4B2A-BF45-3145F314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0FAB7-ABFF-4DB6-A00E-283B1742C28D}"/>
              </a:ext>
            </a:extLst>
          </p:cNvPr>
          <p:cNvSpPr/>
          <p:nvPr/>
        </p:nvSpPr>
        <p:spPr>
          <a:xfrm>
            <a:off x="4012702" y="2461228"/>
            <a:ext cx="1332000" cy="2880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VNF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178FE-5391-4E99-B972-8122F7AC64C4}"/>
              </a:ext>
            </a:extLst>
          </p:cNvPr>
          <p:cNvSpPr/>
          <p:nvPr/>
        </p:nvSpPr>
        <p:spPr>
          <a:xfrm>
            <a:off x="4012702" y="2749230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ECDE9-00F4-4F0B-86D9-8491DD992BD3}"/>
              </a:ext>
            </a:extLst>
          </p:cNvPr>
          <p:cNvSpPr/>
          <p:nvPr/>
        </p:nvSpPr>
        <p:spPr>
          <a:xfrm>
            <a:off x="4012702" y="3037230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SGW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03371-C0BC-4BFD-A159-1F8A5BE88CB8}"/>
              </a:ext>
            </a:extLst>
          </p:cNvPr>
          <p:cNvSpPr/>
          <p:nvPr/>
        </p:nvSpPr>
        <p:spPr>
          <a:xfrm>
            <a:off x="4012702" y="3325230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PGW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5E95A-91B5-4BF5-B571-FCE50EB573CD}"/>
              </a:ext>
            </a:extLst>
          </p:cNvPr>
          <p:cNvSpPr/>
          <p:nvPr/>
        </p:nvSpPr>
        <p:spPr>
          <a:xfrm>
            <a:off x="4012702" y="3613230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11359-EE44-480D-9E9B-2FA73704ECD4}"/>
              </a:ext>
            </a:extLst>
          </p:cNvPr>
          <p:cNvSpPr/>
          <p:nvPr/>
        </p:nvSpPr>
        <p:spPr>
          <a:xfrm>
            <a:off x="4012702" y="3901230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961752-8857-44E1-B8D2-95111F9EBE46}"/>
              </a:ext>
            </a:extLst>
          </p:cNvPr>
          <p:cNvSpPr/>
          <p:nvPr/>
        </p:nvSpPr>
        <p:spPr>
          <a:xfrm>
            <a:off x="5344702" y="2461227"/>
            <a:ext cx="1332000" cy="2880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Application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7D57-7663-4DBB-82D2-85CB5F32D304}"/>
              </a:ext>
            </a:extLst>
          </p:cNvPr>
          <p:cNvSpPr/>
          <p:nvPr/>
        </p:nvSpPr>
        <p:spPr>
          <a:xfrm>
            <a:off x="5344702" y="27492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52232-1E3B-4218-9542-1A617BF4573D}"/>
              </a:ext>
            </a:extLst>
          </p:cNvPr>
          <p:cNvSpPr/>
          <p:nvPr/>
        </p:nvSpPr>
        <p:spPr>
          <a:xfrm>
            <a:off x="5344702" y="30372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52A26F-8756-4C82-B003-B9DF8EA106A4}"/>
              </a:ext>
            </a:extLst>
          </p:cNvPr>
          <p:cNvSpPr/>
          <p:nvPr/>
        </p:nvSpPr>
        <p:spPr>
          <a:xfrm>
            <a:off x="5344702" y="33252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C80EE4-4FA6-4CD6-8498-C12911F0A0F8}"/>
              </a:ext>
            </a:extLst>
          </p:cNvPr>
          <p:cNvSpPr/>
          <p:nvPr/>
        </p:nvSpPr>
        <p:spPr>
          <a:xfrm>
            <a:off x="5344702" y="36132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N+1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804B3A-B0E9-474E-B019-123D016C8822}"/>
              </a:ext>
            </a:extLst>
          </p:cNvPr>
          <p:cNvSpPr/>
          <p:nvPr/>
        </p:nvSpPr>
        <p:spPr>
          <a:xfrm>
            <a:off x="5344702" y="39012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F7EFF-A081-49EC-A9C7-0A3398413EA9}"/>
              </a:ext>
            </a:extLst>
          </p:cNvPr>
          <p:cNvSpPr/>
          <p:nvPr/>
        </p:nvSpPr>
        <p:spPr>
          <a:xfrm>
            <a:off x="6676702" y="2461227"/>
            <a:ext cx="1332000" cy="2880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VNF Quantity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FD9493-4CC6-474A-9633-F84E76761061}"/>
              </a:ext>
            </a:extLst>
          </p:cNvPr>
          <p:cNvSpPr/>
          <p:nvPr/>
        </p:nvSpPr>
        <p:spPr>
          <a:xfrm>
            <a:off x="6676702" y="27492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F2A1E4-AD21-4C85-8704-BFC0848E07A1}"/>
              </a:ext>
            </a:extLst>
          </p:cNvPr>
          <p:cNvSpPr/>
          <p:nvPr/>
        </p:nvSpPr>
        <p:spPr>
          <a:xfrm>
            <a:off x="6676702" y="30372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2CE7DC-BDEE-4E9A-8CFD-41BA258AAFFA}"/>
              </a:ext>
            </a:extLst>
          </p:cNvPr>
          <p:cNvSpPr/>
          <p:nvPr/>
        </p:nvSpPr>
        <p:spPr>
          <a:xfrm>
            <a:off x="6676702" y="33252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8E35E-519B-427B-8BBF-1ACD81C03515}"/>
              </a:ext>
            </a:extLst>
          </p:cNvPr>
          <p:cNvSpPr/>
          <p:nvPr/>
        </p:nvSpPr>
        <p:spPr>
          <a:xfrm>
            <a:off x="6676702" y="36132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48554D-3A70-40AF-9A06-3E1EAEBA642D}"/>
              </a:ext>
            </a:extLst>
          </p:cNvPr>
          <p:cNvSpPr/>
          <p:nvPr/>
        </p:nvSpPr>
        <p:spPr>
          <a:xfrm>
            <a:off x="6676702" y="3901229"/>
            <a:ext cx="1332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411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19386" y="1701708"/>
            <a:ext cx="4112657" cy="2591163"/>
          </a:xfrm>
          <a:prstGeom prst="rect">
            <a:avLst/>
          </a:prstGeom>
        </p:spPr>
        <p:txBody>
          <a:bodyPr vert="horz" lIns="91392" tIns="45696" rIns="91392" bIns="45696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2799" b="0" dirty="0">
                <a:solidFill>
                  <a:srgbClr val="00AEEF">
                    <a:lumMod val="50000"/>
                  </a:srgbClr>
                </a:solidFill>
              </a:rPr>
              <a:t>www.teleworx.com</a:t>
            </a:r>
          </a:p>
        </p:txBody>
      </p:sp>
    </p:spTree>
    <p:extLst>
      <p:ext uri="{BB962C8B-B14F-4D97-AF65-F5344CB8AC3E}">
        <p14:creationId xmlns:p14="http://schemas.microsoft.com/office/powerpoint/2010/main" val="659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4" y="513661"/>
            <a:ext cx="10920049" cy="547464"/>
          </a:xfrm>
        </p:spPr>
        <p:txBody>
          <a:bodyPr>
            <a:normAutofit/>
          </a:bodyPr>
          <a:lstStyle/>
          <a:p>
            <a:r>
              <a:rPr lang="en-US" dirty="0"/>
              <a:t>FIGURE 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BE29F34-27FC-4A23-9F26-C2A7CF5D3AC7}"/>
              </a:ext>
            </a:extLst>
          </p:cNvPr>
          <p:cNvSpPr/>
          <p:nvPr/>
        </p:nvSpPr>
        <p:spPr>
          <a:xfrm>
            <a:off x="6744166" y="4218873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PGW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060A548-6DFA-453E-AB2B-690F3DEFB394}"/>
              </a:ext>
            </a:extLst>
          </p:cNvPr>
          <p:cNvCxnSpPr>
            <a:cxnSpLocks/>
            <a:stCxn id="105" idx="0"/>
            <a:endCxn id="101" idx="2"/>
          </p:cNvCxnSpPr>
          <p:nvPr/>
        </p:nvCxnSpPr>
        <p:spPr>
          <a:xfrm flipH="1" flipV="1">
            <a:off x="3994279" y="3440897"/>
            <a:ext cx="1441642" cy="781719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326EC2-1D80-4DDF-BA16-A7E584FE08D0}"/>
              </a:ext>
            </a:extLst>
          </p:cNvPr>
          <p:cNvCxnSpPr>
            <a:cxnSpLocks/>
            <a:stCxn id="35" idx="0"/>
            <a:endCxn id="101" idx="1"/>
          </p:cNvCxnSpPr>
          <p:nvPr/>
        </p:nvCxnSpPr>
        <p:spPr>
          <a:xfrm flipV="1">
            <a:off x="1985180" y="3223974"/>
            <a:ext cx="1361978" cy="103277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F27D35A-40A7-4D1E-9574-41D50A841053}"/>
              </a:ext>
            </a:extLst>
          </p:cNvPr>
          <p:cNvCxnSpPr>
            <a:cxnSpLocks/>
            <a:stCxn id="106" idx="0"/>
            <a:endCxn id="134" idx="3"/>
          </p:cNvCxnSpPr>
          <p:nvPr/>
        </p:nvCxnSpPr>
        <p:spPr>
          <a:xfrm flipV="1">
            <a:off x="7391288" y="2815540"/>
            <a:ext cx="1770998" cy="140333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63F8B9B-CF6A-46EF-9CD9-69B47A2FEE55}"/>
              </a:ext>
            </a:extLst>
          </p:cNvPr>
          <p:cNvSpPr/>
          <p:nvPr/>
        </p:nvSpPr>
        <p:spPr>
          <a:xfrm>
            <a:off x="2998068" y="1556793"/>
            <a:ext cx="5459880" cy="34563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261C29A9-BC1E-455C-B599-7BFBA710A341}"/>
              </a:ext>
            </a:extLst>
          </p:cNvPr>
          <p:cNvSpPr/>
          <p:nvPr/>
        </p:nvSpPr>
        <p:spPr>
          <a:xfrm>
            <a:off x="5427025" y="1701678"/>
            <a:ext cx="1080120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sp>
        <p:nvSpPr>
          <p:cNvPr id="134" name="Cylinder 133">
            <a:extLst>
              <a:ext uri="{FF2B5EF4-FFF2-40B4-BE49-F238E27FC236}">
                <a16:creationId xmlns:a16="http://schemas.microsoft.com/office/drawing/2014/main" id="{C5D1F56A-C3AC-4678-A3CD-72480E5DF4B8}"/>
              </a:ext>
            </a:extLst>
          </p:cNvPr>
          <p:cNvSpPr/>
          <p:nvPr/>
        </p:nvSpPr>
        <p:spPr>
          <a:xfrm>
            <a:off x="8622226" y="2258609"/>
            <a:ext cx="1080120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PCRF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48A1393-4CF7-425D-B0D0-5DAA4F810CB1}"/>
              </a:ext>
            </a:extLst>
          </p:cNvPr>
          <p:cNvCxnSpPr>
            <a:cxnSpLocks/>
            <a:stCxn id="18" idx="2"/>
            <a:endCxn id="101" idx="0"/>
          </p:cNvCxnSpPr>
          <p:nvPr/>
        </p:nvCxnSpPr>
        <p:spPr>
          <a:xfrm flipH="1">
            <a:off x="3994279" y="1980144"/>
            <a:ext cx="1432746" cy="102690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AE7E65-6A3E-4B0A-8052-245289B4AFAF}"/>
              </a:ext>
            </a:extLst>
          </p:cNvPr>
          <p:cNvGrpSpPr/>
          <p:nvPr/>
        </p:nvGrpSpPr>
        <p:grpSpPr>
          <a:xfrm>
            <a:off x="3164132" y="2725418"/>
            <a:ext cx="1477267" cy="715479"/>
            <a:chOff x="4241858" y="1649430"/>
            <a:chExt cx="1477267" cy="71547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0FEB192-291C-485E-A3A1-A33836887909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MME</a:t>
              </a:r>
            </a:p>
          </p:txBody>
        </p:sp>
        <p:pic>
          <p:nvPicPr>
            <p:cNvPr id="142" name="Picture 141" descr="Imagen relacionada">
              <a:extLst>
                <a:ext uri="{FF2B5EF4-FFF2-40B4-BE49-F238E27FC236}">
                  <a16:creationId xmlns:a16="http://schemas.microsoft.com/office/drawing/2014/main" id="{33ABDC4C-E293-4E78-B9F0-8A161DCEA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E056A38-DD1B-4B4D-BE8E-319B212C2317}"/>
              </a:ext>
            </a:extLst>
          </p:cNvPr>
          <p:cNvGrpSpPr/>
          <p:nvPr/>
        </p:nvGrpSpPr>
        <p:grpSpPr>
          <a:xfrm>
            <a:off x="4587667" y="3976401"/>
            <a:ext cx="1495375" cy="716604"/>
            <a:chOff x="5636118" y="3988317"/>
            <a:chExt cx="1495375" cy="71660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1EDAE60-DC62-4524-82BB-F15B3A531781}"/>
                </a:ext>
              </a:extLst>
            </p:cNvPr>
            <p:cNvSpPr/>
            <p:nvPr/>
          </p:nvSpPr>
          <p:spPr>
            <a:xfrm>
              <a:off x="5837250" y="4234532"/>
              <a:ext cx="1294243" cy="4703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SGW</a:t>
              </a:r>
            </a:p>
          </p:txBody>
        </p:sp>
        <p:pic>
          <p:nvPicPr>
            <p:cNvPr id="143" name="Picture 142" descr="Imagen relacionada">
              <a:extLst>
                <a:ext uri="{FF2B5EF4-FFF2-40B4-BE49-F238E27FC236}">
                  <a16:creationId xmlns:a16="http://schemas.microsoft.com/office/drawing/2014/main" id="{C249F99A-BBEA-4DD4-BA04-91A7A9E11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18" y="3988317"/>
              <a:ext cx="475843" cy="430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4" name="Picture 143" descr="Imagen relacionada">
            <a:extLst>
              <a:ext uri="{FF2B5EF4-FFF2-40B4-BE49-F238E27FC236}">
                <a16:creationId xmlns:a16="http://schemas.microsoft.com/office/drawing/2014/main" id="{9209C5D1-3125-4FCA-9E13-CFF9988F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44" y="3944377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8DC4AB1-2DE5-4945-8059-0B489B069BF2}"/>
              </a:ext>
            </a:extLst>
          </p:cNvPr>
          <p:cNvCxnSpPr>
            <a:cxnSpLocks/>
          </p:cNvCxnSpPr>
          <p:nvPr/>
        </p:nvCxnSpPr>
        <p:spPr>
          <a:xfrm flipH="1">
            <a:off x="6090997" y="4605039"/>
            <a:ext cx="661124" cy="374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9581584-D499-460D-A120-612096E9014D}"/>
              </a:ext>
            </a:extLst>
          </p:cNvPr>
          <p:cNvCxnSpPr>
            <a:cxnSpLocks/>
            <a:stCxn id="105" idx="1"/>
            <a:endCxn id="35" idx="3"/>
          </p:cNvCxnSpPr>
          <p:nvPr/>
        </p:nvCxnSpPr>
        <p:spPr>
          <a:xfrm flipH="1">
            <a:off x="2632300" y="4457811"/>
            <a:ext cx="2156499" cy="1586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AF7803-D8F3-4184-9103-E1F16FEB7253}"/>
              </a:ext>
            </a:extLst>
          </p:cNvPr>
          <p:cNvGrpSpPr/>
          <p:nvPr/>
        </p:nvGrpSpPr>
        <p:grpSpPr>
          <a:xfrm>
            <a:off x="8716384" y="3489093"/>
            <a:ext cx="2162226" cy="1286712"/>
            <a:chOff x="9764835" y="3501009"/>
            <a:chExt cx="2162226" cy="1286712"/>
          </a:xfrm>
        </p:grpSpPr>
        <p:pic>
          <p:nvPicPr>
            <p:cNvPr id="171" name="Picture 28" descr="Image result for cloud icon&quot;">
              <a:extLst>
                <a:ext uri="{FF2B5EF4-FFF2-40B4-BE49-F238E27FC236}">
                  <a16:creationId xmlns:a16="http://schemas.microsoft.com/office/drawing/2014/main" id="{69F5C93E-5FC6-4288-90E2-F98E623152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9764835" y="3501009"/>
              <a:ext cx="2162226" cy="128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EC46EB3-7B35-4BBF-9521-F5AD93587CBD}"/>
                </a:ext>
              </a:extLst>
            </p:cNvPr>
            <p:cNvSpPr txBox="1"/>
            <p:nvPr/>
          </p:nvSpPr>
          <p:spPr>
            <a:xfrm>
              <a:off x="9931734" y="4093735"/>
              <a:ext cx="18758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P  S E R V I C E S / 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N T E R N E T</a:t>
              </a:r>
            </a:p>
          </p:txBody>
        </p: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6A089F4-FC7A-4914-B619-9B60C6406B63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>
            <a:off x="8038409" y="4454067"/>
            <a:ext cx="739459" cy="1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078AC9-04E6-4BA4-943E-98039AE04556}"/>
              </a:ext>
            </a:extLst>
          </p:cNvPr>
          <p:cNvGrpSpPr/>
          <p:nvPr/>
        </p:nvGrpSpPr>
        <p:grpSpPr>
          <a:xfrm>
            <a:off x="1249628" y="3633108"/>
            <a:ext cx="1382672" cy="1057489"/>
            <a:chOff x="2362506" y="3961765"/>
            <a:chExt cx="1382672" cy="1057489"/>
          </a:xfrm>
        </p:grpSpPr>
        <p:pic>
          <p:nvPicPr>
            <p:cNvPr id="97" name="Picture 30" descr="Image result for cellular tower icon&quot;">
              <a:extLst>
                <a:ext uri="{FF2B5EF4-FFF2-40B4-BE49-F238E27FC236}">
                  <a16:creationId xmlns:a16="http://schemas.microsoft.com/office/drawing/2014/main" id="{2B813F88-C7A7-45BE-81B6-2F1BD7C86F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77" r="25902"/>
            <a:stretch/>
          </p:blipFill>
          <p:spPr bwMode="auto">
            <a:xfrm>
              <a:off x="2362506" y="3961765"/>
              <a:ext cx="417916" cy="670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2810F-F3B2-4738-BE8D-078A715DD56D}"/>
                </a:ext>
              </a:extLst>
            </p:cNvPr>
            <p:cNvSpPr/>
            <p:nvPr/>
          </p:nvSpPr>
          <p:spPr>
            <a:xfrm>
              <a:off x="2450937" y="4585408"/>
              <a:ext cx="1294241" cy="4338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eNB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9502A62-48B0-4D82-B6C1-EFCC8256A797}"/>
              </a:ext>
            </a:extLst>
          </p:cNvPr>
          <p:cNvCxnSpPr>
            <a:cxnSpLocks/>
          </p:cNvCxnSpPr>
          <p:nvPr/>
        </p:nvCxnSpPr>
        <p:spPr>
          <a:xfrm>
            <a:off x="6090997" y="4335123"/>
            <a:ext cx="64521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1887C88-E150-4A42-9DF6-E517199D3F67}"/>
              </a:ext>
            </a:extLst>
          </p:cNvPr>
          <p:cNvSpPr txBox="1"/>
          <p:nvPr/>
        </p:nvSpPr>
        <p:spPr>
          <a:xfrm>
            <a:off x="7318548" y="1211333"/>
            <a:ext cx="122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EPC in a box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D42636-D09F-45DA-8A45-5D6F124CD394}"/>
              </a:ext>
            </a:extLst>
          </p:cNvPr>
          <p:cNvCxnSpPr>
            <a:cxnSpLocks/>
          </p:cNvCxnSpPr>
          <p:nvPr/>
        </p:nvCxnSpPr>
        <p:spPr>
          <a:xfrm flipH="1">
            <a:off x="8709176" y="5661248"/>
            <a:ext cx="661124" cy="374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4A1750-BD9F-4257-A74F-7F7B1B038127}"/>
              </a:ext>
            </a:extLst>
          </p:cNvPr>
          <p:cNvCxnSpPr>
            <a:cxnSpLocks/>
          </p:cNvCxnSpPr>
          <p:nvPr/>
        </p:nvCxnSpPr>
        <p:spPr>
          <a:xfrm>
            <a:off x="8709176" y="5391332"/>
            <a:ext cx="64521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ECC2484-3017-46D4-A6A0-8C6659DBC59D}"/>
              </a:ext>
            </a:extLst>
          </p:cNvPr>
          <p:cNvSpPr/>
          <p:nvPr/>
        </p:nvSpPr>
        <p:spPr>
          <a:xfrm>
            <a:off x="9354391" y="5182866"/>
            <a:ext cx="1636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Plane</a:t>
            </a:r>
          </a:p>
          <a:p>
            <a:r>
              <a:rPr lang="en-US" dirty="0"/>
              <a:t>User Plane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13AC8A-9CDD-4003-AC73-DCD530EF9AE2}"/>
              </a:ext>
            </a:extLst>
          </p:cNvPr>
          <p:cNvSpPr txBox="1"/>
          <p:nvPr/>
        </p:nvSpPr>
        <p:spPr>
          <a:xfrm>
            <a:off x="2153327" y="332369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5D85B8-375B-4E71-B91E-FB96843CA52D}"/>
              </a:ext>
            </a:extLst>
          </p:cNvPr>
          <p:cNvSpPr txBox="1"/>
          <p:nvPr/>
        </p:nvSpPr>
        <p:spPr>
          <a:xfrm>
            <a:off x="3502511" y="4473674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391533A-41C2-44B6-9A78-DC3D5CE1E167}"/>
              </a:ext>
            </a:extLst>
          </p:cNvPr>
          <p:cNvSpPr txBox="1"/>
          <p:nvPr/>
        </p:nvSpPr>
        <p:spPr>
          <a:xfrm>
            <a:off x="6236433" y="4322393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</a:t>
            </a:r>
            <a:endParaRPr lang="en-US" sz="1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498AB9-3AF1-40FE-8660-2FB873D53CA9}"/>
              </a:ext>
            </a:extLst>
          </p:cNvPr>
          <p:cNvSpPr txBox="1"/>
          <p:nvPr/>
        </p:nvSpPr>
        <p:spPr>
          <a:xfrm>
            <a:off x="8087472" y="3180867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Gx</a:t>
            </a:r>
            <a:endParaRPr lang="en-US" sz="1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657212-F336-415A-86AF-8745947495D2}"/>
              </a:ext>
            </a:extLst>
          </p:cNvPr>
          <p:cNvSpPr txBox="1"/>
          <p:nvPr/>
        </p:nvSpPr>
        <p:spPr>
          <a:xfrm>
            <a:off x="8240826" y="443145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1C4663-93CC-47CF-AE54-99F61556E66E}"/>
              </a:ext>
            </a:extLst>
          </p:cNvPr>
          <p:cNvSpPr txBox="1"/>
          <p:nvPr/>
        </p:nvSpPr>
        <p:spPr>
          <a:xfrm>
            <a:off x="4256456" y="2219897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1C6C0D-9A0F-451E-B850-E3B1E0E2DFAB}"/>
              </a:ext>
            </a:extLst>
          </p:cNvPr>
          <p:cNvSpPr txBox="1"/>
          <p:nvPr/>
        </p:nvSpPr>
        <p:spPr>
          <a:xfrm>
            <a:off x="4665873" y="3590068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399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7879B8F-4A7A-47A1-B7C0-A297862BB4DA}"/>
              </a:ext>
            </a:extLst>
          </p:cNvPr>
          <p:cNvSpPr/>
          <p:nvPr/>
        </p:nvSpPr>
        <p:spPr>
          <a:xfrm>
            <a:off x="3142085" y="2706032"/>
            <a:ext cx="1786771" cy="12624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5" y="513661"/>
            <a:ext cx="2207082" cy="547464"/>
          </a:xfrm>
        </p:spPr>
        <p:txBody>
          <a:bodyPr>
            <a:normAutofit/>
          </a:bodyPr>
          <a:lstStyle/>
          <a:p>
            <a:r>
              <a:rPr lang="en-US" dirty="0"/>
              <a:t>FIGURE 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47D0F9-D686-452B-8351-49A2B239DBAC}"/>
              </a:ext>
            </a:extLst>
          </p:cNvPr>
          <p:cNvSpPr/>
          <p:nvPr/>
        </p:nvSpPr>
        <p:spPr>
          <a:xfrm>
            <a:off x="5086300" y="4365104"/>
            <a:ext cx="2376264" cy="194421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loud 118">
            <a:extLst>
              <a:ext uri="{FF2B5EF4-FFF2-40B4-BE49-F238E27FC236}">
                <a16:creationId xmlns:a16="http://schemas.microsoft.com/office/drawing/2014/main" id="{DD892526-1278-4938-90A5-D30C76CFF579}"/>
              </a:ext>
            </a:extLst>
          </p:cNvPr>
          <p:cNvSpPr/>
          <p:nvPr/>
        </p:nvSpPr>
        <p:spPr>
          <a:xfrm>
            <a:off x="5408741" y="4509120"/>
            <a:ext cx="1693783" cy="1160448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143562-9F71-46F0-805F-B1135783C12E}"/>
              </a:ext>
            </a:extLst>
          </p:cNvPr>
          <p:cNvSpPr txBox="1"/>
          <p:nvPr/>
        </p:nvSpPr>
        <p:spPr>
          <a:xfrm>
            <a:off x="5398264" y="5691178"/>
            <a:ext cx="1786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NaaS Operator</a:t>
            </a:r>
          </a:p>
          <a:p>
            <a:pPr algn="ctr"/>
            <a:r>
              <a:rPr lang="en-US" b="1" dirty="0"/>
              <a:t>RAN</a:t>
            </a:r>
          </a:p>
        </p:txBody>
      </p:sp>
      <p:pic>
        <p:nvPicPr>
          <p:cNvPr id="130" name="Picture 30" descr="Image result for cellular tower icon&quot;">
            <a:extLst>
              <a:ext uri="{FF2B5EF4-FFF2-40B4-BE49-F238E27FC236}">
                <a16:creationId xmlns:a16="http://schemas.microsoft.com/office/drawing/2014/main" id="{3C9F22BF-2AFB-4321-A0CB-CCC4EEC15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5902"/>
          <a:stretch/>
        </p:blipFill>
        <p:spPr bwMode="auto">
          <a:xfrm>
            <a:off x="5755553" y="4685013"/>
            <a:ext cx="299762" cy="4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B270AC4-7239-4441-9255-5450197346D4}"/>
              </a:ext>
            </a:extLst>
          </p:cNvPr>
          <p:cNvSpPr txBox="1"/>
          <p:nvPr/>
        </p:nvSpPr>
        <p:spPr>
          <a:xfrm>
            <a:off x="5693274" y="518435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eNB</a:t>
            </a:r>
          </a:p>
        </p:txBody>
      </p:sp>
      <p:pic>
        <p:nvPicPr>
          <p:cNvPr id="135" name="Picture 4" descr="Iphone X Icon Flat - Free image on Pixabay">
            <a:extLst>
              <a:ext uri="{FF2B5EF4-FFF2-40B4-BE49-F238E27FC236}">
                <a16:creationId xmlns:a16="http://schemas.microsoft.com/office/drawing/2014/main" id="{13664938-2F7A-45DB-9FE4-5D3CFE5A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206" y="4727655"/>
            <a:ext cx="364290" cy="36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97F1BC4-0F83-4FDD-B218-90EFAFD99B9D}"/>
              </a:ext>
            </a:extLst>
          </p:cNvPr>
          <p:cNvSpPr txBox="1"/>
          <p:nvPr/>
        </p:nvSpPr>
        <p:spPr>
          <a:xfrm>
            <a:off x="6428216" y="5143780"/>
            <a:ext cx="489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77EE2F-5DDF-48E8-AD98-7802141F6114}"/>
              </a:ext>
            </a:extLst>
          </p:cNvPr>
          <p:cNvSpPr txBox="1"/>
          <p:nvPr/>
        </p:nvSpPr>
        <p:spPr>
          <a:xfrm>
            <a:off x="3142085" y="270603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MNO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ABCF8B-C594-4F41-BA3D-10A611757CB4}"/>
              </a:ext>
            </a:extLst>
          </p:cNvPr>
          <p:cNvSpPr/>
          <p:nvPr/>
        </p:nvSpPr>
        <p:spPr>
          <a:xfrm>
            <a:off x="5201026" y="2706032"/>
            <a:ext cx="1786771" cy="12624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428F80-1777-4B7A-804D-A2C50B9F43FE}"/>
              </a:ext>
            </a:extLst>
          </p:cNvPr>
          <p:cNvSpPr txBox="1"/>
          <p:nvPr/>
        </p:nvSpPr>
        <p:spPr>
          <a:xfrm>
            <a:off x="5201026" y="270603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MNO 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2E0E0C2-4DFE-46DF-BBAF-1E7E52B1EFC4}"/>
              </a:ext>
            </a:extLst>
          </p:cNvPr>
          <p:cNvSpPr/>
          <p:nvPr/>
        </p:nvSpPr>
        <p:spPr>
          <a:xfrm>
            <a:off x="8038628" y="2706032"/>
            <a:ext cx="1786771" cy="12624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3A6B5F-583B-47AA-AAEA-169077AC08E3}"/>
              </a:ext>
            </a:extLst>
          </p:cNvPr>
          <p:cNvSpPr txBox="1"/>
          <p:nvPr/>
        </p:nvSpPr>
        <p:spPr>
          <a:xfrm>
            <a:off x="8038628" y="270603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MNO 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278D34-0F1A-4041-88FC-712EE664BD1B}"/>
              </a:ext>
            </a:extLst>
          </p:cNvPr>
          <p:cNvSpPr txBox="1"/>
          <p:nvPr/>
        </p:nvSpPr>
        <p:spPr>
          <a:xfrm>
            <a:off x="7259967" y="31890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 . .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2814883-F90A-4521-9055-41F7DEC56249}"/>
              </a:ext>
            </a:extLst>
          </p:cNvPr>
          <p:cNvCxnSpPr>
            <a:cxnSpLocks/>
            <a:stCxn id="77" idx="2"/>
            <a:endCxn id="119" idx="3"/>
          </p:cNvCxnSpPr>
          <p:nvPr/>
        </p:nvCxnSpPr>
        <p:spPr>
          <a:xfrm>
            <a:off x="4035471" y="3968444"/>
            <a:ext cx="2220162" cy="607026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4540E60-4E54-44CF-8AFE-C7A802309D0A}"/>
              </a:ext>
            </a:extLst>
          </p:cNvPr>
          <p:cNvCxnSpPr>
            <a:cxnSpLocks/>
            <a:stCxn id="65" idx="2"/>
            <a:endCxn id="119" idx="3"/>
          </p:cNvCxnSpPr>
          <p:nvPr/>
        </p:nvCxnSpPr>
        <p:spPr>
          <a:xfrm>
            <a:off x="6094412" y="3968444"/>
            <a:ext cx="161221" cy="607026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9D99F54-623F-46D0-84FB-C160DA449358}"/>
              </a:ext>
            </a:extLst>
          </p:cNvPr>
          <p:cNvCxnSpPr>
            <a:cxnSpLocks/>
            <a:stCxn id="80" idx="2"/>
            <a:endCxn id="119" idx="3"/>
          </p:cNvCxnSpPr>
          <p:nvPr/>
        </p:nvCxnSpPr>
        <p:spPr>
          <a:xfrm flipH="1">
            <a:off x="6255633" y="3968444"/>
            <a:ext cx="2676381" cy="607026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020109-9683-471E-A935-4C7B4742619F}"/>
              </a:ext>
            </a:extLst>
          </p:cNvPr>
          <p:cNvSpPr/>
          <p:nvPr/>
        </p:nvSpPr>
        <p:spPr>
          <a:xfrm>
            <a:off x="8141023" y="3173863"/>
            <a:ext cx="434098" cy="1051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" b="1" dirty="0">
                <a:solidFill>
                  <a:schemeClr val="bg1"/>
                </a:solidFill>
                <a:cs typeface="Arial" pitchFamily="34" charset="0"/>
              </a:rPr>
              <a:t>MME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8A33CAA-C620-4BFA-9A71-97953239675A}"/>
              </a:ext>
            </a:extLst>
          </p:cNvPr>
          <p:cNvSpPr/>
          <p:nvPr/>
        </p:nvSpPr>
        <p:spPr>
          <a:xfrm>
            <a:off x="8614742" y="3732093"/>
            <a:ext cx="434099" cy="113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" b="1" dirty="0">
                <a:solidFill>
                  <a:schemeClr val="bg1"/>
                </a:solidFill>
                <a:cs typeface="Arial" pitchFamily="34" charset="0"/>
              </a:rPr>
              <a:t>SGW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4369D1-A76C-4F4A-ADF5-3C1AA6BBCFF4}"/>
              </a:ext>
            </a:extLst>
          </p:cNvPr>
          <p:cNvSpPr/>
          <p:nvPr/>
        </p:nvSpPr>
        <p:spPr>
          <a:xfrm>
            <a:off x="9270586" y="3731186"/>
            <a:ext cx="434099" cy="113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" b="1" dirty="0">
                <a:solidFill>
                  <a:schemeClr val="bg1"/>
                </a:solidFill>
                <a:cs typeface="Arial" pitchFamily="34" charset="0"/>
              </a:rPr>
              <a:t>PGW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4AF7AA5-0B75-4194-B8C0-9009F57BED0F}"/>
              </a:ext>
            </a:extLst>
          </p:cNvPr>
          <p:cNvCxnSpPr>
            <a:cxnSpLocks/>
            <a:stCxn id="103" idx="0"/>
            <a:endCxn id="102" idx="2"/>
          </p:cNvCxnSpPr>
          <p:nvPr/>
        </p:nvCxnSpPr>
        <p:spPr>
          <a:xfrm flipH="1" flipV="1">
            <a:off x="8358073" y="3279003"/>
            <a:ext cx="473718" cy="45309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34BF15F-8FFC-41B7-9127-449B626E39F7}"/>
              </a:ext>
            </a:extLst>
          </p:cNvPr>
          <p:cNvCxnSpPr>
            <a:cxnSpLocks/>
            <a:stCxn id="104" idx="0"/>
            <a:endCxn id="110" idx="3"/>
          </p:cNvCxnSpPr>
          <p:nvPr/>
        </p:nvCxnSpPr>
        <p:spPr>
          <a:xfrm flipV="1">
            <a:off x="9487637" y="3297299"/>
            <a:ext cx="22549" cy="43388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ylinder 108">
            <a:extLst>
              <a:ext uri="{FF2B5EF4-FFF2-40B4-BE49-F238E27FC236}">
                <a16:creationId xmlns:a16="http://schemas.microsoft.com/office/drawing/2014/main" id="{FFC4E2A8-AD17-4AF7-9664-FF9DEB183549}"/>
              </a:ext>
            </a:extLst>
          </p:cNvPr>
          <p:cNvSpPr/>
          <p:nvPr/>
        </p:nvSpPr>
        <p:spPr>
          <a:xfrm>
            <a:off x="8762150" y="3158949"/>
            <a:ext cx="434098" cy="134968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sp>
        <p:nvSpPr>
          <p:cNvPr id="110" name="Cylinder 109">
            <a:extLst>
              <a:ext uri="{FF2B5EF4-FFF2-40B4-BE49-F238E27FC236}">
                <a16:creationId xmlns:a16="http://schemas.microsoft.com/office/drawing/2014/main" id="{F8C9B689-FA76-4FBB-B5BB-E9AD658324A9}"/>
              </a:ext>
            </a:extLst>
          </p:cNvPr>
          <p:cNvSpPr/>
          <p:nvPr/>
        </p:nvSpPr>
        <p:spPr>
          <a:xfrm>
            <a:off x="9251353" y="3162331"/>
            <a:ext cx="517664" cy="134968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  <a:cs typeface="Arial" pitchFamily="34" charset="0"/>
              </a:rPr>
              <a:t>PCRF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BF94089-F800-4565-830E-07F2A1A2FC7B}"/>
              </a:ext>
            </a:extLst>
          </p:cNvPr>
          <p:cNvCxnSpPr>
            <a:cxnSpLocks/>
            <a:stCxn id="109" idx="2"/>
            <a:endCxn id="102" idx="3"/>
          </p:cNvCxnSpPr>
          <p:nvPr/>
        </p:nvCxnSpPr>
        <p:spPr>
          <a:xfrm flipH="1">
            <a:off x="8575123" y="3226434"/>
            <a:ext cx="18702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 descr="Imagen relacionada">
            <a:extLst>
              <a:ext uri="{FF2B5EF4-FFF2-40B4-BE49-F238E27FC236}">
                <a16:creationId xmlns:a16="http://schemas.microsoft.com/office/drawing/2014/main" id="{C4390562-2969-466E-B1EC-B76E5D02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86" y="3226649"/>
            <a:ext cx="167344" cy="1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Imagen relacionada">
            <a:extLst>
              <a:ext uri="{FF2B5EF4-FFF2-40B4-BE49-F238E27FC236}">
                <a16:creationId xmlns:a16="http://schemas.microsoft.com/office/drawing/2014/main" id="{E0AAA158-346C-4436-BDBC-99C163B5A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932" y="3793595"/>
            <a:ext cx="181747" cy="11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5" descr="Imagen relacionada">
            <a:extLst>
              <a:ext uri="{FF2B5EF4-FFF2-40B4-BE49-F238E27FC236}">
                <a16:creationId xmlns:a16="http://schemas.microsoft.com/office/drawing/2014/main" id="{501FFF6A-213C-474C-984A-26791715F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42" y="3782872"/>
            <a:ext cx="181747" cy="11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0950926-C00D-46FE-B28A-3EAC46F07A6F}"/>
              </a:ext>
            </a:extLst>
          </p:cNvPr>
          <p:cNvCxnSpPr>
            <a:cxnSpLocks/>
            <a:stCxn id="104" idx="1"/>
            <a:endCxn id="103" idx="3"/>
          </p:cNvCxnSpPr>
          <p:nvPr/>
        </p:nvCxnSpPr>
        <p:spPr>
          <a:xfrm flipH="1">
            <a:off x="9048840" y="3788184"/>
            <a:ext cx="221746" cy="90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67EFD6D-4A6F-4F72-A0C5-B3C3485B90CE}"/>
              </a:ext>
            </a:extLst>
          </p:cNvPr>
          <p:cNvSpPr/>
          <p:nvPr/>
        </p:nvSpPr>
        <p:spPr>
          <a:xfrm>
            <a:off x="3242377" y="3174770"/>
            <a:ext cx="434098" cy="1051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" b="1" dirty="0">
                <a:solidFill>
                  <a:schemeClr val="bg1"/>
                </a:solidFill>
                <a:cs typeface="Arial" pitchFamily="34" charset="0"/>
              </a:rPr>
              <a:t>MME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5BD66E-DBF9-4088-BBDB-7012F1F68DF0}"/>
              </a:ext>
            </a:extLst>
          </p:cNvPr>
          <p:cNvSpPr/>
          <p:nvPr/>
        </p:nvSpPr>
        <p:spPr>
          <a:xfrm>
            <a:off x="3716096" y="3733000"/>
            <a:ext cx="434099" cy="113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" b="1" dirty="0">
                <a:solidFill>
                  <a:schemeClr val="bg1"/>
                </a:solidFill>
                <a:cs typeface="Arial" pitchFamily="34" charset="0"/>
              </a:rPr>
              <a:t>SGW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8677745-88F7-4422-9876-CEADCA6327A3}"/>
              </a:ext>
            </a:extLst>
          </p:cNvPr>
          <p:cNvSpPr/>
          <p:nvPr/>
        </p:nvSpPr>
        <p:spPr>
          <a:xfrm>
            <a:off x="4371940" y="3732093"/>
            <a:ext cx="434099" cy="113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" b="1" dirty="0">
                <a:solidFill>
                  <a:schemeClr val="bg1"/>
                </a:solidFill>
                <a:cs typeface="Arial" pitchFamily="34" charset="0"/>
              </a:rPr>
              <a:t>PGW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9D64F4E-D923-4E85-A2B4-55ECF92853BA}"/>
              </a:ext>
            </a:extLst>
          </p:cNvPr>
          <p:cNvCxnSpPr>
            <a:cxnSpLocks/>
            <a:stCxn id="123" idx="0"/>
            <a:endCxn id="122" idx="2"/>
          </p:cNvCxnSpPr>
          <p:nvPr/>
        </p:nvCxnSpPr>
        <p:spPr>
          <a:xfrm flipH="1" flipV="1">
            <a:off x="3459427" y="3279910"/>
            <a:ext cx="473718" cy="45309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3FEE2C3-2623-4436-BADB-56824AE59529}"/>
              </a:ext>
            </a:extLst>
          </p:cNvPr>
          <p:cNvCxnSpPr>
            <a:cxnSpLocks/>
            <a:stCxn id="124" idx="0"/>
            <a:endCxn id="140" idx="3"/>
          </p:cNvCxnSpPr>
          <p:nvPr/>
        </p:nvCxnSpPr>
        <p:spPr>
          <a:xfrm flipV="1">
            <a:off x="4588991" y="3298206"/>
            <a:ext cx="22549" cy="43388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ylinder 138">
            <a:extLst>
              <a:ext uri="{FF2B5EF4-FFF2-40B4-BE49-F238E27FC236}">
                <a16:creationId xmlns:a16="http://schemas.microsoft.com/office/drawing/2014/main" id="{04BB1BD4-3D72-40A4-A7BB-D61107371C61}"/>
              </a:ext>
            </a:extLst>
          </p:cNvPr>
          <p:cNvSpPr/>
          <p:nvPr/>
        </p:nvSpPr>
        <p:spPr>
          <a:xfrm>
            <a:off x="3863504" y="3159856"/>
            <a:ext cx="434098" cy="134968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sp>
        <p:nvSpPr>
          <p:cNvPr id="140" name="Cylinder 139">
            <a:extLst>
              <a:ext uri="{FF2B5EF4-FFF2-40B4-BE49-F238E27FC236}">
                <a16:creationId xmlns:a16="http://schemas.microsoft.com/office/drawing/2014/main" id="{DAA51ACE-1DF9-4AC2-A884-F94E0928E134}"/>
              </a:ext>
            </a:extLst>
          </p:cNvPr>
          <p:cNvSpPr/>
          <p:nvPr/>
        </p:nvSpPr>
        <p:spPr>
          <a:xfrm>
            <a:off x="4352707" y="3163238"/>
            <a:ext cx="517664" cy="134968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  <a:cs typeface="Arial" pitchFamily="34" charset="0"/>
              </a:rPr>
              <a:t>PCRF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04FDC2E-4212-48CD-A95F-24D2935A76CE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flipH="1">
            <a:off x="3676477" y="3227341"/>
            <a:ext cx="18702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141" descr="Imagen relacionada">
            <a:extLst>
              <a:ext uri="{FF2B5EF4-FFF2-40B4-BE49-F238E27FC236}">
                <a16:creationId xmlns:a16="http://schemas.microsoft.com/office/drawing/2014/main" id="{20A88DBA-74AB-4544-AFA1-163229BE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40" y="3227556"/>
            <a:ext cx="167344" cy="1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42" descr="Imagen relacionada">
            <a:extLst>
              <a:ext uri="{FF2B5EF4-FFF2-40B4-BE49-F238E27FC236}">
                <a16:creationId xmlns:a16="http://schemas.microsoft.com/office/drawing/2014/main" id="{547753A6-AA2A-4788-8B84-9F46B4E0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86" y="3794502"/>
            <a:ext cx="181747" cy="11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43" descr="Imagen relacionada">
            <a:extLst>
              <a:ext uri="{FF2B5EF4-FFF2-40B4-BE49-F238E27FC236}">
                <a16:creationId xmlns:a16="http://schemas.microsoft.com/office/drawing/2014/main" id="{95F32F51-8F84-45F6-ACF4-87FA26B90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896" y="3783779"/>
            <a:ext cx="181747" cy="11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0AF527D-B897-45ED-AEFB-1134453BD189}"/>
              </a:ext>
            </a:extLst>
          </p:cNvPr>
          <p:cNvCxnSpPr>
            <a:cxnSpLocks/>
            <a:stCxn id="124" idx="1"/>
            <a:endCxn id="123" idx="3"/>
          </p:cNvCxnSpPr>
          <p:nvPr/>
        </p:nvCxnSpPr>
        <p:spPr>
          <a:xfrm flipH="1">
            <a:off x="4150194" y="3789091"/>
            <a:ext cx="221746" cy="90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8A5CBE9-DD7E-426F-A971-5057CED1F267}"/>
              </a:ext>
            </a:extLst>
          </p:cNvPr>
          <p:cNvSpPr/>
          <p:nvPr/>
        </p:nvSpPr>
        <p:spPr>
          <a:xfrm>
            <a:off x="5281834" y="3160219"/>
            <a:ext cx="434098" cy="1051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" b="1" dirty="0">
                <a:solidFill>
                  <a:schemeClr val="bg1"/>
                </a:solidFill>
                <a:cs typeface="Arial" pitchFamily="34" charset="0"/>
              </a:rPr>
              <a:t>MME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77D4CA6-F457-477D-A9AD-DA756153F8D1}"/>
              </a:ext>
            </a:extLst>
          </p:cNvPr>
          <p:cNvSpPr/>
          <p:nvPr/>
        </p:nvSpPr>
        <p:spPr>
          <a:xfrm>
            <a:off x="5755553" y="3718449"/>
            <a:ext cx="434099" cy="113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" b="1" dirty="0">
                <a:solidFill>
                  <a:schemeClr val="bg1"/>
                </a:solidFill>
                <a:cs typeface="Arial" pitchFamily="34" charset="0"/>
              </a:rPr>
              <a:t>SGW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8819E8-4B90-4528-8247-30F669398AB7}"/>
              </a:ext>
            </a:extLst>
          </p:cNvPr>
          <p:cNvSpPr/>
          <p:nvPr/>
        </p:nvSpPr>
        <p:spPr>
          <a:xfrm>
            <a:off x="6411397" y="3717542"/>
            <a:ext cx="434099" cy="113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" b="1" dirty="0">
                <a:solidFill>
                  <a:schemeClr val="bg1"/>
                </a:solidFill>
                <a:cs typeface="Arial" pitchFamily="34" charset="0"/>
              </a:rPr>
              <a:t>PGW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1217603-0427-4D38-B3F6-FEDB5DFFC5D1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flipH="1" flipV="1">
            <a:off x="5498884" y="3265359"/>
            <a:ext cx="473718" cy="45309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08C2F51-82EC-4052-BD9C-EAC2C2D6EBEF}"/>
              </a:ext>
            </a:extLst>
          </p:cNvPr>
          <p:cNvCxnSpPr>
            <a:cxnSpLocks/>
            <a:stCxn id="148" idx="0"/>
            <a:endCxn id="152" idx="3"/>
          </p:cNvCxnSpPr>
          <p:nvPr/>
        </p:nvCxnSpPr>
        <p:spPr>
          <a:xfrm flipV="1">
            <a:off x="6628448" y="3283655"/>
            <a:ext cx="22549" cy="43388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ylinder 150">
            <a:extLst>
              <a:ext uri="{FF2B5EF4-FFF2-40B4-BE49-F238E27FC236}">
                <a16:creationId xmlns:a16="http://schemas.microsoft.com/office/drawing/2014/main" id="{1FC06394-1A25-4163-8C2B-BFDCA5CEA807}"/>
              </a:ext>
            </a:extLst>
          </p:cNvPr>
          <p:cNvSpPr/>
          <p:nvPr/>
        </p:nvSpPr>
        <p:spPr>
          <a:xfrm>
            <a:off x="5902961" y="3145305"/>
            <a:ext cx="434098" cy="134968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sp>
        <p:nvSpPr>
          <p:cNvPr id="152" name="Cylinder 151">
            <a:extLst>
              <a:ext uri="{FF2B5EF4-FFF2-40B4-BE49-F238E27FC236}">
                <a16:creationId xmlns:a16="http://schemas.microsoft.com/office/drawing/2014/main" id="{5EFDD273-790A-40AB-884B-014C69A0616D}"/>
              </a:ext>
            </a:extLst>
          </p:cNvPr>
          <p:cNvSpPr/>
          <p:nvPr/>
        </p:nvSpPr>
        <p:spPr>
          <a:xfrm>
            <a:off x="6392164" y="3148687"/>
            <a:ext cx="517664" cy="134968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  <a:cs typeface="Arial" pitchFamily="34" charset="0"/>
              </a:rPr>
              <a:t>PCRF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219A73C-6530-455A-A101-A4D5BBA40F46}"/>
              </a:ext>
            </a:extLst>
          </p:cNvPr>
          <p:cNvCxnSpPr>
            <a:cxnSpLocks/>
            <a:stCxn id="151" idx="2"/>
            <a:endCxn id="146" idx="3"/>
          </p:cNvCxnSpPr>
          <p:nvPr/>
        </p:nvCxnSpPr>
        <p:spPr>
          <a:xfrm flipH="1">
            <a:off x="5715934" y="3212790"/>
            <a:ext cx="18702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 descr="Imagen relacionada">
            <a:extLst>
              <a:ext uri="{FF2B5EF4-FFF2-40B4-BE49-F238E27FC236}">
                <a16:creationId xmlns:a16="http://schemas.microsoft.com/office/drawing/2014/main" id="{FEF301A9-96B6-4720-A480-6DB66DB4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397" y="3213005"/>
            <a:ext cx="167344" cy="1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54" descr="Imagen relacionada">
            <a:extLst>
              <a:ext uri="{FF2B5EF4-FFF2-40B4-BE49-F238E27FC236}">
                <a16:creationId xmlns:a16="http://schemas.microsoft.com/office/drawing/2014/main" id="{B708F3A2-1BEE-4B32-B4E9-EEC1DB4D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43" y="3779951"/>
            <a:ext cx="181747" cy="11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155" descr="Imagen relacionada">
            <a:extLst>
              <a:ext uri="{FF2B5EF4-FFF2-40B4-BE49-F238E27FC236}">
                <a16:creationId xmlns:a16="http://schemas.microsoft.com/office/drawing/2014/main" id="{FE062646-F935-458F-A7BC-A41B14AE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53" y="3769228"/>
            <a:ext cx="181747" cy="11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2CD5471-EFEF-4DBA-A69C-056134DE988C}"/>
              </a:ext>
            </a:extLst>
          </p:cNvPr>
          <p:cNvCxnSpPr>
            <a:cxnSpLocks/>
            <a:stCxn id="148" idx="1"/>
            <a:endCxn id="147" idx="3"/>
          </p:cNvCxnSpPr>
          <p:nvPr/>
        </p:nvCxnSpPr>
        <p:spPr>
          <a:xfrm flipH="1">
            <a:off x="6189651" y="3774540"/>
            <a:ext cx="221746" cy="90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8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C140D3BE-3681-46D3-93FF-626D6CBD4FD0}"/>
              </a:ext>
            </a:extLst>
          </p:cNvPr>
          <p:cNvSpPr/>
          <p:nvPr/>
        </p:nvSpPr>
        <p:spPr>
          <a:xfrm>
            <a:off x="6479159" y="639290"/>
            <a:ext cx="3788309" cy="293249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7879B8F-4A7A-47A1-B7C0-A297862BB4DA}"/>
              </a:ext>
            </a:extLst>
          </p:cNvPr>
          <p:cNvSpPr/>
          <p:nvPr/>
        </p:nvSpPr>
        <p:spPr>
          <a:xfrm>
            <a:off x="2455319" y="639290"/>
            <a:ext cx="3561516" cy="293249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5" y="513661"/>
            <a:ext cx="2207082" cy="547464"/>
          </a:xfrm>
        </p:spPr>
        <p:txBody>
          <a:bodyPr>
            <a:normAutofit/>
          </a:bodyPr>
          <a:lstStyle/>
          <a:p>
            <a:r>
              <a:rPr lang="en-US" dirty="0"/>
              <a:t>FIGURE 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2E74834-1787-4258-B587-F5C0C81AF035}"/>
              </a:ext>
            </a:extLst>
          </p:cNvPr>
          <p:cNvCxnSpPr>
            <a:cxnSpLocks/>
            <a:stCxn id="86" idx="2"/>
            <a:endCxn id="84" idx="0"/>
          </p:cNvCxnSpPr>
          <p:nvPr/>
        </p:nvCxnSpPr>
        <p:spPr>
          <a:xfrm flipH="1">
            <a:off x="7278591" y="3283026"/>
            <a:ext cx="2048950" cy="1123305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F7BA24C-D497-47BE-8745-AD5D33ABBE1B}"/>
              </a:ext>
            </a:extLst>
          </p:cNvPr>
          <p:cNvCxnSpPr>
            <a:cxnSpLocks/>
            <a:stCxn id="91" idx="3"/>
            <a:endCxn id="75" idx="0"/>
          </p:cNvCxnSpPr>
          <p:nvPr/>
        </p:nvCxnSpPr>
        <p:spPr>
          <a:xfrm flipH="1">
            <a:off x="5400207" y="3274039"/>
            <a:ext cx="2364379" cy="1171934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1019585-F5AF-4680-9347-A79E961C1FB5}"/>
              </a:ext>
            </a:extLst>
          </p:cNvPr>
          <p:cNvGrpSpPr/>
          <p:nvPr/>
        </p:nvGrpSpPr>
        <p:grpSpPr>
          <a:xfrm>
            <a:off x="4570060" y="4164340"/>
            <a:ext cx="1477267" cy="715479"/>
            <a:chOff x="4241858" y="1649430"/>
            <a:chExt cx="1477267" cy="71547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0FCBB2-DCF1-46CA-ACD2-E32B041668EE}"/>
                </a:ext>
              </a:extLst>
            </p:cNvPr>
            <p:cNvSpPr/>
            <p:nvPr/>
          </p:nvSpPr>
          <p:spPr>
            <a:xfrm>
              <a:off x="4424884" y="1931063"/>
              <a:ext cx="1294241" cy="43384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MME</a:t>
              </a:r>
            </a:p>
          </p:txBody>
        </p:sp>
        <p:pic>
          <p:nvPicPr>
            <p:cNvPr id="81" name="Picture 80" descr="Imagen relacionada">
              <a:extLst>
                <a:ext uri="{FF2B5EF4-FFF2-40B4-BE49-F238E27FC236}">
                  <a16:creationId xmlns:a16="http://schemas.microsoft.com/office/drawing/2014/main" id="{AA249C79-CC7E-41B5-9F64-A5D68257B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858" y="1649430"/>
              <a:ext cx="498927" cy="46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50342C-EA5F-404D-8D41-17CA4CF71FCC}"/>
              </a:ext>
            </a:extLst>
          </p:cNvPr>
          <p:cNvGrpSpPr/>
          <p:nvPr/>
        </p:nvGrpSpPr>
        <p:grpSpPr>
          <a:xfrm>
            <a:off x="6500400" y="4144960"/>
            <a:ext cx="1425312" cy="731760"/>
            <a:chOff x="6812804" y="3308393"/>
            <a:chExt cx="1425312" cy="73176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2F094F1-5D21-4691-8277-4F4403210B84}"/>
                </a:ext>
              </a:extLst>
            </p:cNvPr>
            <p:cNvSpPr/>
            <p:nvPr/>
          </p:nvSpPr>
          <p:spPr>
            <a:xfrm>
              <a:off x="6943873" y="3569764"/>
              <a:ext cx="1294243" cy="47038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SGW</a:t>
              </a:r>
            </a:p>
          </p:txBody>
        </p:sp>
        <p:pic>
          <p:nvPicPr>
            <p:cNvPr id="85" name="Picture 84" descr="Imagen relacionada">
              <a:extLst>
                <a:ext uri="{FF2B5EF4-FFF2-40B4-BE49-F238E27FC236}">
                  <a16:creationId xmlns:a16="http://schemas.microsoft.com/office/drawing/2014/main" id="{A83DA07C-75A4-4618-A59D-27621046DE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2804" y="3308393"/>
              <a:ext cx="519492" cy="470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5084E0E9-348B-4578-A76B-97636E992C7B}"/>
              </a:ext>
            </a:extLst>
          </p:cNvPr>
          <p:cNvSpPr/>
          <p:nvPr/>
        </p:nvSpPr>
        <p:spPr>
          <a:xfrm>
            <a:off x="8680419" y="2812637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PGW</a:t>
            </a:r>
          </a:p>
        </p:txBody>
      </p:sp>
      <p:pic>
        <p:nvPicPr>
          <p:cNvPr id="88" name="Picture 87" descr="Imagen relacionada">
            <a:extLst>
              <a:ext uri="{FF2B5EF4-FFF2-40B4-BE49-F238E27FC236}">
                <a16:creationId xmlns:a16="http://schemas.microsoft.com/office/drawing/2014/main" id="{A8CACFC3-56DC-4778-9C59-CAFD321B8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097" y="2538141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ylinder 90">
            <a:extLst>
              <a:ext uri="{FF2B5EF4-FFF2-40B4-BE49-F238E27FC236}">
                <a16:creationId xmlns:a16="http://schemas.microsoft.com/office/drawing/2014/main" id="{04798619-7FC8-4F69-BBE2-1C81D841D400}"/>
              </a:ext>
            </a:extLst>
          </p:cNvPr>
          <p:cNvSpPr/>
          <p:nvPr/>
        </p:nvSpPr>
        <p:spPr>
          <a:xfrm>
            <a:off x="7117464" y="2803649"/>
            <a:ext cx="1294243" cy="47039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67865-B8D1-4CE7-AED6-6A70F9A6FE9B}"/>
              </a:ext>
            </a:extLst>
          </p:cNvPr>
          <p:cNvSpPr txBox="1"/>
          <p:nvPr/>
        </p:nvSpPr>
        <p:spPr>
          <a:xfrm>
            <a:off x="9190756" y="68013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MNO 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47D0F9-D686-452B-8351-49A2B239DBAC}"/>
              </a:ext>
            </a:extLst>
          </p:cNvPr>
          <p:cNvSpPr/>
          <p:nvPr/>
        </p:nvSpPr>
        <p:spPr>
          <a:xfrm>
            <a:off x="2455319" y="3806446"/>
            <a:ext cx="7812149" cy="138870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E6DCE39-FC75-4A23-82FE-72E7521B542B}"/>
              </a:ext>
            </a:extLst>
          </p:cNvPr>
          <p:cNvCxnSpPr>
            <a:cxnSpLocks/>
            <a:stCxn id="70" idx="2"/>
            <a:endCxn id="86" idx="0"/>
          </p:cNvCxnSpPr>
          <p:nvPr/>
        </p:nvCxnSpPr>
        <p:spPr>
          <a:xfrm rot="16200000" flipH="1">
            <a:off x="7375133" y="860228"/>
            <a:ext cx="823797" cy="30810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>
            <a:extLst>
              <a:ext uri="{FF2B5EF4-FFF2-40B4-BE49-F238E27FC236}">
                <a16:creationId xmlns:a16="http://schemas.microsoft.com/office/drawing/2014/main" id="{49CC9DB6-96CE-43D1-98A5-95171240609D}"/>
              </a:ext>
            </a:extLst>
          </p:cNvPr>
          <p:cNvSpPr/>
          <p:nvPr/>
        </p:nvSpPr>
        <p:spPr>
          <a:xfrm>
            <a:off x="3286100" y="5373216"/>
            <a:ext cx="2578971" cy="1319343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loud 118">
            <a:extLst>
              <a:ext uri="{FF2B5EF4-FFF2-40B4-BE49-F238E27FC236}">
                <a16:creationId xmlns:a16="http://schemas.microsoft.com/office/drawing/2014/main" id="{DD892526-1278-4938-90A5-D30C76CFF579}"/>
              </a:ext>
            </a:extLst>
          </p:cNvPr>
          <p:cNvSpPr/>
          <p:nvPr/>
        </p:nvSpPr>
        <p:spPr>
          <a:xfrm>
            <a:off x="6724935" y="5373216"/>
            <a:ext cx="2578971" cy="1319343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050E21-C353-4839-ABAD-0C13997BEEC8}"/>
              </a:ext>
            </a:extLst>
          </p:cNvPr>
          <p:cNvCxnSpPr>
            <a:cxnSpLocks/>
            <a:stCxn id="84" idx="2"/>
            <a:endCxn id="119" idx="3"/>
          </p:cNvCxnSpPr>
          <p:nvPr/>
        </p:nvCxnSpPr>
        <p:spPr>
          <a:xfrm>
            <a:off x="7278591" y="4876720"/>
            <a:ext cx="735830" cy="571931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811D981-7505-4F97-972B-D1051731E20E}"/>
              </a:ext>
            </a:extLst>
          </p:cNvPr>
          <p:cNvCxnSpPr>
            <a:cxnSpLocks/>
            <a:stCxn id="84" idx="2"/>
            <a:endCxn id="19" idx="3"/>
          </p:cNvCxnSpPr>
          <p:nvPr/>
        </p:nvCxnSpPr>
        <p:spPr>
          <a:xfrm flipH="1">
            <a:off x="4575586" y="4876720"/>
            <a:ext cx="2703005" cy="571931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721C59E-4016-4BF7-A270-5E7A7F31BEC1}"/>
              </a:ext>
            </a:extLst>
          </p:cNvPr>
          <p:cNvCxnSpPr>
            <a:cxnSpLocks/>
            <a:stCxn id="75" idx="2"/>
            <a:endCxn id="19" idx="3"/>
          </p:cNvCxnSpPr>
          <p:nvPr/>
        </p:nvCxnSpPr>
        <p:spPr>
          <a:xfrm flipH="1">
            <a:off x="4575586" y="4879819"/>
            <a:ext cx="824621" cy="568832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06F2CBE-F979-41AA-91E6-6D67A8EE431D}"/>
              </a:ext>
            </a:extLst>
          </p:cNvPr>
          <p:cNvCxnSpPr>
            <a:cxnSpLocks/>
            <a:stCxn id="75" idx="2"/>
            <a:endCxn id="119" idx="3"/>
          </p:cNvCxnSpPr>
          <p:nvPr/>
        </p:nvCxnSpPr>
        <p:spPr>
          <a:xfrm>
            <a:off x="5400207" y="4879819"/>
            <a:ext cx="2614214" cy="568832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0143562-9F71-46F0-805F-B1135783C12E}"/>
              </a:ext>
            </a:extLst>
          </p:cNvPr>
          <p:cNvSpPr txBox="1"/>
          <p:nvPr/>
        </p:nvSpPr>
        <p:spPr>
          <a:xfrm>
            <a:off x="8453747" y="3857507"/>
            <a:ext cx="17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NaaS Operator</a:t>
            </a:r>
          </a:p>
        </p:txBody>
      </p:sp>
      <p:pic>
        <p:nvPicPr>
          <p:cNvPr id="130" name="Picture 30" descr="Image result for cellular tower icon&quot;">
            <a:extLst>
              <a:ext uri="{FF2B5EF4-FFF2-40B4-BE49-F238E27FC236}">
                <a16:creationId xmlns:a16="http://schemas.microsoft.com/office/drawing/2014/main" id="{3C9F22BF-2AFB-4321-A0CB-CCC4EEC15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5902"/>
          <a:stretch/>
        </p:blipFill>
        <p:spPr bwMode="auto">
          <a:xfrm>
            <a:off x="7260791" y="5626713"/>
            <a:ext cx="417916" cy="6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30" descr="Image result for cellular tower icon&quot;">
            <a:extLst>
              <a:ext uri="{FF2B5EF4-FFF2-40B4-BE49-F238E27FC236}">
                <a16:creationId xmlns:a16="http://schemas.microsoft.com/office/drawing/2014/main" id="{9FF5CD08-5039-447B-ABFD-721A45DC2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5902"/>
          <a:stretch/>
        </p:blipFill>
        <p:spPr bwMode="auto">
          <a:xfrm>
            <a:off x="4890778" y="5622043"/>
            <a:ext cx="417916" cy="6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CD28723A-BE12-40F5-A7FF-C492858AB076}"/>
              </a:ext>
            </a:extLst>
          </p:cNvPr>
          <p:cNvSpPr txBox="1"/>
          <p:nvPr/>
        </p:nvSpPr>
        <p:spPr>
          <a:xfrm>
            <a:off x="4871396" y="620851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eNB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B270AC4-7239-4441-9255-5450197346D4}"/>
              </a:ext>
            </a:extLst>
          </p:cNvPr>
          <p:cNvSpPr txBox="1"/>
          <p:nvPr/>
        </p:nvSpPr>
        <p:spPr>
          <a:xfrm>
            <a:off x="7230324" y="626922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eNB</a:t>
            </a:r>
          </a:p>
        </p:txBody>
      </p:sp>
      <p:pic>
        <p:nvPicPr>
          <p:cNvPr id="134" name="Picture 4" descr="Iphone X Icon Flat - Free image on Pixabay">
            <a:extLst>
              <a:ext uri="{FF2B5EF4-FFF2-40B4-BE49-F238E27FC236}">
                <a16:creationId xmlns:a16="http://schemas.microsoft.com/office/drawing/2014/main" id="{6582A615-3097-4368-9756-2BF9A8DEB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893" y="5716667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" descr="Iphone X Icon Flat - Free image on Pixabay">
            <a:extLst>
              <a:ext uri="{FF2B5EF4-FFF2-40B4-BE49-F238E27FC236}">
                <a16:creationId xmlns:a16="http://schemas.microsoft.com/office/drawing/2014/main" id="{13664938-2F7A-45DB-9FE4-5D3CFE5A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598" y="5669355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F9F3B9AC-6035-4FC1-BF45-7AE03A1BF250}"/>
              </a:ext>
            </a:extLst>
          </p:cNvPr>
          <p:cNvSpPr txBox="1"/>
          <p:nvPr/>
        </p:nvSpPr>
        <p:spPr>
          <a:xfrm>
            <a:off x="3842400" y="6269917"/>
            <a:ext cx="37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97F1BC4-0F83-4FDD-B218-90EFAFD99B9D}"/>
              </a:ext>
            </a:extLst>
          </p:cNvPr>
          <p:cNvSpPr txBox="1"/>
          <p:nvPr/>
        </p:nvSpPr>
        <p:spPr>
          <a:xfrm>
            <a:off x="8168156" y="6264559"/>
            <a:ext cx="37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3CCC31-DBCB-4FE4-B8CD-241E42966275}"/>
              </a:ext>
            </a:extLst>
          </p:cNvPr>
          <p:cNvGrpSpPr/>
          <p:nvPr/>
        </p:nvGrpSpPr>
        <p:grpSpPr>
          <a:xfrm>
            <a:off x="5158309" y="860848"/>
            <a:ext cx="2063642" cy="1169551"/>
            <a:chOff x="8058832" y="5387117"/>
            <a:chExt cx="2362885" cy="144752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0654F5F-AE13-4969-A822-18BA8752372A}"/>
                </a:ext>
              </a:extLst>
            </p:cNvPr>
            <p:cNvSpPr txBox="1"/>
            <p:nvPr/>
          </p:nvSpPr>
          <p:spPr>
            <a:xfrm>
              <a:off x="8058832" y="5387117"/>
              <a:ext cx="2362885" cy="1447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P D N 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 E T W O R K</a:t>
              </a:r>
            </a:p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70" name="Picture 28" descr="Image result for cloud icon&quot;">
              <a:extLst>
                <a:ext uri="{FF2B5EF4-FFF2-40B4-BE49-F238E27FC236}">
                  <a16:creationId xmlns:a16="http://schemas.microsoft.com/office/drawing/2014/main" id="{9CBD4179-5081-4121-A87D-A838D9371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8223730" y="5496497"/>
              <a:ext cx="2162226" cy="1286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BD3452D-1092-4863-9037-255A8073AE5D}"/>
              </a:ext>
            </a:extLst>
          </p:cNvPr>
          <p:cNvSpPr/>
          <p:nvPr/>
        </p:nvSpPr>
        <p:spPr>
          <a:xfrm>
            <a:off x="4281267" y="2812637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PGW</a:t>
            </a:r>
          </a:p>
        </p:txBody>
      </p:sp>
      <p:pic>
        <p:nvPicPr>
          <p:cNvPr id="74" name="Picture 73" descr="Imagen relacionada">
            <a:extLst>
              <a:ext uri="{FF2B5EF4-FFF2-40B4-BE49-F238E27FC236}">
                <a16:creationId xmlns:a16="http://schemas.microsoft.com/office/drawing/2014/main" id="{391A5485-7DAE-4EB6-B746-07F61329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45" y="2538141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ylinder 75">
            <a:extLst>
              <a:ext uri="{FF2B5EF4-FFF2-40B4-BE49-F238E27FC236}">
                <a16:creationId xmlns:a16="http://schemas.microsoft.com/office/drawing/2014/main" id="{34A188DE-E4A7-46F4-A863-DE32D6AE661F}"/>
              </a:ext>
            </a:extLst>
          </p:cNvPr>
          <p:cNvSpPr/>
          <p:nvPr/>
        </p:nvSpPr>
        <p:spPr>
          <a:xfrm>
            <a:off x="2718312" y="2803649"/>
            <a:ext cx="1294243" cy="47039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77EE2F-5DDF-48E8-AD98-7802141F6114}"/>
              </a:ext>
            </a:extLst>
          </p:cNvPr>
          <p:cNvSpPr txBox="1"/>
          <p:nvPr/>
        </p:nvSpPr>
        <p:spPr>
          <a:xfrm>
            <a:off x="4816756" y="66921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MNO 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168BF2-7D5C-4AF6-9AF6-2AB57AA41B4D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 rot="5400000">
            <a:off x="5175558" y="1741672"/>
            <a:ext cx="823797" cy="13181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E875D83-B28D-4C80-9E8E-9B4B3FA73DB7}"/>
              </a:ext>
            </a:extLst>
          </p:cNvPr>
          <p:cNvCxnSpPr>
            <a:cxnSpLocks/>
            <a:stCxn id="76" idx="3"/>
            <a:endCxn id="75" idx="0"/>
          </p:cNvCxnSpPr>
          <p:nvPr/>
        </p:nvCxnSpPr>
        <p:spPr>
          <a:xfrm>
            <a:off x="3365434" y="3274039"/>
            <a:ext cx="2034773" cy="1171934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46A966-3D9F-4E77-BAC4-EEDA23989D39}"/>
              </a:ext>
            </a:extLst>
          </p:cNvPr>
          <p:cNvCxnSpPr>
            <a:cxnSpLocks/>
            <a:stCxn id="72" idx="2"/>
            <a:endCxn id="84" idx="0"/>
          </p:cNvCxnSpPr>
          <p:nvPr/>
        </p:nvCxnSpPr>
        <p:spPr>
          <a:xfrm>
            <a:off x="4928389" y="3283026"/>
            <a:ext cx="2350202" cy="1123305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C3D7215-DC6E-4DD9-81EB-AF40E6BFAC25}"/>
              </a:ext>
            </a:extLst>
          </p:cNvPr>
          <p:cNvSpPr/>
          <p:nvPr/>
        </p:nvSpPr>
        <p:spPr>
          <a:xfrm>
            <a:off x="3386403" y="1384702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PCRF</a:t>
            </a:r>
          </a:p>
        </p:txBody>
      </p:sp>
      <p:pic>
        <p:nvPicPr>
          <p:cNvPr id="96" name="Picture 95" descr="Imagen relacionada">
            <a:extLst>
              <a:ext uri="{FF2B5EF4-FFF2-40B4-BE49-F238E27FC236}">
                <a16:creationId xmlns:a16="http://schemas.microsoft.com/office/drawing/2014/main" id="{173E9494-45B2-4C3E-98AD-2047484F5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81" y="1110206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C13F3C5D-0D67-44F7-9043-9F826DF3BDC7}"/>
              </a:ext>
            </a:extLst>
          </p:cNvPr>
          <p:cNvSpPr/>
          <p:nvPr/>
        </p:nvSpPr>
        <p:spPr>
          <a:xfrm>
            <a:off x="8680419" y="1558608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PCRF</a:t>
            </a:r>
          </a:p>
        </p:txBody>
      </p:sp>
      <p:pic>
        <p:nvPicPr>
          <p:cNvPr id="98" name="Picture 97" descr="Imagen relacionada">
            <a:extLst>
              <a:ext uri="{FF2B5EF4-FFF2-40B4-BE49-F238E27FC236}">
                <a16:creationId xmlns:a16="http://schemas.microsoft.com/office/drawing/2014/main" id="{33217264-6F2D-4E47-9109-2D07F995B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097" y="1284112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01C61F0-6469-452F-AE84-870B9FB34853}"/>
              </a:ext>
            </a:extLst>
          </p:cNvPr>
          <p:cNvCxnSpPr>
            <a:cxnSpLocks/>
            <a:stCxn id="97" idx="2"/>
            <a:endCxn id="86" idx="0"/>
          </p:cNvCxnSpPr>
          <p:nvPr/>
        </p:nvCxnSpPr>
        <p:spPr>
          <a:xfrm>
            <a:off x="9327541" y="2028997"/>
            <a:ext cx="0" cy="783640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8A85CB3-612D-4346-BAE1-2D88809665B4}"/>
              </a:ext>
            </a:extLst>
          </p:cNvPr>
          <p:cNvCxnSpPr>
            <a:cxnSpLocks/>
            <a:stCxn id="93" idx="2"/>
            <a:endCxn id="72" idx="0"/>
          </p:cNvCxnSpPr>
          <p:nvPr/>
        </p:nvCxnSpPr>
        <p:spPr>
          <a:xfrm rot="16200000" flipH="1">
            <a:off x="4002184" y="1886432"/>
            <a:ext cx="957546" cy="894864"/>
          </a:xfrm>
          <a:prstGeom prst="bentConnector3">
            <a:avLst>
              <a:gd name="adj1" fmla="val 56618"/>
            </a:avLst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2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C8C-F8C0-467E-8D7D-A29412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 anchor="b">
            <a:normAutofit/>
          </a:bodyPr>
          <a:lstStyle/>
          <a:p>
            <a:r>
              <a:rPr lang="en-US" dirty="0"/>
              <a:t>FIGURE 6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C4EE21-7F83-4B4D-9041-0FA02BCF3F4B}"/>
              </a:ext>
            </a:extLst>
          </p:cNvPr>
          <p:cNvGrpSpPr/>
          <p:nvPr/>
        </p:nvGrpSpPr>
        <p:grpSpPr>
          <a:xfrm>
            <a:off x="5014292" y="4645470"/>
            <a:ext cx="784390" cy="1248629"/>
            <a:chOff x="4140200" y="4053165"/>
            <a:chExt cx="784390" cy="124862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5297C6-0FB2-4BA1-824F-C39CDFC7D5E7}"/>
                </a:ext>
              </a:extLst>
            </p:cNvPr>
            <p:cNvGrpSpPr/>
            <p:nvPr/>
          </p:nvGrpSpPr>
          <p:grpSpPr>
            <a:xfrm>
              <a:off x="4140200" y="4053165"/>
              <a:ext cx="784390" cy="971630"/>
              <a:chOff x="4140200" y="4053165"/>
              <a:chExt cx="784390" cy="971630"/>
            </a:xfrm>
          </p:grpSpPr>
          <p:pic>
            <p:nvPicPr>
              <p:cNvPr id="48" name="Picture 30" descr="Image result for cellular tower icon&quot;">
                <a:extLst>
                  <a:ext uri="{FF2B5EF4-FFF2-40B4-BE49-F238E27FC236}">
                    <a16:creationId xmlns:a16="http://schemas.microsoft.com/office/drawing/2014/main" id="{27FAF9B3-E155-4443-B23F-050457F558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140200" y="4053165"/>
                <a:ext cx="591578" cy="949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4D9468BA-0B13-4236-81EA-EB5C8F2D83B2}"/>
                  </a:ext>
                </a:extLst>
              </p:cNvPr>
              <p:cNvSpPr/>
              <p:nvPr/>
            </p:nvSpPr>
            <p:spPr>
              <a:xfrm>
                <a:off x="4538965" y="4747796"/>
                <a:ext cx="385625" cy="276999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659464-5F6E-42DB-8F58-2A851AF093FB}"/>
                </a:ext>
              </a:extLst>
            </p:cNvPr>
            <p:cNvSpPr txBox="1"/>
            <p:nvPr/>
          </p:nvSpPr>
          <p:spPr>
            <a:xfrm>
              <a:off x="4292532" y="5024795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eNB</a:t>
              </a:r>
            </a:p>
          </p:txBody>
        </p:sp>
      </p:grpSp>
      <p:sp>
        <p:nvSpPr>
          <p:cNvPr id="65" name="Cylinder 64">
            <a:extLst>
              <a:ext uri="{FF2B5EF4-FFF2-40B4-BE49-F238E27FC236}">
                <a16:creationId xmlns:a16="http://schemas.microsoft.com/office/drawing/2014/main" id="{10DE14CC-C9DB-40C8-989B-B6F816AD7FAA}"/>
              </a:ext>
            </a:extLst>
          </p:cNvPr>
          <p:cNvSpPr/>
          <p:nvPr/>
        </p:nvSpPr>
        <p:spPr>
          <a:xfrm>
            <a:off x="4218005" y="1353345"/>
            <a:ext cx="812740" cy="556931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HSS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42EFEEE-65EA-4B07-9B0D-E58F971B0203}"/>
              </a:ext>
            </a:extLst>
          </p:cNvPr>
          <p:cNvCxnSpPr>
            <a:cxnSpLocks/>
            <a:stCxn id="69" idx="2"/>
            <a:endCxn id="48" idx="0"/>
          </p:cNvCxnSpPr>
          <p:nvPr/>
        </p:nvCxnSpPr>
        <p:spPr>
          <a:xfrm flipH="1">
            <a:off x="5310081" y="3459873"/>
            <a:ext cx="13313" cy="118559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6263C7E-3A3B-4DAF-9355-A7BDD2DF78FE}"/>
              </a:ext>
            </a:extLst>
          </p:cNvPr>
          <p:cNvCxnSpPr>
            <a:cxnSpLocks/>
            <a:endCxn id="65" idx="3"/>
          </p:cNvCxnSpPr>
          <p:nvPr/>
        </p:nvCxnSpPr>
        <p:spPr>
          <a:xfrm flipV="1">
            <a:off x="3586225" y="1910276"/>
            <a:ext cx="1038150" cy="396202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1F1AF52-944B-4475-9B6A-994EBDDC4BC9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3933312" y="2382614"/>
            <a:ext cx="742961" cy="84206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B6B6F2D-D988-4646-900A-5D8F87102910}"/>
              </a:ext>
            </a:extLst>
          </p:cNvPr>
          <p:cNvCxnSpPr>
            <a:cxnSpLocks/>
            <a:stCxn id="66" idx="2"/>
            <a:endCxn id="48" idx="1"/>
          </p:cNvCxnSpPr>
          <p:nvPr/>
        </p:nvCxnSpPr>
        <p:spPr>
          <a:xfrm rot="16200000" flipH="1">
            <a:off x="2899064" y="3004936"/>
            <a:ext cx="2502356" cy="1728100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E6F6945-BF81-4148-BBB4-0F8963C8B2A0}"/>
              </a:ext>
            </a:extLst>
          </p:cNvPr>
          <p:cNvCxnSpPr>
            <a:cxnSpLocks/>
            <a:stCxn id="72" idx="2"/>
            <a:endCxn id="69" idx="3"/>
          </p:cNvCxnSpPr>
          <p:nvPr/>
        </p:nvCxnSpPr>
        <p:spPr>
          <a:xfrm rot="5400000">
            <a:off x="6568275" y="2232130"/>
            <a:ext cx="394789" cy="1590309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854EE2E-05CD-4FD5-AF14-9E9B1ACEEAA8}"/>
              </a:ext>
            </a:extLst>
          </p:cNvPr>
          <p:cNvCxnSpPr>
            <a:cxnSpLocks/>
            <a:stCxn id="72" idx="3"/>
            <a:endCxn id="29" idx="2"/>
          </p:cNvCxnSpPr>
          <p:nvPr/>
        </p:nvCxnSpPr>
        <p:spPr>
          <a:xfrm flipV="1">
            <a:off x="8207943" y="2084684"/>
            <a:ext cx="1873039" cy="510012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16FFAE-4A12-48A5-8CF5-977F2D924854}"/>
              </a:ext>
            </a:extLst>
          </p:cNvPr>
          <p:cNvGrpSpPr/>
          <p:nvPr/>
        </p:nvGrpSpPr>
        <p:grpSpPr>
          <a:xfrm>
            <a:off x="9071694" y="1445151"/>
            <a:ext cx="1930821" cy="894543"/>
            <a:chOff x="8528439" y="1077474"/>
            <a:chExt cx="1930821" cy="89454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F58804-B1FA-4D44-99B6-A7A1076E6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691" y="1264627"/>
              <a:ext cx="648074" cy="248294"/>
            </a:xfrm>
            <a:prstGeom prst="line">
              <a:avLst/>
            </a:prstGeom>
            <a:ln w="12700">
              <a:solidFill>
                <a:srgbClr val="2C67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A91B852-F791-4284-9026-E3518E81BB0D}"/>
                </a:ext>
              </a:extLst>
            </p:cNvPr>
            <p:cNvCxnSpPr>
              <a:cxnSpLocks/>
            </p:cNvCxnSpPr>
            <p:nvPr/>
          </p:nvCxnSpPr>
          <p:spPr>
            <a:xfrm>
              <a:off x="8630985" y="1511953"/>
              <a:ext cx="1159512" cy="449818"/>
            </a:xfrm>
            <a:prstGeom prst="line">
              <a:avLst/>
            </a:prstGeom>
            <a:ln w="12700">
              <a:solidFill>
                <a:srgbClr val="2C67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BE9552-A4B1-452E-BA16-2D545F6188A8}"/>
                </a:ext>
              </a:extLst>
            </p:cNvPr>
            <p:cNvCxnSpPr>
              <a:cxnSpLocks/>
            </p:cNvCxnSpPr>
            <p:nvPr/>
          </p:nvCxnSpPr>
          <p:spPr>
            <a:xfrm>
              <a:off x="9262765" y="1264627"/>
              <a:ext cx="1159512" cy="449818"/>
            </a:xfrm>
            <a:prstGeom prst="line">
              <a:avLst/>
            </a:prstGeom>
            <a:ln w="12700">
              <a:solidFill>
                <a:srgbClr val="2C67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FF5A8CB-218C-404B-9C54-6975816B0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0497" y="1723723"/>
              <a:ext cx="648074" cy="248294"/>
            </a:xfrm>
            <a:prstGeom prst="line">
              <a:avLst/>
            </a:prstGeom>
            <a:ln w="12700">
              <a:solidFill>
                <a:srgbClr val="2C67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FE92C9C-2A52-430E-BE3A-D0C786EB5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528439" y="1077474"/>
              <a:ext cx="1930821" cy="848222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3D0E9C-3E6B-4281-B5A9-E248785C46D2}"/>
                </a:ext>
              </a:extLst>
            </p:cNvPr>
            <p:cNvSpPr/>
            <p:nvPr/>
          </p:nvSpPr>
          <p:spPr>
            <a:xfrm>
              <a:off x="9225782" y="1378453"/>
              <a:ext cx="6238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PDN</a:t>
              </a:r>
            </a:p>
          </p:txBody>
        </p:sp>
      </p:grpSp>
      <p:pic>
        <p:nvPicPr>
          <p:cNvPr id="112" name="Picture 4" descr="Iphone X Icon Flat - Free image on Pixabay">
            <a:extLst>
              <a:ext uri="{FF2B5EF4-FFF2-40B4-BE49-F238E27FC236}">
                <a16:creationId xmlns:a16="http://schemas.microsoft.com/office/drawing/2014/main" id="{FA643CB7-6711-404A-800B-035135F3E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466" y="5068067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LIMITED EDITION. Exclusive Wireless Signal Icon - Wireless Signal ...">
            <a:extLst>
              <a:ext uri="{FF2B5EF4-FFF2-40B4-BE49-F238E27FC236}">
                <a16:creationId xmlns:a16="http://schemas.microsoft.com/office/drawing/2014/main" id="{4F320D0A-34E9-41E1-8686-5C821D286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20333">
            <a:off x="7697611" y="4676553"/>
            <a:ext cx="550512" cy="55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118E2563-C7FD-41C3-8BFB-53203ADE89A2}"/>
              </a:ext>
            </a:extLst>
          </p:cNvPr>
          <p:cNvSpPr txBox="1"/>
          <p:nvPr/>
        </p:nvSpPr>
        <p:spPr>
          <a:xfrm>
            <a:off x="3904811" y="200894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S6a</a:t>
            </a:r>
            <a:endParaRPr lang="en-US" sz="14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B79DB4-1661-4503-9D19-09885AFF0621}"/>
              </a:ext>
            </a:extLst>
          </p:cNvPr>
          <p:cNvSpPr txBox="1"/>
          <p:nvPr/>
        </p:nvSpPr>
        <p:spPr>
          <a:xfrm>
            <a:off x="3994802" y="3259010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S11</a:t>
            </a:r>
            <a:endParaRPr lang="en-US" sz="14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EDF6532-5117-4F4F-8F5E-AC42853EE6AC}"/>
              </a:ext>
            </a:extLst>
          </p:cNvPr>
          <p:cNvSpPr txBox="1"/>
          <p:nvPr/>
        </p:nvSpPr>
        <p:spPr>
          <a:xfrm>
            <a:off x="3831515" y="4839536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S1-MME</a:t>
            </a:r>
            <a:endParaRPr lang="en-US" sz="14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4CA42C0-27CE-429F-843A-C783CE02168F}"/>
              </a:ext>
            </a:extLst>
          </p:cNvPr>
          <p:cNvSpPr txBox="1"/>
          <p:nvPr/>
        </p:nvSpPr>
        <p:spPr>
          <a:xfrm>
            <a:off x="5256551" y="4111011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S1-U</a:t>
            </a:r>
            <a:endParaRPr lang="en-US" sz="14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158340-7A42-4262-BB6D-9705E1F65DC4}"/>
              </a:ext>
            </a:extLst>
          </p:cNvPr>
          <p:cNvSpPr txBox="1"/>
          <p:nvPr/>
        </p:nvSpPr>
        <p:spPr>
          <a:xfrm>
            <a:off x="6398588" y="2956609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</a:t>
            </a:r>
            <a:endParaRPr lang="en-US" sz="14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3016357-7566-424A-AC20-3B942A70F49E}"/>
              </a:ext>
            </a:extLst>
          </p:cNvPr>
          <p:cNvSpPr txBox="1"/>
          <p:nvPr/>
        </p:nvSpPr>
        <p:spPr>
          <a:xfrm>
            <a:off x="8585277" y="2284244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56ED4F-BEAB-41D4-8F80-3EEDE8FC5B76}"/>
              </a:ext>
            </a:extLst>
          </p:cNvPr>
          <p:cNvGrpSpPr/>
          <p:nvPr/>
        </p:nvGrpSpPr>
        <p:grpSpPr>
          <a:xfrm>
            <a:off x="2473034" y="1892423"/>
            <a:ext cx="1460278" cy="725385"/>
            <a:chOff x="998974" y="3662625"/>
            <a:chExt cx="1460278" cy="72538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3263427-08C0-4CA2-BE7A-4E46802826A1}"/>
                </a:ext>
              </a:extLst>
            </p:cNvPr>
            <p:cNvSpPr/>
            <p:nvPr/>
          </p:nvSpPr>
          <p:spPr>
            <a:xfrm>
              <a:off x="1165011" y="3917622"/>
              <a:ext cx="1294241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MME</a:t>
              </a:r>
            </a:p>
          </p:txBody>
        </p:sp>
        <p:pic>
          <p:nvPicPr>
            <p:cNvPr id="67" name="Picture 66" descr="Imagen relacionada">
              <a:extLst>
                <a:ext uri="{FF2B5EF4-FFF2-40B4-BE49-F238E27FC236}">
                  <a16:creationId xmlns:a16="http://schemas.microsoft.com/office/drawing/2014/main" id="{4B7D3042-5B95-4CF7-83BB-ACBB8AA4F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74" y="3662625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5489B9-C01C-4A18-8711-8E5740D17A27}"/>
              </a:ext>
            </a:extLst>
          </p:cNvPr>
          <p:cNvGrpSpPr/>
          <p:nvPr/>
        </p:nvGrpSpPr>
        <p:grpSpPr>
          <a:xfrm>
            <a:off x="4510236" y="2734488"/>
            <a:ext cx="1460278" cy="725385"/>
            <a:chOff x="998974" y="3662625"/>
            <a:chExt cx="1460278" cy="72538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5EA8475-BFFC-49BF-A679-16377DBF5E87}"/>
                </a:ext>
              </a:extLst>
            </p:cNvPr>
            <p:cNvSpPr/>
            <p:nvPr/>
          </p:nvSpPr>
          <p:spPr>
            <a:xfrm>
              <a:off x="1165011" y="3917622"/>
              <a:ext cx="1294241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SGW</a:t>
              </a:r>
            </a:p>
          </p:txBody>
        </p:sp>
        <p:pic>
          <p:nvPicPr>
            <p:cNvPr id="70" name="Picture 69" descr="Imagen relacionada">
              <a:extLst>
                <a:ext uri="{FF2B5EF4-FFF2-40B4-BE49-F238E27FC236}">
                  <a16:creationId xmlns:a16="http://schemas.microsoft.com/office/drawing/2014/main" id="{1AE9BFEC-0A82-4DF7-8519-6DFD9EEA0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74" y="3662625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6A75290-E293-47C8-91DA-D1D1E4B71E89}"/>
              </a:ext>
            </a:extLst>
          </p:cNvPr>
          <p:cNvGrpSpPr/>
          <p:nvPr/>
        </p:nvGrpSpPr>
        <p:grpSpPr>
          <a:xfrm>
            <a:off x="6747665" y="2104505"/>
            <a:ext cx="1460278" cy="725385"/>
            <a:chOff x="998974" y="3662625"/>
            <a:chExt cx="1460278" cy="72538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7CC7FA4-DC6E-40CE-8AEE-FF461B89E672}"/>
                </a:ext>
              </a:extLst>
            </p:cNvPr>
            <p:cNvSpPr/>
            <p:nvPr/>
          </p:nvSpPr>
          <p:spPr>
            <a:xfrm>
              <a:off x="1165011" y="3917622"/>
              <a:ext cx="1294241" cy="4703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PDN GW</a:t>
              </a:r>
            </a:p>
          </p:txBody>
        </p:sp>
        <p:pic>
          <p:nvPicPr>
            <p:cNvPr id="73" name="Picture 72" descr="Imagen relacionada">
              <a:extLst>
                <a:ext uri="{FF2B5EF4-FFF2-40B4-BE49-F238E27FC236}">
                  <a16:creationId xmlns:a16="http://schemas.microsoft.com/office/drawing/2014/main" id="{A6FF34AA-8512-49F7-A722-97454A6E9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74" y="3662625"/>
              <a:ext cx="475087" cy="43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45DC290-F758-4312-81F1-F8787B2DA09E}"/>
              </a:ext>
            </a:extLst>
          </p:cNvPr>
          <p:cNvGrpSpPr/>
          <p:nvPr/>
        </p:nvGrpSpPr>
        <p:grpSpPr>
          <a:xfrm>
            <a:off x="6509170" y="4645470"/>
            <a:ext cx="784390" cy="1248629"/>
            <a:chOff x="4140200" y="4053165"/>
            <a:chExt cx="784390" cy="124862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B4A3144-FE92-4553-9530-7A5D01B8A349}"/>
                </a:ext>
              </a:extLst>
            </p:cNvPr>
            <p:cNvGrpSpPr/>
            <p:nvPr/>
          </p:nvGrpSpPr>
          <p:grpSpPr>
            <a:xfrm>
              <a:off x="4140200" y="4053165"/>
              <a:ext cx="784390" cy="971630"/>
              <a:chOff x="4140200" y="4053165"/>
              <a:chExt cx="784390" cy="971630"/>
            </a:xfrm>
          </p:grpSpPr>
          <p:pic>
            <p:nvPicPr>
              <p:cNvPr id="80" name="Picture 30" descr="Image result for cellular tower icon&quot;">
                <a:extLst>
                  <a:ext uri="{FF2B5EF4-FFF2-40B4-BE49-F238E27FC236}">
                    <a16:creationId xmlns:a16="http://schemas.microsoft.com/office/drawing/2014/main" id="{5616C64D-9E99-4827-A456-456551F890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77" r="25902"/>
              <a:stretch/>
            </p:blipFill>
            <p:spPr bwMode="auto">
              <a:xfrm>
                <a:off x="4140200" y="4053165"/>
                <a:ext cx="591578" cy="949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007E8C13-7190-4261-9C14-08723C1ABABA}"/>
                  </a:ext>
                </a:extLst>
              </p:cNvPr>
              <p:cNvSpPr/>
              <p:nvPr/>
            </p:nvSpPr>
            <p:spPr>
              <a:xfrm>
                <a:off x="4538965" y="4747796"/>
                <a:ext cx="385625" cy="276999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2C67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73C59D7-A486-4D4A-9783-8258658CD108}"/>
                </a:ext>
              </a:extLst>
            </p:cNvPr>
            <p:cNvSpPr txBox="1"/>
            <p:nvPr/>
          </p:nvSpPr>
          <p:spPr>
            <a:xfrm>
              <a:off x="4292532" y="5024795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eNB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1425F23-9558-4DB0-AA45-7CA96C3BC9C6}"/>
              </a:ext>
            </a:extLst>
          </p:cNvPr>
          <p:cNvCxnSpPr>
            <a:cxnSpLocks/>
            <a:stCxn id="48" idx="3"/>
            <a:endCxn id="80" idx="1"/>
          </p:cNvCxnSpPr>
          <p:nvPr/>
        </p:nvCxnSpPr>
        <p:spPr>
          <a:xfrm>
            <a:off x="5605870" y="5120164"/>
            <a:ext cx="9033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767454C-25D5-476B-A0D0-BF892686068C}"/>
              </a:ext>
            </a:extLst>
          </p:cNvPr>
          <p:cNvSpPr txBox="1"/>
          <p:nvPr/>
        </p:nvSpPr>
        <p:spPr>
          <a:xfrm>
            <a:off x="5763578" y="4745285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X2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1CF4F39-04F2-4044-B3B5-C7B79493E78A}"/>
              </a:ext>
            </a:extLst>
          </p:cNvPr>
          <p:cNvSpPr/>
          <p:nvPr/>
        </p:nvSpPr>
        <p:spPr>
          <a:xfrm>
            <a:off x="2349996" y="1061125"/>
            <a:ext cx="6638973" cy="282502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97F4182-8DA6-4A5B-85D0-D6E798A4D089}"/>
              </a:ext>
            </a:extLst>
          </p:cNvPr>
          <p:cNvSpPr txBox="1"/>
          <p:nvPr/>
        </p:nvSpPr>
        <p:spPr>
          <a:xfrm>
            <a:off x="2393853" y="108504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EPC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DEE58C4-7CAF-4362-BB8B-796F8DF975AC}"/>
              </a:ext>
            </a:extLst>
          </p:cNvPr>
          <p:cNvCxnSpPr>
            <a:cxnSpLocks/>
            <a:stCxn id="72" idx="0"/>
            <a:endCxn id="56" idx="2"/>
          </p:cNvCxnSpPr>
          <p:nvPr/>
        </p:nvCxnSpPr>
        <p:spPr>
          <a:xfrm rot="16200000" flipV="1">
            <a:off x="7019246" y="1817924"/>
            <a:ext cx="674203" cy="4089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B31B269-AE3F-4598-83FB-27D69C5DD977}"/>
              </a:ext>
            </a:extLst>
          </p:cNvPr>
          <p:cNvSpPr/>
          <p:nvPr/>
        </p:nvSpPr>
        <p:spPr>
          <a:xfrm>
            <a:off x="6792229" y="1214911"/>
            <a:ext cx="719282" cy="470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PCRF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A42F99-AAD8-4A2A-88D5-822921EB2F76}"/>
              </a:ext>
            </a:extLst>
          </p:cNvPr>
          <p:cNvSpPr/>
          <p:nvPr/>
        </p:nvSpPr>
        <p:spPr>
          <a:xfrm>
            <a:off x="5488407" y="1737211"/>
            <a:ext cx="719282" cy="470388"/>
          </a:xfrm>
          <a:prstGeom prst="rect">
            <a:avLst/>
          </a:prstGeom>
          <a:solidFill>
            <a:srgbClr val="2C67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OFCS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5B2A32-48FB-43EC-A516-ED70A8226FD8}"/>
              </a:ext>
            </a:extLst>
          </p:cNvPr>
          <p:cNvSpPr txBox="1"/>
          <p:nvPr/>
        </p:nvSpPr>
        <p:spPr>
          <a:xfrm>
            <a:off x="5836018" y="2227719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Gz</a:t>
            </a:r>
            <a:endParaRPr lang="en-US" sz="1400" b="1" dirty="0"/>
          </a:p>
        </p:txBody>
      </p:sp>
      <p:cxnSp>
        <p:nvCxnSpPr>
          <p:cNvPr id="82" name="Connector: Elbow 51">
            <a:extLst>
              <a:ext uri="{FF2B5EF4-FFF2-40B4-BE49-F238E27FC236}">
                <a16:creationId xmlns:a16="http://schemas.microsoft.com/office/drawing/2014/main" id="{B683EE7F-5D7B-4296-A9E8-F5223225132C}"/>
              </a:ext>
            </a:extLst>
          </p:cNvPr>
          <p:cNvCxnSpPr>
            <a:cxnSpLocks/>
            <a:stCxn id="69" idx="0"/>
            <a:endCxn id="60" idx="2"/>
          </p:cNvCxnSpPr>
          <p:nvPr/>
        </p:nvCxnSpPr>
        <p:spPr>
          <a:xfrm rot="5400000" flipH="1" flipV="1">
            <a:off x="5194778" y="2336215"/>
            <a:ext cx="781886" cy="5246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51">
            <a:extLst>
              <a:ext uri="{FF2B5EF4-FFF2-40B4-BE49-F238E27FC236}">
                <a16:creationId xmlns:a16="http://schemas.microsoft.com/office/drawing/2014/main" id="{23914F5E-C3AD-4F89-ADE2-828E754E5FDD}"/>
              </a:ext>
            </a:extLst>
          </p:cNvPr>
          <p:cNvCxnSpPr>
            <a:cxnSpLocks/>
            <a:stCxn id="72" idx="1"/>
            <a:endCxn id="60" idx="2"/>
          </p:cNvCxnSpPr>
          <p:nvPr/>
        </p:nvCxnSpPr>
        <p:spPr>
          <a:xfrm rot="10800000">
            <a:off x="5848048" y="2207600"/>
            <a:ext cx="1065654" cy="387097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744646-FBE2-444F-B8F2-6979418E85A2}"/>
              </a:ext>
            </a:extLst>
          </p:cNvPr>
          <p:cNvSpPr/>
          <p:nvPr/>
        </p:nvSpPr>
        <p:spPr>
          <a:xfrm>
            <a:off x="7594236" y="1224176"/>
            <a:ext cx="719282" cy="470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OCS</a:t>
            </a:r>
          </a:p>
        </p:txBody>
      </p:sp>
      <p:cxnSp>
        <p:nvCxnSpPr>
          <p:cNvPr id="86" name="Connector: Elbow 51">
            <a:extLst>
              <a:ext uri="{FF2B5EF4-FFF2-40B4-BE49-F238E27FC236}">
                <a16:creationId xmlns:a16="http://schemas.microsoft.com/office/drawing/2014/main" id="{51B071E2-F3F4-4632-A252-9020329C7A00}"/>
              </a:ext>
            </a:extLst>
          </p:cNvPr>
          <p:cNvCxnSpPr>
            <a:cxnSpLocks/>
            <a:stCxn id="72" idx="0"/>
            <a:endCxn id="85" idx="2"/>
          </p:cNvCxnSpPr>
          <p:nvPr/>
        </p:nvCxnSpPr>
        <p:spPr>
          <a:xfrm rot="5400000" flipH="1" flipV="1">
            <a:off x="7424881" y="1830506"/>
            <a:ext cx="664938" cy="3930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C768797-38CC-4E0C-808F-B5A2E5B33A06}"/>
              </a:ext>
            </a:extLst>
          </p:cNvPr>
          <p:cNvSpPr txBox="1"/>
          <p:nvPr/>
        </p:nvSpPr>
        <p:spPr>
          <a:xfrm>
            <a:off x="7943864" y="1722914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Gy</a:t>
            </a:r>
            <a:endParaRPr lang="en-US" sz="1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5BC3C4-9EEC-46BB-B2BD-C53D44ECC049}"/>
              </a:ext>
            </a:extLst>
          </p:cNvPr>
          <p:cNvSpPr txBox="1"/>
          <p:nvPr/>
        </p:nvSpPr>
        <p:spPr>
          <a:xfrm>
            <a:off x="6777668" y="1731945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Gx</a:t>
            </a:r>
            <a:endParaRPr lang="en-US" sz="14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70A2548-BC52-4711-A3CC-9A64360A3690}"/>
              </a:ext>
            </a:extLst>
          </p:cNvPr>
          <p:cNvSpPr/>
          <p:nvPr/>
        </p:nvSpPr>
        <p:spPr>
          <a:xfrm>
            <a:off x="2349996" y="3886153"/>
            <a:ext cx="6638973" cy="201589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7D1995-93D7-4428-8BF9-DBE83F3C0679}"/>
              </a:ext>
            </a:extLst>
          </p:cNvPr>
          <p:cNvSpPr txBox="1"/>
          <p:nvPr/>
        </p:nvSpPr>
        <p:spPr>
          <a:xfrm>
            <a:off x="2377062" y="5478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E-UTRAN</a:t>
            </a:r>
          </a:p>
        </p:txBody>
      </p:sp>
    </p:spTree>
    <p:extLst>
      <p:ext uri="{BB962C8B-B14F-4D97-AF65-F5344CB8AC3E}">
        <p14:creationId xmlns:p14="http://schemas.microsoft.com/office/powerpoint/2010/main" val="19615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C3AEE8A-80E8-4E7E-BE98-83CBEF2C3C00}"/>
              </a:ext>
            </a:extLst>
          </p:cNvPr>
          <p:cNvSpPr/>
          <p:nvPr/>
        </p:nvSpPr>
        <p:spPr>
          <a:xfrm>
            <a:off x="6553106" y="5581800"/>
            <a:ext cx="1294243" cy="4301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IS-IS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4FC143-6B61-4175-B270-22DF7C2D06E2}"/>
              </a:ext>
            </a:extLst>
          </p:cNvPr>
          <p:cNvSpPr/>
          <p:nvPr/>
        </p:nvSpPr>
        <p:spPr>
          <a:xfrm>
            <a:off x="4722666" y="5597530"/>
            <a:ext cx="1294243" cy="4301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OSPF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A5353CE-D433-4F8E-95D9-55CCAE1BA844}"/>
              </a:ext>
            </a:extLst>
          </p:cNvPr>
          <p:cNvSpPr/>
          <p:nvPr/>
        </p:nvSpPr>
        <p:spPr>
          <a:xfrm>
            <a:off x="1345005" y="5597530"/>
            <a:ext cx="1294243" cy="4301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EIGRP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3A4643-C011-4B38-BDB1-A59BA9A58856}"/>
              </a:ext>
            </a:extLst>
          </p:cNvPr>
          <p:cNvSpPr/>
          <p:nvPr/>
        </p:nvSpPr>
        <p:spPr>
          <a:xfrm>
            <a:off x="9755560" y="5581800"/>
            <a:ext cx="1294243" cy="4301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BGP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0E6770F-3DE3-45BA-AA58-FC9F7F27489B}"/>
              </a:ext>
            </a:extLst>
          </p:cNvPr>
          <p:cNvSpPr/>
          <p:nvPr/>
        </p:nvSpPr>
        <p:spPr>
          <a:xfrm>
            <a:off x="1345004" y="4434640"/>
            <a:ext cx="1294243" cy="4301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IGRP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5028856-0C7A-4369-A063-608F88B41C00}"/>
              </a:ext>
            </a:extLst>
          </p:cNvPr>
          <p:cNvSpPr/>
          <p:nvPr/>
        </p:nvSpPr>
        <p:spPr>
          <a:xfrm>
            <a:off x="444904" y="3141678"/>
            <a:ext cx="3094442" cy="63923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Distance Vector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Routing Protocols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C5506C3-483B-4F2F-B710-B176497F8993}"/>
              </a:ext>
            </a:extLst>
          </p:cNvPr>
          <p:cNvSpPr/>
          <p:nvPr/>
        </p:nvSpPr>
        <p:spPr>
          <a:xfrm>
            <a:off x="4721429" y="3141678"/>
            <a:ext cx="3125919" cy="63923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Link-State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Routing Protocols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B9852E2-5BCC-4534-A9E6-F8FA982FDEEB}"/>
              </a:ext>
            </a:extLst>
          </p:cNvPr>
          <p:cNvSpPr/>
          <p:nvPr/>
        </p:nvSpPr>
        <p:spPr>
          <a:xfrm>
            <a:off x="9404703" y="3141678"/>
            <a:ext cx="1995958" cy="63923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Path-Vector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Routing Protocols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57BCF3-3948-4F14-98E3-3E49281830C9}"/>
              </a:ext>
            </a:extLst>
          </p:cNvPr>
          <p:cNvSpPr/>
          <p:nvPr/>
        </p:nvSpPr>
        <p:spPr>
          <a:xfrm>
            <a:off x="2501659" y="1884927"/>
            <a:ext cx="3094442" cy="6718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Interior Gateway Protocols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(IGPs)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20DAA4-50C6-46FC-8420-9F5F65F8A595}"/>
              </a:ext>
            </a:extLst>
          </p:cNvPr>
          <p:cNvSpPr/>
          <p:nvPr/>
        </p:nvSpPr>
        <p:spPr>
          <a:xfrm>
            <a:off x="8855461" y="1884927"/>
            <a:ext cx="3094442" cy="6718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Exterior Gateway Protocols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(EGPs)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B81492A-DB81-4498-86A7-23543D3FB2B1}"/>
              </a:ext>
            </a:extLst>
          </p:cNvPr>
          <p:cNvSpPr/>
          <p:nvPr/>
        </p:nvSpPr>
        <p:spPr>
          <a:xfrm>
            <a:off x="5734372" y="612560"/>
            <a:ext cx="3094442" cy="8971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Dynamic Routing Protocols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6B53F2-6AE1-4F0D-946A-7AB8DFC648FA}"/>
              </a:ext>
            </a:extLst>
          </p:cNvPr>
          <p:cNvCxnSpPr>
            <a:stCxn id="93" idx="2"/>
            <a:endCxn id="81" idx="0"/>
          </p:cNvCxnSpPr>
          <p:nvPr/>
        </p:nvCxnSpPr>
        <p:spPr>
          <a:xfrm>
            <a:off x="10402682" y="3780911"/>
            <a:ext cx="0" cy="1800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5E2140-1EEE-45B6-9C90-8D4292C2A945}"/>
              </a:ext>
            </a:extLst>
          </p:cNvPr>
          <p:cNvCxnSpPr>
            <a:cxnSpLocks/>
            <a:stCxn id="102" idx="2"/>
            <a:endCxn id="93" idx="0"/>
          </p:cNvCxnSpPr>
          <p:nvPr/>
        </p:nvCxnSpPr>
        <p:spPr>
          <a:xfrm>
            <a:off x="10402682" y="2556777"/>
            <a:ext cx="0" cy="584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5255E76-B66D-412A-AA36-0847851216B5}"/>
              </a:ext>
            </a:extLst>
          </p:cNvPr>
          <p:cNvCxnSpPr>
            <a:stCxn id="94" idx="2"/>
            <a:endCxn id="87" idx="0"/>
          </p:cNvCxnSpPr>
          <p:nvPr/>
        </p:nvCxnSpPr>
        <p:spPr>
          <a:xfrm rot="16200000" flipH="1">
            <a:off x="4874184" y="1731472"/>
            <a:ext cx="584901" cy="223550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7B0C719-EE5B-4AD7-8FED-8B1C0F255675}"/>
              </a:ext>
            </a:extLst>
          </p:cNvPr>
          <p:cNvCxnSpPr>
            <a:stCxn id="94" idx="2"/>
            <a:endCxn id="85" idx="0"/>
          </p:cNvCxnSpPr>
          <p:nvPr/>
        </p:nvCxnSpPr>
        <p:spPr>
          <a:xfrm rot="5400000">
            <a:off x="2728053" y="1820850"/>
            <a:ext cx="584901" cy="205675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AC6AAB2-A48D-4F2E-A1CD-711475201E38}"/>
              </a:ext>
            </a:extLst>
          </p:cNvPr>
          <p:cNvCxnSpPr>
            <a:stCxn id="87" idx="2"/>
            <a:endCxn id="78" idx="0"/>
          </p:cNvCxnSpPr>
          <p:nvPr/>
        </p:nvCxnSpPr>
        <p:spPr>
          <a:xfrm rot="16200000" flipH="1">
            <a:off x="5841864" y="4223435"/>
            <a:ext cx="1800889" cy="91583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79C77D-6533-4526-9F7D-B282B8229B36}"/>
              </a:ext>
            </a:extLst>
          </p:cNvPr>
          <p:cNvCxnSpPr>
            <a:stCxn id="87" idx="2"/>
            <a:endCxn id="79" idx="0"/>
          </p:cNvCxnSpPr>
          <p:nvPr/>
        </p:nvCxnSpPr>
        <p:spPr>
          <a:xfrm rot="5400000">
            <a:off x="4918780" y="4231920"/>
            <a:ext cx="1816619" cy="91460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FCE419-5B55-4C19-9DB4-FF11034BCC1B}"/>
              </a:ext>
            </a:extLst>
          </p:cNvPr>
          <p:cNvCxnSpPr>
            <a:stCxn id="85" idx="2"/>
            <a:endCxn id="83" idx="0"/>
          </p:cNvCxnSpPr>
          <p:nvPr/>
        </p:nvCxnSpPr>
        <p:spPr>
          <a:xfrm rot="16200000" flipH="1">
            <a:off x="1665261" y="4107774"/>
            <a:ext cx="653729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5637F4-DAE0-4946-8164-3652F3997CD0}"/>
              </a:ext>
            </a:extLst>
          </p:cNvPr>
          <p:cNvCxnSpPr>
            <a:stCxn id="83" idx="2"/>
            <a:endCxn id="80" idx="0"/>
          </p:cNvCxnSpPr>
          <p:nvPr/>
        </p:nvCxnSpPr>
        <p:spPr>
          <a:xfrm>
            <a:off x="1992126" y="4864822"/>
            <a:ext cx="1" cy="7327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365166-2406-4906-8D6C-BF9F32A2BA2F}"/>
              </a:ext>
            </a:extLst>
          </p:cNvPr>
          <p:cNvCxnSpPr>
            <a:stCxn id="105" idx="2"/>
            <a:endCxn id="94" idx="0"/>
          </p:cNvCxnSpPr>
          <p:nvPr/>
        </p:nvCxnSpPr>
        <p:spPr>
          <a:xfrm rot="5400000">
            <a:off x="5477618" y="80952"/>
            <a:ext cx="375238" cy="323271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D12CDA4-5B54-4F90-92F2-D94A4635968B}"/>
              </a:ext>
            </a:extLst>
          </p:cNvPr>
          <p:cNvCxnSpPr>
            <a:stCxn id="105" idx="2"/>
            <a:endCxn id="102" idx="0"/>
          </p:cNvCxnSpPr>
          <p:nvPr/>
        </p:nvCxnSpPr>
        <p:spPr>
          <a:xfrm rot="16200000" flipH="1">
            <a:off x="8654518" y="136763"/>
            <a:ext cx="375238" cy="312108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3E67E87E-FD2E-46B6-8591-5C7CA30E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 anchor="b">
            <a:normAutofit/>
          </a:bodyPr>
          <a:lstStyle/>
          <a:p>
            <a:r>
              <a:rPr lang="en-US" dirty="0"/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104252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Resultado de imagen de router icon">
            <a:extLst>
              <a:ext uri="{FF2B5EF4-FFF2-40B4-BE49-F238E27FC236}">
                <a16:creationId xmlns:a16="http://schemas.microsoft.com/office/drawing/2014/main" id="{45FF0C37-0BA4-4C20-906A-B1383E8AB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2852936"/>
            <a:ext cx="1294241" cy="83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Resultado de imagen de router icon">
            <a:extLst>
              <a:ext uri="{FF2B5EF4-FFF2-40B4-BE49-F238E27FC236}">
                <a16:creationId xmlns:a16="http://schemas.microsoft.com/office/drawing/2014/main" id="{D2373DCE-A8DA-47BE-B8EF-878B8A6AF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164" y="2852936"/>
            <a:ext cx="1294241" cy="83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Resultado de imagen de router icon">
            <a:extLst>
              <a:ext uri="{FF2B5EF4-FFF2-40B4-BE49-F238E27FC236}">
                <a16:creationId xmlns:a16="http://schemas.microsoft.com/office/drawing/2014/main" id="{5726C83B-D8E0-4557-861F-139854544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99" y="2852936"/>
            <a:ext cx="1294241" cy="83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 descr="Resultado de imagen de router icon">
            <a:extLst>
              <a:ext uri="{FF2B5EF4-FFF2-40B4-BE49-F238E27FC236}">
                <a16:creationId xmlns:a16="http://schemas.microsoft.com/office/drawing/2014/main" id="{FF250DF2-58B0-40D7-B8AE-1ACCDA850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579" y="2852936"/>
            <a:ext cx="1294241" cy="83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01B2794-BC5F-4E5E-8240-FD001F699029}"/>
              </a:ext>
            </a:extLst>
          </p:cNvPr>
          <p:cNvSpPr/>
          <p:nvPr/>
        </p:nvSpPr>
        <p:spPr>
          <a:xfrm>
            <a:off x="3573059" y="2492896"/>
            <a:ext cx="3959849" cy="1440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02176B-252B-43F4-9DDF-6AF75F820C15}"/>
              </a:ext>
            </a:extLst>
          </p:cNvPr>
          <p:cNvSpPr/>
          <p:nvPr/>
        </p:nvSpPr>
        <p:spPr>
          <a:xfrm>
            <a:off x="8038868" y="2492896"/>
            <a:ext cx="2160000" cy="1440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A789DD-B488-40E9-AA8E-1D5400CCE611}"/>
              </a:ext>
            </a:extLst>
          </p:cNvPr>
          <p:cNvSpPr/>
          <p:nvPr/>
        </p:nvSpPr>
        <p:spPr>
          <a:xfrm>
            <a:off x="909836" y="2492896"/>
            <a:ext cx="2160000" cy="1440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B5AE63-1C23-42CC-8BC4-BAA82776AAFE}"/>
              </a:ext>
            </a:extLst>
          </p:cNvPr>
          <p:cNvSpPr txBox="1"/>
          <p:nvPr/>
        </p:nvSpPr>
        <p:spPr>
          <a:xfrm>
            <a:off x="3753816" y="2492896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AS-2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4AB2C8-B0E2-4143-AD9F-674A21CEC71B}"/>
              </a:ext>
            </a:extLst>
          </p:cNvPr>
          <p:cNvSpPr txBox="1"/>
          <p:nvPr/>
        </p:nvSpPr>
        <p:spPr>
          <a:xfrm>
            <a:off x="981012" y="249289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AS-1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76E4C8-8624-4732-B586-BBC653BFF437}"/>
              </a:ext>
            </a:extLst>
          </p:cNvPr>
          <p:cNvSpPr txBox="1"/>
          <p:nvPr/>
        </p:nvSpPr>
        <p:spPr>
          <a:xfrm>
            <a:off x="7966620" y="249289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AS-3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582D07-8136-4E3C-966F-3AA34702E25F}"/>
              </a:ext>
            </a:extLst>
          </p:cNvPr>
          <p:cNvCxnSpPr>
            <a:stCxn id="91" idx="3"/>
            <a:endCxn id="51" idx="1"/>
          </p:cNvCxnSpPr>
          <p:nvPr/>
        </p:nvCxnSpPr>
        <p:spPr>
          <a:xfrm>
            <a:off x="2636125" y="3270094"/>
            <a:ext cx="1226039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0F2454-33A7-4423-84E0-F7CD6F86E744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7246540" y="3270094"/>
            <a:ext cx="1226039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970FB3-428B-44EE-94B9-172DB64864E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5156405" y="3270094"/>
            <a:ext cx="79589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31443E-64F8-435B-9E19-85DEA34380E2}"/>
              </a:ext>
            </a:extLst>
          </p:cNvPr>
          <p:cNvSpPr txBox="1"/>
          <p:nvPr/>
        </p:nvSpPr>
        <p:spPr>
          <a:xfrm>
            <a:off x="5236797" y="290762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IBGP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451FB4-39C7-4664-8FB4-4A70504FBF99}"/>
              </a:ext>
            </a:extLst>
          </p:cNvPr>
          <p:cNvSpPr txBox="1"/>
          <p:nvPr/>
        </p:nvSpPr>
        <p:spPr>
          <a:xfrm>
            <a:off x="3034603" y="2907627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EBGP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F2468A-4CDF-4911-8566-E7EAEE9DDB02}"/>
              </a:ext>
            </a:extLst>
          </p:cNvPr>
          <p:cNvSpPr txBox="1"/>
          <p:nvPr/>
        </p:nvSpPr>
        <p:spPr>
          <a:xfrm>
            <a:off x="7465522" y="2927568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EBGP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1067B4F-5F1C-4D35-B64D-EE0B2623D575}"/>
              </a:ext>
            </a:extLst>
          </p:cNvPr>
          <p:cNvSpPr txBox="1"/>
          <p:nvPr/>
        </p:nvSpPr>
        <p:spPr>
          <a:xfrm>
            <a:off x="1794880" y="3625119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392B9E-4858-4BF4-BF1B-981DB04E946B}"/>
              </a:ext>
            </a:extLst>
          </p:cNvPr>
          <p:cNvSpPr txBox="1"/>
          <p:nvPr/>
        </p:nvSpPr>
        <p:spPr>
          <a:xfrm>
            <a:off x="4315160" y="3625119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089881-317A-40E3-94E7-43CC82D6052B}"/>
              </a:ext>
            </a:extLst>
          </p:cNvPr>
          <p:cNvSpPr txBox="1"/>
          <p:nvPr/>
        </p:nvSpPr>
        <p:spPr>
          <a:xfrm>
            <a:off x="6405295" y="361070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AC59CE-C4CE-4D5C-8A5E-8A8FEF4E6C8B}"/>
              </a:ext>
            </a:extLst>
          </p:cNvPr>
          <p:cNvSpPr txBox="1"/>
          <p:nvPr/>
        </p:nvSpPr>
        <p:spPr>
          <a:xfrm>
            <a:off x="8924744" y="361070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R4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2953EFE-1C4B-4529-BF3A-8750D23E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 anchor="b">
            <a:normAutofit/>
          </a:bodyPr>
          <a:lstStyle/>
          <a:p>
            <a:r>
              <a:rPr lang="en-US" dirty="0"/>
              <a:t>FIGURE 8</a:t>
            </a:r>
          </a:p>
        </p:txBody>
      </p:sp>
    </p:spTree>
    <p:extLst>
      <p:ext uri="{BB962C8B-B14F-4D97-AF65-F5344CB8AC3E}">
        <p14:creationId xmlns:p14="http://schemas.microsoft.com/office/powerpoint/2010/main" val="328893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DC7075DB-26DA-4B47-8DE0-79212992A0D2}"/>
              </a:ext>
            </a:extLst>
          </p:cNvPr>
          <p:cNvSpPr/>
          <p:nvPr/>
        </p:nvSpPr>
        <p:spPr>
          <a:xfrm>
            <a:off x="7874711" y="1061125"/>
            <a:ext cx="2493556" cy="47692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BE29F34-27FC-4A23-9F26-C2A7CF5D3AC7}"/>
              </a:ext>
            </a:extLst>
          </p:cNvPr>
          <p:cNvSpPr/>
          <p:nvPr/>
        </p:nvSpPr>
        <p:spPr>
          <a:xfrm>
            <a:off x="5154329" y="1786943"/>
            <a:ext cx="1294243" cy="470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PGW</a:t>
            </a:r>
          </a:p>
        </p:txBody>
      </p:sp>
      <p:pic>
        <p:nvPicPr>
          <p:cNvPr id="144" name="Picture 143" descr="Imagen relacionada">
            <a:extLst>
              <a:ext uri="{FF2B5EF4-FFF2-40B4-BE49-F238E27FC236}">
                <a16:creationId xmlns:a16="http://schemas.microsoft.com/office/drawing/2014/main" id="{9209C5D1-3125-4FCA-9E13-CFF9988F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07" y="1512447"/>
            <a:ext cx="475087" cy="4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9AF7803-D8F3-4184-9103-E1F16FEB7253}"/>
              </a:ext>
            </a:extLst>
          </p:cNvPr>
          <p:cNvGrpSpPr/>
          <p:nvPr/>
        </p:nvGrpSpPr>
        <p:grpSpPr>
          <a:xfrm>
            <a:off x="8126562" y="1165814"/>
            <a:ext cx="2162226" cy="1286712"/>
            <a:chOff x="9764835" y="3501009"/>
            <a:chExt cx="2162226" cy="1286712"/>
          </a:xfrm>
        </p:grpSpPr>
        <p:pic>
          <p:nvPicPr>
            <p:cNvPr id="171" name="Picture 28" descr="Image result for cloud icon&quot;">
              <a:extLst>
                <a:ext uri="{FF2B5EF4-FFF2-40B4-BE49-F238E27FC236}">
                  <a16:creationId xmlns:a16="http://schemas.microsoft.com/office/drawing/2014/main" id="{69F5C93E-5FC6-4288-90E2-F98E623152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8" t="27992" r="13858" b="30324"/>
            <a:stretch/>
          </p:blipFill>
          <p:spPr bwMode="auto">
            <a:xfrm>
              <a:off x="9764835" y="3501009"/>
              <a:ext cx="2162226" cy="128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EC46EB3-7B35-4BBF-9521-F5AD93587CBD}"/>
                </a:ext>
              </a:extLst>
            </p:cNvPr>
            <p:cNvSpPr txBox="1"/>
            <p:nvPr/>
          </p:nvSpPr>
          <p:spPr>
            <a:xfrm>
              <a:off x="9931734" y="4093735"/>
              <a:ext cx="18758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P  S E R V I C E S / 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N T E R N E T</a:t>
              </a:r>
            </a:p>
          </p:txBody>
        </p: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6A089F4-FC7A-4914-B619-9B60C6406B63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>
            <a:off x="6448572" y="2022138"/>
            <a:ext cx="1745699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3657212-F336-415A-86AF-8745947495D2}"/>
              </a:ext>
            </a:extLst>
          </p:cNvPr>
          <p:cNvSpPr txBox="1"/>
          <p:nvPr/>
        </p:nvSpPr>
        <p:spPr>
          <a:xfrm>
            <a:off x="7347751" y="1714432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722DAC-4F99-4976-B950-48255AEDFABC}"/>
              </a:ext>
            </a:extLst>
          </p:cNvPr>
          <p:cNvSpPr/>
          <p:nvPr/>
        </p:nvSpPr>
        <p:spPr>
          <a:xfrm>
            <a:off x="5994542" y="3163192"/>
            <a:ext cx="1294243" cy="373693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71AC562-EDAA-463B-96CD-7A3946C4D297}"/>
              </a:ext>
            </a:extLst>
          </p:cNvPr>
          <p:cNvSpPr/>
          <p:nvPr/>
        </p:nvSpPr>
        <p:spPr>
          <a:xfrm>
            <a:off x="5994542" y="3536885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3FCD1FD-1766-4630-881C-29194D6968BF}"/>
              </a:ext>
            </a:extLst>
          </p:cNvPr>
          <p:cNvSpPr/>
          <p:nvPr/>
        </p:nvSpPr>
        <p:spPr>
          <a:xfrm>
            <a:off x="5994541" y="3902443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CB7FA2-1F4F-4801-B26B-99B2221F267F}"/>
              </a:ext>
            </a:extLst>
          </p:cNvPr>
          <p:cNvSpPr/>
          <p:nvPr/>
        </p:nvSpPr>
        <p:spPr>
          <a:xfrm>
            <a:off x="8510154" y="3163192"/>
            <a:ext cx="1294243" cy="373693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F15ED2-D22D-4750-9C49-C264B0F3C1F2}"/>
              </a:ext>
            </a:extLst>
          </p:cNvPr>
          <p:cNvSpPr/>
          <p:nvPr/>
        </p:nvSpPr>
        <p:spPr>
          <a:xfrm>
            <a:off x="8510154" y="3536885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2924DA-8352-4A88-A643-A88CF9B5B57D}"/>
              </a:ext>
            </a:extLst>
          </p:cNvPr>
          <p:cNvSpPr/>
          <p:nvPr/>
        </p:nvSpPr>
        <p:spPr>
          <a:xfrm>
            <a:off x="8510153" y="3902443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17C0D44-EEFD-4C97-A195-D4202DD23035}"/>
              </a:ext>
            </a:extLst>
          </p:cNvPr>
          <p:cNvCxnSpPr>
            <a:cxnSpLocks/>
            <a:stCxn id="65" idx="2"/>
            <a:endCxn id="62" idx="2"/>
          </p:cNvCxnSpPr>
          <p:nvPr/>
        </p:nvCxnSpPr>
        <p:spPr>
          <a:xfrm rot="5400000">
            <a:off x="7899469" y="3018330"/>
            <a:ext cx="12700" cy="251561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603935A-EC3A-48F4-8FF7-27A3820D14CF}"/>
              </a:ext>
            </a:extLst>
          </p:cNvPr>
          <p:cNvSpPr/>
          <p:nvPr/>
        </p:nvSpPr>
        <p:spPr>
          <a:xfrm>
            <a:off x="1658774" y="1061125"/>
            <a:ext cx="6210608" cy="47692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A690F4-0E20-4E3B-9E1B-A9B274E032B4}"/>
              </a:ext>
            </a:extLst>
          </p:cNvPr>
          <p:cNvSpPr txBox="1"/>
          <p:nvPr/>
        </p:nvSpPr>
        <p:spPr>
          <a:xfrm>
            <a:off x="1658774" y="5413228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AS-1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29EAE4-1B3B-4FA8-9CAB-72D36207F8A5}"/>
              </a:ext>
            </a:extLst>
          </p:cNvPr>
          <p:cNvSpPr txBox="1"/>
          <p:nvPr/>
        </p:nvSpPr>
        <p:spPr>
          <a:xfrm>
            <a:off x="9748900" y="5514721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AS-2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92EF92-3A3E-4DDB-94CD-042C246440E5}"/>
              </a:ext>
            </a:extLst>
          </p:cNvPr>
          <p:cNvCxnSpPr>
            <a:cxnSpLocks/>
          </p:cNvCxnSpPr>
          <p:nvPr/>
        </p:nvCxnSpPr>
        <p:spPr>
          <a:xfrm>
            <a:off x="2612433" y="5360964"/>
            <a:ext cx="251561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5685E56-E3D2-4B18-9978-9CD91AD90C10}"/>
              </a:ext>
            </a:extLst>
          </p:cNvPr>
          <p:cNvSpPr txBox="1"/>
          <p:nvPr/>
        </p:nvSpPr>
        <p:spPr>
          <a:xfrm>
            <a:off x="3609167" y="4992103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IGP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176F0DA-2F28-496B-8981-ABDA1A7E09BB}"/>
              </a:ext>
            </a:extLst>
          </p:cNvPr>
          <p:cNvGrpSpPr/>
          <p:nvPr/>
        </p:nvGrpSpPr>
        <p:grpSpPr>
          <a:xfrm>
            <a:off x="1751152" y="1540728"/>
            <a:ext cx="1495375" cy="716604"/>
            <a:chOff x="5636118" y="3988317"/>
            <a:chExt cx="1495375" cy="716604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7423774-5682-4FB7-8CE0-72163D76E11A}"/>
                </a:ext>
              </a:extLst>
            </p:cNvPr>
            <p:cNvSpPr/>
            <p:nvPr/>
          </p:nvSpPr>
          <p:spPr>
            <a:xfrm>
              <a:off x="5837250" y="4234532"/>
              <a:ext cx="1294243" cy="4703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bg1"/>
                  </a:solidFill>
                  <a:cs typeface="Arial" pitchFamily="34" charset="0"/>
                </a:rPr>
                <a:t>SGW</a:t>
              </a:r>
            </a:p>
          </p:txBody>
        </p:sp>
        <p:pic>
          <p:nvPicPr>
            <p:cNvPr id="116" name="Picture 115" descr="Imagen relacionada">
              <a:extLst>
                <a:ext uri="{FF2B5EF4-FFF2-40B4-BE49-F238E27FC236}">
                  <a16:creationId xmlns:a16="http://schemas.microsoft.com/office/drawing/2014/main" id="{38BEF15D-2FC2-4A02-B51B-95A474FF0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18" y="3988317"/>
              <a:ext cx="475843" cy="430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5B8BDEA-A007-43B1-BFB5-6B9A868FE7A0}"/>
              </a:ext>
            </a:extLst>
          </p:cNvPr>
          <p:cNvCxnSpPr>
            <a:cxnSpLocks/>
            <a:stCxn id="115" idx="3"/>
            <a:endCxn id="106" idx="1"/>
          </p:cNvCxnSpPr>
          <p:nvPr/>
        </p:nvCxnSpPr>
        <p:spPr>
          <a:xfrm>
            <a:off x="3246527" y="2022138"/>
            <a:ext cx="1907802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2784650-83E8-45FC-8A1C-C3853EBD3BD7}"/>
              </a:ext>
            </a:extLst>
          </p:cNvPr>
          <p:cNvSpPr txBox="1"/>
          <p:nvPr/>
        </p:nvSpPr>
        <p:spPr>
          <a:xfrm>
            <a:off x="3866555" y="1670931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S5/S8</a:t>
            </a:r>
            <a:endParaRPr lang="en-US" sz="14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378F287-A4A0-4C77-B53E-6567D21D2819}"/>
              </a:ext>
            </a:extLst>
          </p:cNvPr>
          <p:cNvSpPr txBox="1"/>
          <p:nvPr/>
        </p:nvSpPr>
        <p:spPr>
          <a:xfrm>
            <a:off x="3603980" y="4529338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S5/S8</a:t>
            </a:r>
            <a:endParaRPr lang="en-US" sz="1400" b="1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BA22A89-9A0D-4C07-931B-C6B32EDA8706}"/>
              </a:ext>
            </a:extLst>
          </p:cNvPr>
          <p:cNvSpPr/>
          <p:nvPr/>
        </p:nvSpPr>
        <p:spPr>
          <a:xfrm>
            <a:off x="1965312" y="3528498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1A3EBC5-D1AF-4C81-9D64-D658C69E92B8}"/>
              </a:ext>
            </a:extLst>
          </p:cNvPr>
          <p:cNvSpPr/>
          <p:nvPr/>
        </p:nvSpPr>
        <p:spPr>
          <a:xfrm>
            <a:off x="1965311" y="389405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37" name="Straight Connector 65">
            <a:extLst>
              <a:ext uri="{FF2B5EF4-FFF2-40B4-BE49-F238E27FC236}">
                <a16:creationId xmlns:a16="http://schemas.microsoft.com/office/drawing/2014/main" id="{C5E723F2-F853-4157-BDD9-18192305E5C2}"/>
              </a:ext>
            </a:extLst>
          </p:cNvPr>
          <p:cNvCxnSpPr>
            <a:cxnSpLocks/>
            <a:stCxn id="159" idx="2"/>
            <a:endCxn id="136" idx="2"/>
          </p:cNvCxnSpPr>
          <p:nvPr/>
        </p:nvCxnSpPr>
        <p:spPr>
          <a:xfrm rot="5400000" flipH="1">
            <a:off x="3864510" y="3015672"/>
            <a:ext cx="11458" cy="2515612"/>
          </a:xfrm>
          <a:prstGeom prst="bentConnector3">
            <a:avLst>
              <a:gd name="adj1" fmla="val -199511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64F3F2F-AD6F-4935-8487-1A820CB59077}"/>
              </a:ext>
            </a:extLst>
          </p:cNvPr>
          <p:cNvSpPr/>
          <p:nvPr/>
        </p:nvSpPr>
        <p:spPr>
          <a:xfrm>
            <a:off x="1965770" y="278951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UDP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5D882B3-9454-463D-8BB6-D45D186E2270}"/>
              </a:ext>
            </a:extLst>
          </p:cNvPr>
          <p:cNvSpPr/>
          <p:nvPr/>
        </p:nvSpPr>
        <p:spPr>
          <a:xfrm>
            <a:off x="1965311" y="242947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GTP-U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9054C5E-EBEA-4AE1-A742-E63141A6B94F}"/>
              </a:ext>
            </a:extLst>
          </p:cNvPr>
          <p:cNvSpPr/>
          <p:nvPr/>
        </p:nvSpPr>
        <p:spPr>
          <a:xfrm>
            <a:off x="1965312" y="3154805"/>
            <a:ext cx="1294243" cy="373693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74E3530-4520-40DC-A548-9424AA9A5D5D}"/>
              </a:ext>
            </a:extLst>
          </p:cNvPr>
          <p:cNvSpPr/>
          <p:nvPr/>
        </p:nvSpPr>
        <p:spPr>
          <a:xfrm>
            <a:off x="4480924" y="3539956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Ethernet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B9B0FD3-6173-4E22-A827-F485A0A43370}"/>
              </a:ext>
            </a:extLst>
          </p:cNvPr>
          <p:cNvSpPr/>
          <p:nvPr/>
        </p:nvSpPr>
        <p:spPr>
          <a:xfrm>
            <a:off x="4480923" y="3905514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s-MX" sz="1200" b="1" dirty="0" err="1">
                <a:solidFill>
                  <a:schemeClr val="bg1"/>
                </a:solidFill>
                <a:cs typeface="Arial" pitchFamily="34" charset="0"/>
              </a:rPr>
              <a:t>hy</a:t>
            </a:r>
            <a:endParaRPr lang="es-MX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64EB73B-4616-42D2-BD28-5558FB9D6EF2}"/>
              </a:ext>
            </a:extLst>
          </p:cNvPr>
          <p:cNvSpPr/>
          <p:nvPr/>
        </p:nvSpPr>
        <p:spPr>
          <a:xfrm>
            <a:off x="4481382" y="2800974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UDP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8E859F5-E84B-46F1-9BDE-AFC0ADC96880}"/>
              </a:ext>
            </a:extLst>
          </p:cNvPr>
          <p:cNvSpPr/>
          <p:nvPr/>
        </p:nvSpPr>
        <p:spPr>
          <a:xfrm>
            <a:off x="4480923" y="2440934"/>
            <a:ext cx="1294243" cy="373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GTP-U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D83BE11-4730-425C-A5B7-5E27681CC467}"/>
              </a:ext>
            </a:extLst>
          </p:cNvPr>
          <p:cNvSpPr/>
          <p:nvPr/>
        </p:nvSpPr>
        <p:spPr>
          <a:xfrm>
            <a:off x="4480924" y="3166263"/>
            <a:ext cx="1294243" cy="373693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Arial" pitchFamily="34" charset="0"/>
              </a:rPr>
              <a:t>IP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CD2A7A6-4874-4E63-9ECD-9912D51279B1}"/>
              </a:ext>
            </a:extLst>
          </p:cNvPr>
          <p:cNvCxnSpPr>
            <a:cxnSpLocks/>
          </p:cNvCxnSpPr>
          <p:nvPr/>
        </p:nvCxnSpPr>
        <p:spPr>
          <a:xfrm flipV="1">
            <a:off x="6648013" y="5359542"/>
            <a:ext cx="2517364" cy="142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DF7BC52-C0F1-4DE0-87CD-1427C7F83E35}"/>
              </a:ext>
            </a:extLst>
          </p:cNvPr>
          <p:cNvSpPr txBox="1"/>
          <p:nvPr/>
        </p:nvSpPr>
        <p:spPr>
          <a:xfrm>
            <a:off x="7599917" y="5015387"/>
            <a:ext cx="5389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BGP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457082-D10C-44FA-864A-A5A15FAA35FE}"/>
              </a:ext>
            </a:extLst>
          </p:cNvPr>
          <p:cNvSpPr txBox="1"/>
          <p:nvPr/>
        </p:nvSpPr>
        <p:spPr>
          <a:xfrm>
            <a:off x="7721012" y="4195881"/>
            <a:ext cx="42351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SGi</a:t>
            </a:r>
            <a:endParaRPr lang="en-US" sz="1400" b="1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3300DA0E-323A-417A-ADB9-798805CF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5" y="513661"/>
            <a:ext cx="10192804" cy="547464"/>
          </a:xfrm>
        </p:spPr>
        <p:txBody>
          <a:bodyPr anchor="b">
            <a:normAutofit/>
          </a:bodyPr>
          <a:lstStyle/>
          <a:p>
            <a:r>
              <a:rPr lang="en-US" dirty="0"/>
              <a:t>FIGURE 9</a:t>
            </a:r>
          </a:p>
        </p:txBody>
      </p:sp>
    </p:spTree>
    <p:extLst>
      <p:ext uri="{BB962C8B-B14F-4D97-AF65-F5344CB8AC3E}">
        <p14:creationId xmlns:p14="http://schemas.microsoft.com/office/powerpoint/2010/main" val="260519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Custom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Custom</PresentationFormat>
  <Paragraphs>525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Franklin Gothic Medium</vt:lpstr>
      <vt:lpstr>Segoe UI</vt:lpstr>
      <vt:lpstr>Segoe UI Black</vt:lpstr>
      <vt:lpstr>Times New Roman</vt:lpstr>
      <vt:lpstr>Business Contrast 16x9</vt:lpstr>
      <vt:lpstr>Core Figures  </vt:lpstr>
      <vt:lpstr>Mobile Core HLD Framework</vt:lpstr>
      <vt:lpstr>FIGURE 3</vt:lpstr>
      <vt:lpstr>FIGURE 4</vt:lpstr>
      <vt:lpstr>FIGURE 5</vt:lpstr>
      <vt:lpstr>FIGURE 6</vt:lpstr>
      <vt:lpstr>FIGURE 7</vt:lpstr>
      <vt:lpstr>FIGURE 8</vt:lpstr>
      <vt:lpstr>FIGURE 9</vt:lpstr>
      <vt:lpstr>FIGURE 10</vt:lpstr>
      <vt:lpstr>FIGURE 11</vt:lpstr>
      <vt:lpstr>FIGURE 12</vt:lpstr>
      <vt:lpstr>FIGURE 13</vt:lpstr>
      <vt:lpstr>FIGURE 14</vt:lpstr>
      <vt:lpstr>Mobile Core HLD Process</vt:lpstr>
      <vt:lpstr>FIGURE 16</vt:lpstr>
      <vt:lpstr>FIGURE 17</vt:lpstr>
      <vt:lpstr>FIGURE 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2020-05-03T04:55:56Z</dcterms:created>
  <dcterms:modified xsi:type="dcterms:W3CDTF">2020-09-02T23:10:17Z</dcterms:modified>
</cp:coreProperties>
</file>