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741" r:id="rId3"/>
    <p:sldId id="2742" r:id="rId4"/>
    <p:sldId id="2743" r:id="rId5"/>
    <p:sldId id="2744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E387D1-D56C-4B78-A70A-4382191BC916}">
          <p14:sldIdLst>
            <p14:sldId id="2741"/>
            <p14:sldId id="2742"/>
            <p14:sldId id="2743"/>
            <p14:sldId id="27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3F9"/>
    <a:srgbClr val="689824"/>
    <a:srgbClr val="CB1664"/>
    <a:srgbClr val="BFBFBF"/>
    <a:srgbClr val="E7F2FC"/>
    <a:srgbClr val="9962C1"/>
    <a:srgbClr val="00B050"/>
    <a:srgbClr val="1AC098"/>
    <a:srgbClr val="005777"/>
    <a:srgbClr val="215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4434" autoAdjust="0"/>
  </p:normalViewPr>
  <p:slideViewPr>
    <p:cSldViewPr showGuides="1">
      <p:cViewPr varScale="1">
        <p:scale>
          <a:sx n="70" d="100"/>
          <a:sy n="70" d="100"/>
        </p:scale>
        <p:origin x="522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9421686" cy="2514601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4" y="3403600"/>
            <a:ext cx="9421686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0AF573F-B6A7-4E43-9743-E23E2FDD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88824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4540AFF-F6F4-4BA4-9477-671E24C9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88824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11/8/2020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3730BE5-A22D-44BF-A1B1-9BE8B264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88824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1B4C3B5-5464-473A-AC97-3C3976EB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91171"/>
            <a:ext cx="12188824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11/8/2020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486400"/>
          </a:xfrm>
          <a:ln w="12700">
            <a:solidFill>
              <a:schemeClr val="accent1">
                <a:lumMod val="50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3E078C1-39F7-4988-A4A8-4EA71224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88824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332115"/>
            <a:ext cx="12188824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844" y="1462977"/>
            <a:ext cx="10081120" cy="45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40625" y="6453336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11/8/2020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1186" y="6453336"/>
            <a:ext cx="697192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736" y="6453336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1678515" y="295914"/>
            <a:ext cx="1017653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Imagen 1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33773" y="123048"/>
            <a:ext cx="1344742" cy="4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b="0" kern="1200" spc="30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8A5B-EBEA-4FFC-8B5E-161997BE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Management Process Flow</a:t>
            </a:r>
          </a:p>
        </p:txBody>
      </p:sp>
      <p:sp>
        <p:nvSpPr>
          <p:cNvPr id="3" name="Rectangle: Rounded Corners 23">
            <a:extLst>
              <a:ext uri="{FF2B5EF4-FFF2-40B4-BE49-F238E27FC236}">
                <a16:creationId xmlns:a16="http://schemas.microsoft.com/office/drawing/2014/main" id="{D264BF18-7DDC-4B32-9D9D-A0EB36613FFE}"/>
              </a:ext>
            </a:extLst>
          </p:cNvPr>
          <p:cNvSpPr/>
          <p:nvPr/>
        </p:nvSpPr>
        <p:spPr>
          <a:xfrm>
            <a:off x="501724" y="1123358"/>
            <a:ext cx="11578397" cy="5060627"/>
          </a:xfrm>
          <a:prstGeom prst="roundRect">
            <a:avLst>
              <a:gd name="adj" fmla="val 5529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Diagrama de flujo: conector 4">
            <a:extLst>
              <a:ext uri="{FF2B5EF4-FFF2-40B4-BE49-F238E27FC236}">
                <a16:creationId xmlns:a16="http://schemas.microsoft.com/office/drawing/2014/main" id="{64A2D14A-08FA-41CD-BFBA-1DDEC575B1DB}"/>
              </a:ext>
            </a:extLst>
          </p:cNvPr>
          <p:cNvSpPr/>
          <p:nvPr/>
        </p:nvSpPr>
        <p:spPr>
          <a:xfrm>
            <a:off x="725712" y="1669143"/>
            <a:ext cx="624115" cy="653143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iagrama de flujo: conector 5">
            <a:extLst>
              <a:ext uri="{FF2B5EF4-FFF2-40B4-BE49-F238E27FC236}">
                <a16:creationId xmlns:a16="http://schemas.microsoft.com/office/drawing/2014/main" id="{4C710190-7167-4FAE-830B-009842E8A3FD}"/>
              </a:ext>
            </a:extLst>
          </p:cNvPr>
          <p:cNvSpPr/>
          <p:nvPr/>
        </p:nvSpPr>
        <p:spPr>
          <a:xfrm>
            <a:off x="725712" y="4702627"/>
            <a:ext cx="624115" cy="653143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CD85B70A-F593-4A82-AD04-57B07ACBFD63}"/>
              </a:ext>
            </a:extLst>
          </p:cNvPr>
          <p:cNvSpPr txBox="1"/>
          <p:nvPr/>
        </p:nvSpPr>
        <p:spPr>
          <a:xfrm>
            <a:off x="501725" y="2304375"/>
            <a:ext cx="131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Ticket</a:t>
            </a:r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id="{85553263-AE7D-4E24-AFEE-55B07532D486}"/>
              </a:ext>
            </a:extLst>
          </p:cNvPr>
          <p:cNvSpPr txBox="1"/>
          <p:nvPr/>
        </p:nvSpPr>
        <p:spPr>
          <a:xfrm>
            <a:off x="543114" y="5337858"/>
            <a:ext cx="1214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s-MX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Network</a:t>
            </a:r>
            <a:r>
              <a:rPr lang="es-MX" sz="1400" b="0" dirty="0"/>
              <a:t>  </a:t>
            </a:r>
            <a:r>
              <a:rPr lang="es-MX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Event</a:t>
            </a:r>
          </a:p>
        </p:txBody>
      </p:sp>
      <p:cxnSp>
        <p:nvCxnSpPr>
          <p:cNvPr id="8" name="Conector recto de flecha 8">
            <a:extLst>
              <a:ext uri="{FF2B5EF4-FFF2-40B4-BE49-F238E27FC236}">
                <a16:creationId xmlns:a16="http://schemas.microsoft.com/office/drawing/2014/main" id="{46081EF8-48DE-4787-8E9C-B4922355D01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349827" y="1995715"/>
            <a:ext cx="10305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16">
            <a:extLst>
              <a:ext uri="{FF2B5EF4-FFF2-40B4-BE49-F238E27FC236}">
                <a16:creationId xmlns:a16="http://schemas.microsoft.com/office/drawing/2014/main" id="{26A41D42-0B75-4211-B474-0A68D07112BD}"/>
              </a:ext>
            </a:extLst>
          </p:cNvPr>
          <p:cNvCxnSpPr>
            <a:cxnSpLocks/>
          </p:cNvCxnSpPr>
          <p:nvPr/>
        </p:nvCxnSpPr>
        <p:spPr>
          <a:xfrm>
            <a:off x="4833257" y="3414486"/>
            <a:ext cx="64851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21">
            <a:extLst>
              <a:ext uri="{FF2B5EF4-FFF2-40B4-BE49-F238E27FC236}">
                <a16:creationId xmlns:a16="http://schemas.microsoft.com/office/drawing/2014/main" id="{385DD9BB-5AF8-4EBF-B1C5-1A4E2F1971EB}"/>
              </a:ext>
            </a:extLst>
          </p:cNvPr>
          <p:cNvCxnSpPr>
            <a:cxnSpLocks/>
          </p:cNvCxnSpPr>
          <p:nvPr/>
        </p:nvCxnSpPr>
        <p:spPr>
          <a:xfrm>
            <a:off x="4339771" y="2024788"/>
            <a:ext cx="49348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24">
            <a:extLst>
              <a:ext uri="{FF2B5EF4-FFF2-40B4-BE49-F238E27FC236}">
                <a16:creationId xmlns:a16="http://schemas.microsoft.com/office/drawing/2014/main" id="{C12C77CE-4E75-42B4-A597-4F25DD808C10}"/>
              </a:ext>
            </a:extLst>
          </p:cNvPr>
          <p:cNvCxnSpPr>
            <a:cxnSpLocks/>
          </p:cNvCxnSpPr>
          <p:nvPr/>
        </p:nvCxnSpPr>
        <p:spPr>
          <a:xfrm>
            <a:off x="1371599" y="5029198"/>
            <a:ext cx="34616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26">
            <a:extLst>
              <a:ext uri="{FF2B5EF4-FFF2-40B4-BE49-F238E27FC236}">
                <a16:creationId xmlns:a16="http://schemas.microsoft.com/office/drawing/2014/main" id="{F4BC0E51-8A57-4D28-8138-56500C6391D7}"/>
              </a:ext>
            </a:extLst>
          </p:cNvPr>
          <p:cNvCxnSpPr>
            <a:cxnSpLocks/>
          </p:cNvCxnSpPr>
          <p:nvPr/>
        </p:nvCxnSpPr>
        <p:spPr>
          <a:xfrm flipV="1">
            <a:off x="4833257" y="2024787"/>
            <a:ext cx="0" cy="30044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32">
            <a:extLst>
              <a:ext uri="{FF2B5EF4-FFF2-40B4-BE49-F238E27FC236}">
                <a16:creationId xmlns:a16="http://schemas.microsoft.com/office/drawing/2014/main" id="{47D09D4E-B746-4B6D-8D86-D35CD08FD967}"/>
              </a:ext>
            </a:extLst>
          </p:cNvPr>
          <p:cNvCxnSpPr>
            <a:cxnSpLocks/>
          </p:cNvCxnSpPr>
          <p:nvPr/>
        </p:nvCxnSpPr>
        <p:spPr>
          <a:xfrm>
            <a:off x="6780483" y="3410856"/>
            <a:ext cx="64851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35">
            <a:extLst>
              <a:ext uri="{FF2B5EF4-FFF2-40B4-BE49-F238E27FC236}">
                <a16:creationId xmlns:a16="http://schemas.microsoft.com/office/drawing/2014/main" id="{0367F8EA-7F07-4420-8D00-75630F2B367D}"/>
              </a:ext>
            </a:extLst>
          </p:cNvPr>
          <p:cNvCxnSpPr>
            <a:cxnSpLocks/>
          </p:cNvCxnSpPr>
          <p:nvPr/>
        </p:nvCxnSpPr>
        <p:spPr>
          <a:xfrm>
            <a:off x="8738753" y="3410856"/>
            <a:ext cx="64851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38">
            <a:extLst>
              <a:ext uri="{FF2B5EF4-FFF2-40B4-BE49-F238E27FC236}">
                <a16:creationId xmlns:a16="http://schemas.microsoft.com/office/drawing/2014/main" id="{29C67F9E-BB98-47DB-9129-16373290BEC3}"/>
              </a:ext>
            </a:extLst>
          </p:cNvPr>
          <p:cNvCxnSpPr>
            <a:cxnSpLocks/>
          </p:cNvCxnSpPr>
          <p:nvPr/>
        </p:nvCxnSpPr>
        <p:spPr>
          <a:xfrm>
            <a:off x="10703019" y="3428998"/>
            <a:ext cx="64851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grama de flujo: conector 39">
            <a:extLst>
              <a:ext uri="{FF2B5EF4-FFF2-40B4-BE49-F238E27FC236}">
                <a16:creationId xmlns:a16="http://schemas.microsoft.com/office/drawing/2014/main" id="{4B4E6CA6-F134-4CA5-BE97-34D566985150}"/>
              </a:ext>
            </a:extLst>
          </p:cNvPr>
          <p:cNvSpPr/>
          <p:nvPr/>
        </p:nvSpPr>
        <p:spPr>
          <a:xfrm>
            <a:off x="11402420" y="3049613"/>
            <a:ext cx="624115" cy="65314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40">
            <a:extLst>
              <a:ext uri="{FF2B5EF4-FFF2-40B4-BE49-F238E27FC236}">
                <a16:creationId xmlns:a16="http://schemas.microsoft.com/office/drawing/2014/main" id="{47572384-94A9-4EB0-8693-BF66BB081C2F}"/>
              </a:ext>
            </a:extLst>
          </p:cNvPr>
          <p:cNvSpPr txBox="1"/>
          <p:nvPr/>
        </p:nvSpPr>
        <p:spPr>
          <a:xfrm>
            <a:off x="6496548" y="5476357"/>
            <a:ext cx="16070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Ticket dismissed</a:t>
            </a:r>
          </a:p>
        </p:txBody>
      </p:sp>
      <p:cxnSp>
        <p:nvCxnSpPr>
          <p:cNvPr id="18" name="Conector recto de flecha 41">
            <a:extLst>
              <a:ext uri="{FF2B5EF4-FFF2-40B4-BE49-F238E27FC236}">
                <a16:creationId xmlns:a16="http://schemas.microsoft.com/office/drawing/2014/main" id="{BA14F0F7-74FF-4480-9E8A-F25D12FCEBAA}"/>
              </a:ext>
            </a:extLst>
          </p:cNvPr>
          <p:cNvCxnSpPr>
            <a:cxnSpLocks/>
          </p:cNvCxnSpPr>
          <p:nvPr/>
        </p:nvCxnSpPr>
        <p:spPr>
          <a:xfrm>
            <a:off x="7099796" y="3428998"/>
            <a:ext cx="0" cy="13570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a de flujo: conector 43">
            <a:extLst>
              <a:ext uri="{FF2B5EF4-FFF2-40B4-BE49-F238E27FC236}">
                <a16:creationId xmlns:a16="http://schemas.microsoft.com/office/drawing/2014/main" id="{FCE7B9B2-AAEA-41DC-AA87-854A6150526A}"/>
              </a:ext>
            </a:extLst>
          </p:cNvPr>
          <p:cNvSpPr/>
          <p:nvPr/>
        </p:nvSpPr>
        <p:spPr>
          <a:xfrm>
            <a:off x="6804886" y="4786084"/>
            <a:ext cx="624115" cy="65314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44">
            <a:extLst>
              <a:ext uri="{FF2B5EF4-FFF2-40B4-BE49-F238E27FC236}">
                <a16:creationId xmlns:a16="http://schemas.microsoft.com/office/drawing/2014/main" id="{8963C7C5-45DF-43C1-A131-34A17A948368}"/>
              </a:ext>
            </a:extLst>
          </p:cNvPr>
          <p:cNvSpPr txBox="1"/>
          <p:nvPr/>
        </p:nvSpPr>
        <p:spPr>
          <a:xfrm>
            <a:off x="11301255" y="3709513"/>
            <a:ext cx="826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Incident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Creation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Triggered</a:t>
            </a:r>
          </a:p>
        </p:txBody>
      </p:sp>
      <p:cxnSp>
        <p:nvCxnSpPr>
          <p:cNvPr id="21" name="Conector recto de flecha 45">
            <a:extLst>
              <a:ext uri="{FF2B5EF4-FFF2-40B4-BE49-F238E27FC236}">
                <a16:creationId xmlns:a16="http://schemas.microsoft.com/office/drawing/2014/main" id="{99FCBBFA-7923-4A81-9053-2D5C5ACD6756}"/>
              </a:ext>
            </a:extLst>
          </p:cNvPr>
          <p:cNvCxnSpPr>
            <a:cxnSpLocks/>
          </p:cNvCxnSpPr>
          <p:nvPr/>
        </p:nvCxnSpPr>
        <p:spPr>
          <a:xfrm>
            <a:off x="9063012" y="3410856"/>
            <a:ext cx="0" cy="13570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grama de flujo: conector 46">
            <a:extLst>
              <a:ext uri="{FF2B5EF4-FFF2-40B4-BE49-F238E27FC236}">
                <a16:creationId xmlns:a16="http://schemas.microsoft.com/office/drawing/2014/main" id="{76C164B6-1B3D-4199-8777-6B58CAC60515}"/>
              </a:ext>
            </a:extLst>
          </p:cNvPr>
          <p:cNvSpPr/>
          <p:nvPr/>
        </p:nvSpPr>
        <p:spPr>
          <a:xfrm>
            <a:off x="8756216" y="4786083"/>
            <a:ext cx="624115" cy="65314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uadroTexto 47">
            <a:extLst>
              <a:ext uri="{FF2B5EF4-FFF2-40B4-BE49-F238E27FC236}">
                <a16:creationId xmlns:a16="http://schemas.microsoft.com/office/drawing/2014/main" id="{3EFBAABF-3065-4F7B-BA70-DE8DB659D5E8}"/>
              </a:ext>
            </a:extLst>
          </p:cNvPr>
          <p:cNvSpPr txBox="1"/>
          <p:nvPr/>
        </p:nvSpPr>
        <p:spPr>
          <a:xfrm>
            <a:off x="8091870" y="5473032"/>
            <a:ext cx="1913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Incident correlated</a:t>
            </a:r>
          </a:p>
        </p:txBody>
      </p:sp>
      <p:sp>
        <p:nvSpPr>
          <p:cNvPr id="24" name="Rectangle: Rounded Corners 26">
            <a:extLst>
              <a:ext uri="{FF2B5EF4-FFF2-40B4-BE49-F238E27FC236}">
                <a16:creationId xmlns:a16="http://schemas.microsoft.com/office/drawing/2014/main" id="{B9450C21-7C97-4546-8E01-967D241BCEC1}"/>
              </a:ext>
            </a:extLst>
          </p:cNvPr>
          <p:cNvSpPr/>
          <p:nvPr/>
        </p:nvSpPr>
        <p:spPr>
          <a:xfrm>
            <a:off x="2380344" y="1789159"/>
            <a:ext cx="1959426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Review Trouble Ticket</a:t>
            </a:r>
          </a:p>
        </p:txBody>
      </p:sp>
      <p:sp>
        <p:nvSpPr>
          <p:cNvPr id="25" name="Rectangle: Rounded Corners 26">
            <a:extLst>
              <a:ext uri="{FF2B5EF4-FFF2-40B4-BE49-F238E27FC236}">
                <a16:creationId xmlns:a16="http://schemas.microsoft.com/office/drawing/2014/main" id="{4D0B4A29-7990-4B65-9125-9BFFF6B4645B}"/>
              </a:ext>
            </a:extLst>
          </p:cNvPr>
          <p:cNvSpPr/>
          <p:nvPr/>
        </p:nvSpPr>
        <p:spPr>
          <a:xfrm>
            <a:off x="5475675" y="3198181"/>
            <a:ext cx="1315852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Correlate PW</a:t>
            </a:r>
          </a:p>
        </p:txBody>
      </p:sp>
      <p:sp>
        <p:nvSpPr>
          <p:cNvPr id="26" name="Rectangle: Rounded Corners 26">
            <a:extLst>
              <a:ext uri="{FF2B5EF4-FFF2-40B4-BE49-F238E27FC236}">
                <a16:creationId xmlns:a16="http://schemas.microsoft.com/office/drawing/2014/main" id="{381690AF-B740-4431-BD4C-DDE80A8DF4EB}"/>
              </a:ext>
            </a:extLst>
          </p:cNvPr>
          <p:cNvSpPr/>
          <p:nvPr/>
        </p:nvSpPr>
        <p:spPr>
          <a:xfrm>
            <a:off x="7433944" y="3194856"/>
            <a:ext cx="1315852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Correlate Incident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542DB10-E661-4687-99EF-D989EDCCB303}"/>
              </a:ext>
            </a:extLst>
          </p:cNvPr>
          <p:cNvSpPr/>
          <p:nvPr/>
        </p:nvSpPr>
        <p:spPr>
          <a:xfrm>
            <a:off x="9423699" y="3194856"/>
            <a:ext cx="1315852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Incident</a:t>
            </a:r>
          </a:p>
        </p:txBody>
      </p:sp>
      <p:sp>
        <p:nvSpPr>
          <p:cNvPr id="28" name="Rectángulo 1">
            <a:extLst>
              <a:ext uri="{FF2B5EF4-FFF2-40B4-BE49-F238E27FC236}">
                <a16:creationId xmlns:a16="http://schemas.microsoft.com/office/drawing/2014/main" id="{ACA2307E-4946-4ABB-A8D8-8E5FCA1CA0F9}"/>
              </a:ext>
            </a:extLst>
          </p:cNvPr>
          <p:cNvSpPr/>
          <p:nvPr/>
        </p:nvSpPr>
        <p:spPr>
          <a:xfrm>
            <a:off x="844852" y="3152790"/>
            <a:ext cx="4039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9" name="Rectángulo 27">
            <a:extLst>
              <a:ext uri="{FF2B5EF4-FFF2-40B4-BE49-F238E27FC236}">
                <a16:creationId xmlns:a16="http://schemas.microsoft.com/office/drawing/2014/main" id="{BC57702B-A248-4768-864C-DF8AE7332461}"/>
              </a:ext>
            </a:extLst>
          </p:cNvPr>
          <p:cNvSpPr/>
          <p:nvPr/>
        </p:nvSpPr>
        <p:spPr>
          <a:xfrm>
            <a:off x="5894007" y="2653731"/>
            <a:ext cx="4039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ángulo 28">
            <a:extLst>
              <a:ext uri="{FF2B5EF4-FFF2-40B4-BE49-F238E27FC236}">
                <a16:creationId xmlns:a16="http://schemas.microsoft.com/office/drawing/2014/main" id="{DB8664ED-215A-49ED-B4E9-65B961537E55}"/>
              </a:ext>
            </a:extLst>
          </p:cNvPr>
          <p:cNvSpPr/>
          <p:nvPr/>
        </p:nvSpPr>
        <p:spPr>
          <a:xfrm>
            <a:off x="7850710" y="2642975"/>
            <a:ext cx="4039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1" name="Rectángulo 29">
            <a:extLst>
              <a:ext uri="{FF2B5EF4-FFF2-40B4-BE49-F238E27FC236}">
                <a16:creationId xmlns:a16="http://schemas.microsoft.com/office/drawing/2014/main" id="{1337E1D9-27C0-4100-BB22-F3E1D6B9007B}"/>
              </a:ext>
            </a:extLst>
          </p:cNvPr>
          <p:cNvSpPr/>
          <p:nvPr/>
        </p:nvSpPr>
        <p:spPr>
          <a:xfrm>
            <a:off x="9879632" y="2657152"/>
            <a:ext cx="4039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80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D107-310E-44B7-B1C6-9602DC12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Management Process Flow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3A7E65EC-1582-4611-AE78-B2CE6137661C}"/>
              </a:ext>
            </a:extLst>
          </p:cNvPr>
          <p:cNvGrpSpPr/>
          <p:nvPr/>
        </p:nvGrpSpPr>
        <p:grpSpPr>
          <a:xfrm>
            <a:off x="115858" y="980728"/>
            <a:ext cx="11739194" cy="5660954"/>
            <a:chOff x="115858" y="75415"/>
            <a:chExt cx="11960284" cy="6566267"/>
          </a:xfrm>
        </p:grpSpPr>
        <p:sp>
          <p:nvSpPr>
            <p:cNvPr id="227" name="Rectangle: Rounded Corners 23">
              <a:extLst>
                <a:ext uri="{FF2B5EF4-FFF2-40B4-BE49-F238E27FC236}">
                  <a16:creationId xmlns:a16="http://schemas.microsoft.com/office/drawing/2014/main" id="{407BBC7E-D3FB-4472-B24D-B66A793B351D}"/>
                </a:ext>
              </a:extLst>
            </p:cNvPr>
            <p:cNvSpPr/>
            <p:nvPr/>
          </p:nvSpPr>
          <p:spPr>
            <a:xfrm>
              <a:off x="115858" y="75415"/>
              <a:ext cx="11960284" cy="6566267"/>
            </a:xfrm>
            <a:prstGeom prst="roundRect">
              <a:avLst>
                <a:gd name="adj" fmla="val 5529"/>
              </a:avLst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8" name="Diagrama de flujo: decisión 9">
              <a:extLst>
                <a:ext uri="{FF2B5EF4-FFF2-40B4-BE49-F238E27FC236}">
                  <a16:creationId xmlns:a16="http://schemas.microsoft.com/office/drawing/2014/main" id="{FEBBA780-F570-4135-A60E-B5FACAA9FB9E}"/>
                </a:ext>
              </a:extLst>
            </p:cNvPr>
            <p:cNvSpPr/>
            <p:nvPr/>
          </p:nvSpPr>
          <p:spPr>
            <a:xfrm>
              <a:off x="3063248" y="704984"/>
              <a:ext cx="1026243" cy="1138511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9" name="Diagrama de flujo: conector 5">
              <a:extLst>
                <a:ext uri="{FF2B5EF4-FFF2-40B4-BE49-F238E27FC236}">
                  <a16:creationId xmlns:a16="http://schemas.microsoft.com/office/drawing/2014/main" id="{C6F4C386-40CF-4A76-A3F9-92F11BEA8D6C}"/>
                </a:ext>
              </a:extLst>
            </p:cNvPr>
            <p:cNvSpPr/>
            <p:nvPr/>
          </p:nvSpPr>
          <p:spPr>
            <a:xfrm>
              <a:off x="347307" y="1002707"/>
              <a:ext cx="433483" cy="461441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CuadroTexto 7">
              <a:extLst>
                <a:ext uri="{FF2B5EF4-FFF2-40B4-BE49-F238E27FC236}">
                  <a16:creationId xmlns:a16="http://schemas.microsoft.com/office/drawing/2014/main" id="{C5EA708C-5FE0-4087-ACA1-13EB7A472AC6}"/>
                </a:ext>
              </a:extLst>
            </p:cNvPr>
            <p:cNvSpPr txBox="1"/>
            <p:nvPr/>
          </p:nvSpPr>
          <p:spPr>
            <a:xfrm>
              <a:off x="329210" y="1496777"/>
              <a:ext cx="536014" cy="303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31" name="Conector recto de flecha 16">
              <a:extLst>
                <a:ext uri="{FF2B5EF4-FFF2-40B4-BE49-F238E27FC236}">
                  <a16:creationId xmlns:a16="http://schemas.microsoft.com/office/drawing/2014/main" id="{562C29B0-452D-4BB0-96E4-1AAB853D4F98}"/>
                </a:ext>
              </a:extLst>
            </p:cNvPr>
            <p:cNvCxnSpPr>
              <a:cxnSpLocks/>
              <a:stCxn id="229" idx="6"/>
              <a:endCxn id="284" idx="1"/>
            </p:cNvCxnSpPr>
            <p:nvPr/>
          </p:nvCxnSpPr>
          <p:spPr>
            <a:xfrm>
              <a:off x="780791" y="1233428"/>
              <a:ext cx="58499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de flecha 32">
              <a:extLst>
                <a:ext uri="{FF2B5EF4-FFF2-40B4-BE49-F238E27FC236}">
                  <a16:creationId xmlns:a16="http://schemas.microsoft.com/office/drawing/2014/main" id="{14464738-1FD0-4052-A25D-73E62E575A04}"/>
                </a:ext>
              </a:extLst>
            </p:cNvPr>
            <p:cNvCxnSpPr>
              <a:cxnSpLocks/>
            </p:cNvCxnSpPr>
            <p:nvPr/>
          </p:nvCxnSpPr>
          <p:spPr>
            <a:xfrm>
              <a:off x="2712403" y="1274240"/>
              <a:ext cx="33559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Diagrama de flujo: conector 39">
              <a:extLst>
                <a:ext uri="{FF2B5EF4-FFF2-40B4-BE49-F238E27FC236}">
                  <a16:creationId xmlns:a16="http://schemas.microsoft.com/office/drawing/2014/main" id="{460DB952-751D-44D1-8964-0A9A5AE1541A}"/>
                </a:ext>
              </a:extLst>
            </p:cNvPr>
            <p:cNvSpPr/>
            <p:nvPr/>
          </p:nvSpPr>
          <p:spPr>
            <a:xfrm>
              <a:off x="11510311" y="3047504"/>
              <a:ext cx="468610" cy="492055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Diagrama de flujo: proceso 1">
              <a:extLst>
                <a:ext uri="{FF2B5EF4-FFF2-40B4-BE49-F238E27FC236}">
                  <a16:creationId xmlns:a16="http://schemas.microsoft.com/office/drawing/2014/main" id="{9AD18495-77D9-4A9C-9CF3-D1DCB06E31F7}"/>
                </a:ext>
              </a:extLst>
            </p:cNvPr>
            <p:cNvSpPr/>
            <p:nvPr/>
          </p:nvSpPr>
          <p:spPr>
            <a:xfrm>
              <a:off x="454018" y="313784"/>
              <a:ext cx="1983408" cy="461440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CuadroTexto 2">
              <a:extLst>
                <a:ext uri="{FF2B5EF4-FFF2-40B4-BE49-F238E27FC236}">
                  <a16:creationId xmlns:a16="http://schemas.microsoft.com/office/drawing/2014/main" id="{58D49C05-206B-45F0-9EBE-5915765CC2FB}"/>
                </a:ext>
              </a:extLst>
            </p:cNvPr>
            <p:cNvSpPr txBox="1"/>
            <p:nvPr/>
          </p:nvSpPr>
          <p:spPr>
            <a:xfrm>
              <a:off x="799860" y="356324"/>
              <a:ext cx="1052691" cy="356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FM Level 1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6" name="CuadroTexto 49">
              <a:extLst>
                <a:ext uri="{FF2B5EF4-FFF2-40B4-BE49-F238E27FC236}">
                  <a16:creationId xmlns:a16="http://schemas.microsoft.com/office/drawing/2014/main" id="{8A65F1EA-5701-4536-9718-F2D1871F85F8}"/>
                </a:ext>
              </a:extLst>
            </p:cNvPr>
            <p:cNvSpPr txBox="1"/>
            <p:nvPr/>
          </p:nvSpPr>
          <p:spPr>
            <a:xfrm>
              <a:off x="3121808" y="1132745"/>
              <a:ext cx="1065561" cy="321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High</a:t>
              </a: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Impact?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7" name="CuadroTexto 50">
              <a:extLst>
                <a:ext uri="{FF2B5EF4-FFF2-40B4-BE49-F238E27FC236}">
                  <a16:creationId xmlns:a16="http://schemas.microsoft.com/office/drawing/2014/main" id="{3807B28B-1DC1-4EC5-9530-E20EF49B90CC}"/>
                </a:ext>
              </a:extLst>
            </p:cNvPr>
            <p:cNvSpPr txBox="1"/>
            <p:nvPr/>
          </p:nvSpPr>
          <p:spPr>
            <a:xfrm>
              <a:off x="4046805" y="1042832"/>
              <a:ext cx="486776" cy="30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</a:t>
              </a:r>
            </a:p>
          </p:txBody>
        </p:sp>
        <p:cxnSp>
          <p:nvCxnSpPr>
            <p:cNvPr id="238" name="Conector recto de flecha 51">
              <a:extLst>
                <a:ext uri="{FF2B5EF4-FFF2-40B4-BE49-F238E27FC236}">
                  <a16:creationId xmlns:a16="http://schemas.microsoft.com/office/drawing/2014/main" id="{78520142-24CA-48A8-A0F6-0757A42F3714}"/>
                </a:ext>
              </a:extLst>
            </p:cNvPr>
            <p:cNvCxnSpPr>
              <a:cxnSpLocks/>
            </p:cNvCxnSpPr>
            <p:nvPr/>
          </p:nvCxnSpPr>
          <p:spPr>
            <a:xfrm>
              <a:off x="4089491" y="1299917"/>
              <a:ext cx="33559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CuadroTexto 53">
              <a:extLst>
                <a:ext uri="{FF2B5EF4-FFF2-40B4-BE49-F238E27FC236}">
                  <a16:creationId xmlns:a16="http://schemas.microsoft.com/office/drawing/2014/main" id="{9AC24AF8-7955-4997-B030-2E61DC86F36D}"/>
                </a:ext>
              </a:extLst>
            </p:cNvPr>
            <p:cNvSpPr txBox="1"/>
            <p:nvPr/>
          </p:nvSpPr>
          <p:spPr>
            <a:xfrm>
              <a:off x="3576368" y="1843495"/>
              <a:ext cx="488791" cy="30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Yes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40" name="Conector recto de flecha 54">
              <a:extLst>
                <a:ext uri="{FF2B5EF4-FFF2-40B4-BE49-F238E27FC236}">
                  <a16:creationId xmlns:a16="http://schemas.microsoft.com/office/drawing/2014/main" id="{B28A6278-53B3-46F7-86B2-69EFD5564DD5}"/>
                </a:ext>
              </a:extLst>
            </p:cNvPr>
            <p:cNvCxnSpPr>
              <a:cxnSpLocks/>
              <a:stCxn id="228" idx="2"/>
              <a:endCxn id="291" idx="0"/>
            </p:cNvCxnSpPr>
            <p:nvPr/>
          </p:nvCxnSpPr>
          <p:spPr>
            <a:xfrm>
              <a:off x="3576370" y="1843495"/>
              <a:ext cx="16240" cy="3310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de flecha 57">
              <a:extLst>
                <a:ext uri="{FF2B5EF4-FFF2-40B4-BE49-F238E27FC236}">
                  <a16:creationId xmlns:a16="http://schemas.microsoft.com/office/drawing/2014/main" id="{42153EB9-732C-4377-8F0D-0059E22C7FA4}"/>
                </a:ext>
              </a:extLst>
            </p:cNvPr>
            <p:cNvCxnSpPr>
              <a:cxnSpLocks/>
            </p:cNvCxnSpPr>
            <p:nvPr/>
          </p:nvCxnSpPr>
          <p:spPr>
            <a:xfrm>
              <a:off x="5468292" y="1299917"/>
              <a:ext cx="43719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de flecha 62">
              <a:extLst>
                <a:ext uri="{FF2B5EF4-FFF2-40B4-BE49-F238E27FC236}">
                  <a16:creationId xmlns:a16="http://schemas.microsoft.com/office/drawing/2014/main" id="{9B38DF88-4FEC-4C63-8095-A9F8F42F2CC2}"/>
                </a:ext>
              </a:extLst>
            </p:cNvPr>
            <p:cNvCxnSpPr>
              <a:cxnSpLocks/>
            </p:cNvCxnSpPr>
            <p:nvPr/>
          </p:nvCxnSpPr>
          <p:spPr>
            <a:xfrm>
              <a:off x="6804886" y="1286921"/>
              <a:ext cx="43719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CuadroTexto 63">
              <a:extLst>
                <a:ext uri="{FF2B5EF4-FFF2-40B4-BE49-F238E27FC236}">
                  <a16:creationId xmlns:a16="http://schemas.microsoft.com/office/drawing/2014/main" id="{8E76E9CB-7E0E-4FF7-9969-8E61F6F93D83}"/>
                </a:ext>
              </a:extLst>
            </p:cNvPr>
            <p:cNvSpPr txBox="1"/>
            <p:nvPr/>
          </p:nvSpPr>
          <p:spPr>
            <a:xfrm>
              <a:off x="7390556" y="1153825"/>
              <a:ext cx="818556" cy="303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Restored?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Diagrama de flujo: decisión 64">
              <a:extLst>
                <a:ext uri="{FF2B5EF4-FFF2-40B4-BE49-F238E27FC236}">
                  <a16:creationId xmlns:a16="http://schemas.microsoft.com/office/drawing/2014/main" id="{EEFA85E2-DA34-472D-AE83-23E74DD1165C}"/>
                </a:ext>
              </a:extLst>
            </p:cNvPr>
            <p:cNvSpPr/>
            <p:nvPr/>
          </p:nvSpPr>
          <p:spPr>
            <a:xfrm>
              <a:off x="7251318" y="717665"/>
              <a:ext cx="1026243" cy="1138511"/>
            </a:xfrm>
            <a:prstGeom prst="flowChartDecision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CuadroTexto 67">
              <a:extLst>
                <a:ext uri="{FF2B5EF4-FFF2-40B4-BE49-F238E27FC236}">
                  <a16:creationId xmlns:a16="http://schemas.microsoft.com/office/drawing/2014/main" id="{9194ED07-9E8F-412B-BB8A-97CEB332431C}"/>
                </a:ext>
              </a:extLst>
            </p:cNvPr>
            <p:cNvSpPr txBox="1"/>
            <p:nvPr/>
          </p:nvSpPr>
          <p:spPr>
            <a:xfrm>
              <a:off x="8211032" y="997070"/>
              <a:ext cx="488791" cy="30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Yes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46" name="Conector recto de flecha 68">
              <a:extLst>
                <a:ext uri="{FF2B5EF4-FFF2-40B4-BE49-F238E27FC236}">
                  <a16:creationId xmlns:a16="http://schemas.microsoft.com/office/drawing/2014/main" id="{C95D7DAB-FB3F-447D-81D3-CC859CAD5A49}"/>
                </a:ext>
              </a:extLst>
            </p:cNvPr>
            <p:cNvCxnSpPr>
              <a:cxnSpLocks/>
            </p:cNvCxnSpPr>
            <p:nvPr/>
          </p:nvCxnSpPr>
          <p:spPr>
            <a:xfrm>
              <a:off x="8277561" y="1285792"/>
              <a:ext cx="43719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de flecha 71">
              <a:extLst>
                <a:ext uri="{FF2B5EF4-FFF2-40B4-BE49-F238E27FC236}">
                  <a16:creationId xmlns:a16="http://schemas.microsoft.com/office/drawing/2014/main" id="{D5C11EF0-A495-46B0-AE05-08623D913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3690" y="1247429"/>
              <a:ext cx="1275698" cy="806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CuadroTexto 73">
              <a:extLst>
                <a:ext uri="{FF2B5EF4-FFF2-40B4-BE49-F238E27FC236}">
                  <a16:creationId xmlns:a16="http://schemas.microsoft.com/office/drawing/2014/main" id="{28071D1A-D304-4B27-A724-764B1B99A651}"/>
                </a:ext>
              </a:extLst>
            </p:cNvPr>
            <p:cNvSpPr txBox="1"/>
            <p:nvPr/>
          </p:nvSpPr>
          <p:spPr>
            <a:xfrm>
              <a:off x="11510311" y="1485071"/>
              <a:ext cx="428224" cy="303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End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49" name="Conector recto 23">
              <a:extLst>
                <a:ext uri="{FF2B5EF4-FFF2-40B4-BE49-F238E27FC236}">
                  <a16:creationId xmlns:a16="http://schemas.microsoft.com/office/drawing/2014/main" id="{E098EFBF-B397-4F44-8889-348D0DBCBA20}"/>
                </a:ext>
              </a:extLst>
            </p:cNvPr>
            <p:cNvCxnSpPr/>
            <p:nvPr/>
          </p:nvCxnSpPr>
          <p:spPr>
            <a:xfrm>
              <a:off x="165465" y="2307771"/>
              <a:ext cx="118182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Diagrama de flujo: proceso 74">
              <a:extLst>
                <a:ext uri="{FF2B5EF4-FFF2-40B4-BE49-F238E27FC236}">
                  <a16:creationId xmlns:a16="http://schemas.microsoft.com/office/drawing/2014/main" id="{2D623B51-CDC3-45F7-97AE-7C0361E2D1B2}"/>
                </a:ext>
              </a:extLst>
            </p:cNvPr>
            <p:cNvSpPr/>
            <p:nvPr/>
          </p:nvSpPr>
          <p:spPr>
            <a:xfrm>
              <a:off x="464721" y="2599616"/>
              <a:ext cx="1983408" cy="461440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CuadroTexto 75">
              <a:extLst>
                <a:ext uri="{FF2B5EF4-FFF2-40B4-BE49-F238E27FC236}">
                  <a16:creationId xmlns:a16="http://schemas.microsoft.com/office/drawing/2014/main" id="{065906CB-A6BC-4CF3-BF62-6AD1C98F0B33}"/>
                </a:ext>
              </a:extLst>
            </p:cNvPr>
            <p:cNvSpPr txBox="1"/>
            <p:nvPr/>
          </p:nvSpPr>
          <p:spPr>
            <a:xfrm>
              <a:off x="799860" y="2628740"/>
              <a:ext cx="1052691" cy="356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FM Level 2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2" name="CuadroTexto 80">
              <a:extLst>
                <a:ext uri="{FF2B5EF4-FFF2-40B4-BE49-F238E27FC236}">
                  <a16:creationId xmlns:a16="http://schemas.microsoft.com/office/drawing/2014/main" id="{B4BB400A-6ACA-4A30-A0F3-D4EE1C7BB2F2}"/>
                </a:ext>
              </a:extLst>
            </p:cNvPr>
            <p:cNvSpPr txBox="1"/>
            <p:nvPr/>
          </p:nvSpPr>
          <p:spPr>
            <a:xfrm>
              <a:off x="7818567" y="1755196"/>
              <a:ext cx="369012" cy="499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53" name="Conector recto 27">
              <a:extLst>
                <a:ext uri="{FF2B5EF4-FFF2-40B4-BE49-F238E27FC236}">
                  <a16:creationId xmlns:a16="http://schemas.microsoft.com/office/drawing/2014/main" id="{A472A58E-0207-44DF-A11E-E43BBB06877F}"/>
                </a:ext>
              </a:extLst>
            </p:cNvPr>
            <p:cNvCxnSpPr>
              <a:cxnSpLocks/>
              <a:stCxn id="244" idx="2"/>
            </p:cNvCxnSpPr>
            <p:nvPr/>
          </p:nvCxnSpPr>
          <p:spPr>
            <a:xfrm>
              <a:off x="7764440" y="1856176"/>
              <a:ext cx="0" cy="56843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cto 81">
              <a:extLst>
                <a:ext uri="{FF2B5EF4-FFF2-40B4-BE49-F238E27FC236}">
                  <a16:creationId xmlns:a16="http://schemas.microsoft.com/office/drawing/2014/main" id="{A24D0F32-B96C-4B18-AFCC-8EF7036855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6829" y="2421144"/>
              <a:ext cx="1497610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de flecha 86">
              <a:extLst>
                <a:ext uri="{FF2B5EF4-FFF2-40B4-BE49-F238E27FC236}">
                  <a16:creationId xmlns:a16="http://schemas.microsoft.com/office/drawing/2014/main" id="{C8B76FEA-5810-45FA-901A-C213E1B5C6B1}"/>
                </a:ext>
              </a:extLst>
            </p:cNvPr>
            <p:cNvCxnSpPr>
              <a:cxnSpLocks/>
            </p:cNvCxnSpPr>
            <p:nvPr/>
          </p:nvCxnSpPr>
          <p:spPr>
            <a:xfrm>
              <a:off x="6266829" y="2421144"/>
              <a:ext cx="0" cy="51029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6" name="Imagen 89">
              <a:extLst>
                <a:ext uri="{FF2B5EF4-FFF2-40B4-BE49-F238E27FC236}">
                  <a16:creationId xmlns:a16="http://schemas.microsoft.com/office/drawing/2014/main" id="{D0F63FDD-8901-4ECA-ADA6-6BEFEC3F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0271" y="3834286"/>
              <a:ext cx="234501" cy="261559"/>
            </a:xfrm>
            <a:prstGeom prst="rect">
              <a:avLst/>
            </a:prstGeom>
          </p:spPr>
        </p:pic>
        <p:pic>
          <p:nvPicPr>
            <p:cNvPr id="257" name="Imagen 90">
              <a:extLst>
                <a:ext uri="{FF2B5EF4-FFF2-40B4-BE49-F238E27FC236}">
                  <a16:creationId xmlns:a16="http://schemas.microsoft.com/office/drawing/2014/main" id="{164DB2A6-BA6E-489C-A4E6-4ABAA56F4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3029" y="3844943"/>
              <a:ext cx="284232" cy="249327"/>
            </a:xfrm>
            <a:prstGeom prst="rect">
              <a:avLst/>
            </a:prstGeom>
          </p:spPr>
        </p:pic>
        <p:sp>
          <p:nvSpPr>
            <p:cNvPr id="258" name="Diagrama de flujo: proceso 91">
              <a:extLst>
                <a:ext uri="{FF2B5EF4-FFF2-40B4-BE49-F238E27FC236}">
                  <a16:creationId xmlns:a16="http://schemas.microsoft.com/office/drawing/2014/main" id="{625E3FFC-B0AB-4C63-A167-F3F3FF296F7B}"/>
                </a:ext>
              </a:extLst>
            </p:cNvPr>
            <p:cNvSpPr/>
            <p:nvPr/>
          </p:nvSpPr>
          <p:spPr>
            <a:xfrm>
              <a:off x="5653354" y="3769592"/>
              <a:ext cx="1167448" cy="36071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9" name="Conector recto de flecha 92">
              <a:extLst>
                <a:ext uri="{FF2B5EF4-FFF2-40B4-BE49-F238E27FC236}">
                  <a16:creationId xmlns:a16="http://schemas.microsoft.com/office/drawing/2014/main" id="{BAC48645-BE15-4147-9350-F35CBE33B8CF}"/>
                </a:ext>
              </a:extLst>
            </p:cNvPr>
            <p:cNvCxnSpPr>
              <a:cxnSpLocks/>
              <a:stCxn id="285" idx="2"/>
            </p:cNvCxnSpPr>
            <p:nvPr/>
          </p:nvCxnSpPr>
          <p:spPr>
            <a:xfrm>
              <a:off x="5019015" y="1513019"/>
              <a:ext cx="0" cy="18679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de flecha 95">
              <a:extLst>
                <a:ext uri="{FF2B5EF4-FFF2-40B4-BE49-F238E27FC236}">
                  <a16:creationId xmlns:a16="http://schemas.microsoft.com/office/drawing/2014/main" id="{FD3A694D-6641-448E-8BF4-4538C82505AC}"/>
                </a:ext>
              </a:extLst>
            </p:cNvPr>
            <p:cNvCxnSpPr>
              <a:cxnSpLocks/>
            </p:cNvCxnSpPr>
            <p:nvPr/>
          </p:nvCxnSpPr>
          <p:spPr>
            <a:xfrm>
              <a:off x="6272410" y="3475590"/>
              <a:ext cx="0" cy="26116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CuadroTexto 98">
              <a:extLst>
                <a:ext uri="{FF2B5EF4-FFF2-40B4-BE49-F238E27FC236}">
                  <a16:creationId xmlns:a16="http://schemas.microsoft.com/office/drawing/2014/main" id="{8E098242-0539-4926-8E23-9D9211C576D6}"/>
                </a:ext>
              </a:extLst>
            </p:cNvPr>
            <p:cNvSpPr txBox="1"/>
            <p:nvPr/>
          </p:nvSpPr>
          <p:spPr>
            <a:xfrm>
              <a:off x="5540524" y="4106542"/>
              <a:ext cx="1612288" cy="303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Engage FLM / SP / 3LS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62" name="Conector recto de flecha 99">
              <a:extLst>
                <a:ext uri="{FF2B5EF4-FFF2-40B4-BE49-F238E27FC236}">
                  <a16:creationId xmlns:a16="http://schemas.microsoft.com/office/drawing/2014/main" id="{C04F2C2A-A415-427A-8863-898991DD740D}"/>
                </a:ext>
              </a:extLst>
            </p:cNvPr>
            <p:cNvCxnSpPr>
              <a:cxnSpLocks/>
            </p:cNvCxnSpPr>
            <p:nvPr/>
          </p:nvCxnSpPr>
          <p:spPr>
            <a:xfrm>
              <a:off x="6779951" y="3252977"/>
              <a:ext cx="374365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de flecha 104">
              <a:extLst>
                <a:ext uri="{FF2B5EF4-FFF2-40B4-BE49-F238E27FC236}">
                  <a16:creationId xmlns:a16="http://schemas.microsoft.com/office/drawing/2014/main" id="{2BE9D6E9-FF05-4B0D-BC3C-1402164C7A36}"/>
                </a:ext>
              </a:extLst>
            </p:cNvPr>
            <p:cNvCxnSpPr>
              <a:cxnSpLocks/>
            </p:cNvCxnSpPr>
            <p:nvPr/>
          </p:nvCxnSpPr>
          <p:spPr>
            <a:xfrm>
              <a:off x="8092188" y="3241847"/>
              <a:ext cx="36323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de flecha 105">
              <a:extLst>
                <a:ext uri="{FF2B5EF4-FFF2-40B4-BE49-F238E27FC236}">
                  <a16:creationId xmlns:a16="http://schemas.microsoft.com/office/drawing/2014/main" id="{7B7FCA00-F9DD-427F-944D-4CEBB2495304}"/>
                </a:ext>
              </a:extLst>
            </p:cNvPr>
            <p:cNvCxnSpPr>
              <a:cxnSpLocks/>
              <a:endCxn id="266" idx="1"/>
            </p:cNvCxnSpPr>
            <p:nvPr/>
          </p:nvCxnSpPr>
          <p:spPr>
            <a:xfrm flipV="1">
              <a:off x="9828093" y="3268229"/>
              <a:ext cx="276958" cy="35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CuadroTexto 106">
              <a:extLst>
                <a:ext uri="{FF2B5EF4-FFF2-40B4-BE49-F238E27FC236}">
                  <a16:creationId xmlns:a16="http://schemas.microsoft.com/office/drawing/2014/main" id="{A6B8A1E6-87CC-4DCE-9611-EDB964AC1894}"/>
                </a:ext>
              </a:extLst>
            </p:cNvPr>
            <p:cNvSpPr txBox="1"/>
            <p:nvPr/>
          </p:nvSpPr>
          <p:spPr>
            <a:xfrm>
              <a:off x="10163690" y="3126551"/>
              <a:ext cx="1029239" cy="303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High Impact?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6" name="Diagrama de flujo: decisión 107">
              <a:extLst>
                <a:ext uri="{FF2B5EF4-FFF2-40B4-BE49-F238E27FC236}">
                  <a16:creationId xmlns:a16="http://schemas.microsoft.com/office/drawing/2014/main" id="{E0A59644-AB47-4685-A112-79DEEDA74E8D}"/>
                </a:ext>
              </a:extLst>
            </p:cNvPr>
            <p:cNvSpPr/>
            <p:nvPr/>
          </p:nvSpPr>
          <p:spPr>
            <a:xfrm>
              <a:off x="10105051" y="2698973"/>
              <a:ext cx="1026243" cy="1138511"/>
            </a:xfrm>
            <a:prstGeom prst="flowChartDecision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7" name="Conector recto de flecha 108">
              <a:extLst>
                <a:ext uri="{FF2B5EF4-FFF2-40B4-BE49-F238E27FC236}">
                  <a16:creationId xmlns:a16="http://schemas.microsoft.com/office/drawing/2014/main" id="{FD5299B7-6F77-40E4-A550-82735156AB2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1294" y="3275971"/>
              <a:ext cx="33559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CuadroTexto 109">
              <a:extLst>
                <a:ext uri="{FF2B5EF4-FFF2-40B4-BE49-F238E27FC236}">
                  <a16:creationId xmlns:a16="http://schemas.microsoft.com/office/drawing/2014/main" id="{9C0D3EA9-68B7-4826-A07C-DF9170A173EB}"/>
                </a:ext>
              </a:extLst>
            </p:cNvPr>
            <p:cNvSpPr txBox="1"/>
            <p:nvPr/>
          </p:nvSpPr>
          <p:spPr>
            <a:xfrm>
              <a:off x="11542639" y="2808618"/>
              <a:ext cx="428224" cy="303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End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9" name="CuadroTexto 110">
              <a:extLst>
                <a:ext uri="{FF2B5EF4-FFF2-40B4-BE49-F238E27FC236}">
                  <a16:creationId xmlns:a16="http://schemas.microsoft.com/office/drawing/2014/main" id="{5EF7D412-F0E2-4773-A5EC-8C06433A9563}"/>
                </a:ext>
              </a:extLst>
            </p:cNvPr>
            <p:cNvSpPr txBox="1"/>
            <p:nvPr/>
          </p:nvSpPr>
          <p:spPr>
            <a:xfrm>
              <a:off x="11085272" y="2982234"/>
              <a:ext cx="503388" cy="30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</a:t>
              </a:r>
            </a:p>
          </p:txBody>
        </p:sp>
        <p:cxnSp>
          <p:nvCxnSpPr>
            <p:cNvPr id="270" name="Conector recto 111">
              <a:extLst>
                <a:ext uri="{FF2B5EF4-FFF2-40B4-BE49-F238E27FC236}">
                  <a16:creationId xmlns:a16="http://schemas.microsoft.com/office/drawing/2014/main" id="{508D8122-09E8-437E-AD9A-A31D5E6C1BF7}"/>
                </a:ext>
              </a:extLst>
            </p:cNvPr>
            <p:cNvCxnSpPr/>
            <p:nvPr/>
          </p:nvCxnSpPr>
          <p:spPr>
            <a:xfrm>
              <a:off x="115858" y="4390571"/>
              <a:ext cx="118182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Diagrama de flujo: proceso 112">
              <a:extLst>
                <a:ext uri="{FF2B5EF4-FFF2-40B4-BE49-F238E27FC236}">
                  <a16:creationId xmlns:a16="http://schemas.microsoft.com/office/drawing/2014/main" id="{F7CE366C-1F4E-4E28-A723-B770BB200898}"/>
                </a:ext>
              </a:extLst>
            </p:cNvPr>
            <p:cNvSpPr/>
            <p:nvPr/>
          </p:nvSpPr>
          <p:spPr>
            <a:xfrm>
              <a:off x="413994" y="4578896"/>
              <a:ext cx="1983408" cy="461440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CuadroTexto 113">
              <a:extLst>
                <a:ext uri="{FF2B5EF4-FFF2-40B4-BE49-F238E27FC236}">
                  <a16:creationId xmlns:a16="http://schemas.microsoft.com/office/drawing/2014/main" id="{1C2A8C8E-F4D9-4730-AE46-611C7883E038}"/>
                </a:ext>
              </a:extLst>
            </p:cNvPr>
            <p:cNvSpPr txBox="1"/>
            <p:nvPr/>
          </p:nvSpPr>
          <p:spPr>
            <a:xfrm>
              <a:off x="497460" y="4636866"/>
              <a:ext cx="1610656" cy="356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Incident Manager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73" name="Conector recto de flecha 118">
              <a:extLst>
                <a:ext uri="{FF2B5EF4-FFF2-40B4-BE49-F238E27FC236}">
                  <a16:creationId xmlns:a16="http://schemas.microsoft.com/office/drawing/2014/main" id="{A75B45D6-3D0D-4F6A-923C-3004FF64C727}"/>
                </a:ext>
              </a:extLst>
            </p:cNvPr>
            <p:cNvCxnSpPr>
              <a:cxnSpLocks/>
            </p:cNvCxnSpPr>
            <p:nvPr/>
          </p:nvCxnSpPr>
          <p:spPr>
            <a:xfrm>
              <a:off x="4098575" y="5401841"/>
              <a:ext cx="136971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122">
              <a:extLst>
                <a:ext uri="{FF2B5EF4-FFF2-40B4-BE49-F238E27FC236}">
                  <a16:creationId xmlns:a16="http://schemas.microsoft.com/office/drawing/2014/main" id="{958E93DF-A71E-4AB8-A98A-02C989E9E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7097" y="5401840"/>
              <a:ext cx="16336" cy="99896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de flecha 124">
              <a:extLst>
                <a:ext uri="{FF2B5EF4-FFF2-40B4-BE49-F238E27FC236}">
                  <a16:creationId xmlns:a16="http://schemas.microsoft.com/office/drawing/2014/main" id="{B20557CA-9322-432C-880F-F071E77E8E13}"/>
                </a:ext>
              </a:extLst>
            </p:cNvPr>
            <p:cNvCxnSpPr>
              <a:cxnSpLocks/>
            </p:cNvCxnSpPr>
            <p:nvPr/>
          </p:nvCxnSpPr>
          <p:spPr>
            <a:xfrm>
              <a:off x="4775265" y="6400800"/>
              <a:ext cx="22232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de flecha 125">
              <a:extLst>
                <a:ext uri="{FF2B5EF4-FFF2-40B4-BE49-F238E27FC236}">
                  <a16:creationId xmlns:a16="http://schemas.microsoft.com/office/drawing/2014/main" id="{E54AE6D0-7BEF-42D4-A8A9-FCB8EE7245F6}"/>
                </a:ext>
              </a:extLst>
            </p:cNvPr>
            <p:cNvCxnSpPr>
              <a:cxnSpLocks/>
            </p:cNvCxnSpPr>
            <p:nvPr/>
          </p:nvCxnSpPr>
          <p:spPr>
            <a:xfrm>
              <a:off x="6569420" y="5408306"/>
              <a:ext cx="47303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134">
              <a:extLst>
                <a:ext uri="{FF2B5EF4-FFF2-40B4-BE49-F238E27FC236}">
                  <a16:creationId xmlns:a16="http://schemas.microsoft.com/office/drawing/2014/main" id="{3B5D15F4-0C04-47FC-8C14-725777B16953}"/>
                </a:ext>
              </a:extLst>
            </p:cNvPr>
            <p:cNvCxnSpPr>
              <a:cxnSpLocks/>
            </p:cNvCxnSpPr>
            <p:nvPr/>
          </p:nvCxnSpPr>
          <p:spPr>
            <a:xfrm>
              <a:off x="8277561" y="5406423"/>
              <a:ext cx="90117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de flecha 137">
              <a:extLst>
                <a:ext uri="{FF2B5EF4-FFF2-40B4-BE49-F238E27FC236}">
                  <a16:creationId xmlns:a16="http://schemas.microsoft.com/office/drawing/2014/main" id="{7AA5EE1C-5052-4FC8-ABC7-DD5F027A5E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78738" y="3446730"/>
              <a:ext cx="1" cy="195511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de flecha 141">
              <a:extLst>
                <a:ext uri="{FF2B5EF4-FFF2-40B4-BE49-F238E27FC236}">
                  <a16:creationId xmlns:a16="http://schemas.microsoft.com/office/drawing/2014/main" id="{6BBD0A78-B100-4BC6-9B14-F67B91443D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0530" y="3838561"/>
              <a:ext cx="10018" cy="93663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CuadroTexto 144">
              <a:extLst>
                <a:ext uri="{FF2B5EF4-FFF2-40B4-BE49-F238E27FC236}">
                  <a16:creationId xmlns:a16="http://schemas.microsoft.com/office/drawing/2014/main" id="{7E052034-2311-4402-BF6C-0CCCF8B5AAAE}"/>
                </a:ext>
              </a:extLst>
            </p:cNvPr>
            <p:cNvSpPr txBox="1"/>
            <p:nvPr/>
          </p:nvSpPr>
          <p:spPr>
            <a:xfrm>
              <a:off x="10600530" y="3846162"/>
              <a:ext cx="488791" cy="30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Yes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81" name="Conector recto de flecha 150">
              <a:extLst>
                <a:ext uri="{FF2B5EF4-FFF2-40B4-BE49-F238E27FC236}">
                  <a16:creationId xmlns:a16="http://schemas.microsoft.com/office/drawing/2014/main" id="{DE5218CD-51AD-45F5-A45C-0C6DCD57BE23}"/>
                </a:ext>
              </a:extLst>
            </p:cNvPr>
            <p:cNvCxnSpPr>
              <a:cxnSpLocks/>
              <a:stCxn id="295" idx="2"/>
            </p:cNvCxnSpPr>
            <p:nvPr/>
          </p:nvCxnSpPr>
          <p:spPr>
            <a:xfrm>
              <a:off x="10591028" y="5256336"/>
              <a:ext cx="0" cy="64498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154">
              <a:extLst>
                <a:ext uri="{FF2B5EF4-FFF2-40B4-BE49-F238E27FC236}">
                  <a16:creationId xmlns:a16="http://schemas.microsoft.com/office/drawing/2014/main" id="{A224EC6E-8DC3-495D-852E-A09EC9A92B75}"/>
                </a:ext>
              </a:extLst>
            </p:cNvPr>
            <p:cNvCxnSpPr>
              <a:cxnSpLocks/>
            </p:cNvCxnSpPr>
            <p:nvPr/>
          </p:nvCxnSpPr>
          <p:spPr>
            <a:xfrm>
              <a:off x="11207488" y="6207156"/>
              <a:ext cx="55802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de flecha 156">
              <a:extLst>
                <a:ext uri="{FF2B5EF4-FFF2-40B4-BE49-F238E27FC236}">
                  <a16:creationId xmlns:a16="http://schemas.microsoft.com/office/drawing/2014/main" id="{36B6D0B7-A3AD-401F-8F78-DC13F4B81700}"/>
                </a:ext>
              </a:extLst>
            </p:cNvPr>
            <p:cNvCxnSpPr>
              <a:cxnSpLocks/>
              <a:endCxn id="233" idx="4"/>
            </p:cNvCxnSpPr>
            <p:nvPr/>
          </p:nvCxnSpPr>
          <p:spPr>
            <a:xfrm flipH="1" flipV="1">
              <a:off x="11744616" y="3539559"/>
              <a:ext cx="20900" cy="266759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Rectangle: Rounded Corners 26">
              <a:extLst>
                <a:ext uri="{FF2B5EF4-FFF2-40B4-BE49-F238E27FC236}">
                  <a16:creationId xmlns:a16="http://schemas.microsoft.com/office/drawing/2014/main" id="{C495CBD9-E4D5-44BA-8AD0-33CA4A1677AA}"/>
                </a:ext>
              </a:extLst>
            </p:cNvPr>
            <p:cNvSpPr/>
            <p:nvPr/>
          </p:nvSpPr>
          <p:spPr>
            <a:xfrm>
              <a:off x="1365782" y="1017427"/>
              <a:ext cx="1394471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Assess Impact and Create Ticket</a:t>
              </a:r>
            </a:p>
          </p:txBody>
        </p:sp>
        <p:sp>
          <p:nvSpPr>
            <p:cNvPr id="285" name="Rectangle: Rounded Corners 26">
              <a:extLst>
                <a:ext uri="{FF2B5EF4-FFF2-40B4-BE49-F238E27FC236}">
                  <a16:creationId xmlns:a16="http://schemas.microsoft.com/office/drawing/2014/main" id="{F9244B89-81B9-405F-A564-172CF416FC17}"/>
                </a:ext>
              </a:extLst>
            </p:cNvPr>
            <p:cNvSpPr/>
            <p:nvPr/>
          </p:nvSpPr>
          <p:spPr>
            <a:xfrm>
              <a:off x="4435291" y="1081019"/>
              <a:ext cx="1167448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Execute Initial Diagnosis</a:t>
              </a:r>
            </a:p>
          </p:txBody>
        </p:sp>
        <p:sp>
          <p:nvSpPr>
            <p:cNvPr id="286" name="Rectangle: Rounded Corners 26">
              <a:extLst>
                <a:ext uri="{FF2B5EF4-FFF2-40B4-BE49-F238E27FC236}">
                  <a16:creationId xmlns:a16="http://schemas.microsoft.com/office/drawing/2014/main" id="{F38E64BF-E687-4A69-AE88-E8FEA011A70C}"/>
                </a:ext>
              </a:extLst>
            </p:cNvPr>
            <p:cNvSpPr/>
            <p:nvPr/>
          </p:nvSpPr>
          <p:spPr>
            <a:xfrm>
              <a:off x="5905489" y="1061300"/>
              <a:ext cx="1043079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Restore</a:t>
              </a:r>
            </a:p>
          </p:txBody>
        </p:sp>
        <p:sp>
          <p:nvSpPr>
            <p:cNvPr id="287" name="Rectangle: Rounded Corners 26">
              <a:extLst>
                <a:ext uri="{FF2B5EF4-FFF2-40B4-BE49-F238E27FC236}">
                  <a16:creationId xmlns:a16="http://schemas.microsoft.com/office/drawing/2014/main" id="{373BF8E4-593D-4051-AFD7-2F27EF58EE59}"/>
                </a:ext>
              </a:extLst>
            </p:cNvPr>
            <p:cNvSpPr/>
            <p:nvPr/>
          </p:nvSpPr>
          <p:spPr>
            <a:xfrm>
              <a:off x="8723175" y="1061300"/>
              <a:ext cx="1706879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Confirm Restoration and Close</a:t>
              </a:r>
            </a:p>
          </p:txBody>
        </p:sp>
        <p:sp>
          <p:nvSpPr>
            <p:cNvPr id="288" name="Rectangle: Rounded Corners 26">
              <a:extLst>
                <a:ext uri="{FF2B5EF4-FFF2-40B4-BE49-F238E27FC236}">
                  <a16:creationId xmlns:a16="http://schemas.microsoft.com/office/drawing/2014/main" id="{350A1D36-1CFF-45C1-A643-3F9B579637C7}"/>
                </a:ext>
              </a:extLst>
            </p:cNvPr>
            <p:cNvSpPr/>
            <p:nvPr/>
          </p:nvSpPr>
          <p:spPr>
            <a:xfrm>
              <a:off x="5653353" y="3014730"/>
              <a:ext cx="1167448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Investigate &amp; Diagnose</a:t>
              </a:r>
            </a:p>
          </p:txBody>
        </p:sp>
        <p:sp>
          <p:nvSpPr>
            <p:cNvPr id="289" name="Rectangle: Rounded Corners 26">
              <a:extLst>
                <a:ext uri="{FF2B5EF4-FFF2-40B4-BE49-F238E27FC236}">
                  <a16:creationId xmlns:a16="http://schemas.microsoft.com/office/drawing/2014/main" id="{10B0153D-64EC-4266-990A-A7332875EF1B}"/>
                </a:ext>
              </a:extLst>
            </p:cNvPr>
            <p:cNvSpPr/>
            <p:nvPr/>
          </p:nvSpPr>
          <p:spPr>
            <a:xfrm>
              <a:off x="7161738" y="2995533"/>
              <a:ext cx="1043079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Restore</a:t>
              </a:r>
            </a:p>
          </p:txBody>
        </p:sp>
        <p:sp>
          <p:nvSpPr>
            <p:cNvPr id="290" name="Rectangle: Rounded Corners 26">
              <a:extLst>
                <a:ext uri="{FF2B5EF4-FFF2-40B4-BE49-F238E27FC236}">
                  <a16:creationId xmlns:a16="http://schemas.microsoft.com/office/drawing/2014/main" id="{96D02B60-22C5-430C-922D-BECF16292275}"/>
                </a:ext>
              </a:extLst>
            </p:cNvPr>
            <p:cNvSpPr/>
            <p:nvPr/>
          </p:nvSpPr>
          <p:spPr>
            <a:xfrm>
              <a:off x="8444076" y="2985398"/>
              <a:ext cx="1503798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Confirm Restoration &amp; Close</a:t>
              </a:r>
            </a:p>
          </p:txBody>
        </p:sp>
        <p:sp>
          <p:nvSpPr>
            <p:cNvPr id="291" name="Rectangle: Rounded Corners 26">
              <a:extLst>
                <a:ext uri="{FF2B5EF4-FFF2-40B4-BE49-F238E27FC236}">
                  <a16:creationId xmlns:a16="http://schemas.microsoft.com/office/drawing/2014/main" id="{5F39D457-065E-4EEE-A5FA-A37A3B54B7DC}"/>
                </a:ext>
              </a:extLst>
            </p:cNvPr>
            <p:cNvSpPr/>
            <p:nvPr/>
          </p:nvSpPr>
          <p:spPr>
            <a:xfrm>
              <a:off x="2935344" y="5154105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Confirm Impact</a:t>
              </a:r>
            </a:p>
          </p:txBody>
        </p:sp>
        <p:sp>
          <p:nvSpPr>
            <p:cNvPr id="292" name="Rectangle: Rounded Corners 26">
              <a:extLst>
                <a:ext uri="{FF2B5EF4-FFF2-40B4-BE49-F238E27FC236}">
                  <a16:creationId xmlns:a16="http://schemas.microsoft.com/office/drawing/2014/main" id="{1600F909-62C1-41B5-BC53-7CF11B4556AB}"/>
                </a:ext>
              </a:extLst>
            </p:cNvPr>
            <p:cNvSpPr/>
            <p:nvPr/>
          </p:nvSpPr>
          <p:spPr>
            <a:xfrm>
              <a:off x="5445248" y="5154105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Open Technical Bridge</a:t>
              </a:r>
            </a:p>
          </p:txBody>
        </p:sp>
        <p:sp>
          <p:nvSpPr>
            <p:cNvPr id="293" name="Rectangle: Rounded Corners 26">
              <a:extLst>
                <a:ext uri="{FF2B5EF4-FFF2-40B4-BE49-F238E27FC236}">
                  <a16:creationId xmlns:a16="http://schemas.microsoft.com/office/drawing/2014/main" id="{F6A49875-FC82-451F-B9A2-A2090ACF06EB}"/>
                </a:ext>
              </a:extLst>
            </p:cNvPr>
            <p:cNvSpPr/>
            <p:nvPr/>
          </p:nvSpPr>
          <p:spPr>
            <a:xfrm>
              <a:off x="7015634" y="6157627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Manage Incident Communication</a:t>
              </a:r>
            </a:p>
          </p:txBody>
        </p:sp>
        <p:sp>
          <p:nvSpPr>
            <p:cNvPr id="294" name="Rectangle: Rounded Corners 26">
              <a:extLst>
                <a:ext uri="{FF2B5EF4-FFF2-40B4-BE49-F238E27FC236}">
                  <a16:creationId xmlns:a16="http://schemas.microsoft.com/office/drawing/2014/main" id="{42490D44-46B4-4277-821C-0AE92815CFE2}"/>
                </a:ext>
              </a:extLst>
            </p:cNvPr>
            <p:cNvSpPr/>
            <p:nvPr/>
          </p:nvSpPr>
          <p:spPr>
            <a:xfrm>
              <a:off x="7042457" y="5162849"/>
              <a:ext cx="16138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Coordinate Diagnosis &amp; Restoration</a:t>
              </a:r>
            </a:p>
          </p:txBody>
        </p:sp>
        <p:sp>
          <p:nvSpPr>
            <p:cNvPr id="295" name="Rectangle: Rounded Corners 26">
              <a:extLst>
                <a:ext uri="{FF2B5EF4-FFF2-40B4-BE49-F238E27FC236}">
                  <a16:creationId xmlns:a16="http://schemas.microsoft.com/office/drawing/2014/main" id="{E0BC4100-FF28-4530-B694-388B39D20B72}"/>
                </a:ext>
              </a:extLst>
            </p:cNvPr>
            <p:cNvSpPr/>
            <p:nvPr/>
          </p:nvSpPr>
          <p:spPr>
            <a:xfrm>
              <a:off x="9834982" y="4824336"/>
              <a:ext cx="151209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Assess need for RCA</a:t>
              </a:r>
            </a:p>
          </p:txBody>
        </p:sp>
        <p:sp>
          <p:nvSpPr>
            <p:cNvPr id="296" name="Rectangle: Rounded Corners 26">
              <a:extLst>
                <a:ext uri="{FF2B5EF4-FFF2-40B4-BE49-F238E27FC236}">
                  <a16:creationId xmlns:a16="http://schemas.microsoft.com/office/drawing/2014/main" id="{94AF32BC-08BE-4174-8CEE-4DCA11C26DF5}"/>
                </a:ext>
              </a:extLst>
            </p:cNvPr>
            <p:cNvSpPr/>
            <p:nvPr/>
          </p:nvSpPr>
          <p:spPr>
            <a:xfrm>
              <a:off x="9854502" y="5991156"/>
              <a:ext cx="151209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 Incident Report</a:t>
              </a:r>
            </a:p>
          </p:txBody>
        </p:sp>
        <p:sp>
          <p:nvSpPr>
            <p:cNvPr id="297" name="Diagrama de flujo: conector 129">
              <a:extLst>
                <a:ext uri="{FF2B5EF4-FFF2-40B4-BE49-F238E27FC236}">
                  <a16:creationId xmlns:a16="http://schemas.microsoft.com/office/drawing/2014/main" id="{B27A2052-C397-4DE7-ACB9-7F3236CE767D}"/>
                </a:ext>
              </a:extLst>
            </p:cNvPr>
            <p:cNvSpPr/>
            <p:nvPr/>
          </p:nvSpPr>
          <p:spPr>
            <a:xfrm>
              <a:off x="11465534" y="984892"/>
              <a:ext cx="468610" cy="492055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ángulo 72">
              <a:extLst>
                <a:ext uri="{FF2B5EF4-FFF2-40B4-BE49-F238E27FC236}">
                  <a16:creationId xmlns:a16="http://schemas.microsoft.com/office/drawing/2014/main" id="{09D1FB7E-5372-4BB0-A424-12F6122BC224}"/>
                </a:ext>
              </a:extLst>
            </p:cNvPr>
            <p:cNvSpPr/>
            <p:nvPr/>
          </p:nvSpPr>
          <p:spPr>
            <a:xfrm>
              <a:off x="1910457" y="1422209"/>
              <a:ext cx="40398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299" name="Rectángulo 76">
              <a:extLst>
                <a:ext uri="{FF2B5EF4-FFF2-40B4-BE49-F238E27FC236}">
                  <a16:creationId xmlns:a16="http://schemas.microsoft.com/office/drawing/2014/main" id="{DA682079-50DF-414F-A4F2-CEDF4ED00531}"/>
                </a:ext>
              </a:extLst>
            </p:cNvPr>
            <p:cNvSpPr/>
            <p:nvPr/>
          </p:nvSpPr>
          <p:spPr>
            <a:xfrm>
              <a:off x="4840719" y="609525"/>
              <a:ext cx="40398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0" name="Rectángulo 77">
              <a:extLst>
                <a:ext uri="{FF2B5EF4-FFF2-40B4-BE49-F238E27FC236}">
                  <a16:creationId xmlns:a16="http://schemas.microsoft.com/office/drawing/2014/main" id="{D1BF8DD9-EBC0-42BA-8AD0-8D71B02BA999}"/>
                </a:ext>
              </a:extLst>
            </p:cNvPr>
            <p:cNvSpPr/>
            <p:nvPr/>
          </p:nvSpPr>
          <p:spPr>
            <a:xfrm>
              <a:off x="4223352" y="1644474"/>
              <a:ext cx="40398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1" name="Rectángulo 78">
              <a:extLst>
                <a:ext uri="{FF2B5EF4-FFF2-40B4-BE49-F238E27FC236}">
                  <a16:creationId xmlns:a16="http://schemas.microsoft.com/office/drawing/2014/main" id="{EAA9EB58-B0D9-44CB-A5A0-B7A50F35CEFB}"/>
                </a:ext>
              </a:extLst>
            </p:cNvPr>
            <p:cNvSpPr/>
            <p:nvPr/>
          </p:nvSpPr>
          <p:spPr>
            <a:xfrm>
              <a:off x="6222198" y="611987"/>
              <a:ext cx="40398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2" name="Rectángulo 79">
              <a:extLst>
                <a:ext uri="{FF2B5EF4-FFF2-40B4-BE49-F238E27FC236}">
                  <a16:creationId xmlns:a16="http://schemas.microsoft.com/office/drawing/2014/main" id="{51747E0A-1DDD-4DA5-A342-B6645868DA74}"/>
                </a:ext>
              </a:extLst>
            </p:cNvPr>
            <p:cNvSpPr/>
            <p:nvPr/>
          </p:nvSpPr>
          <p:spPr>
            <a:xfrm>
              <a:off x="9290249" y="630605"/>
              <a:ext cx="40398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3" name="Rectángulo 82">
              <a:extLst>
                <a:ext uri="{FF2B5EF4-FFF2-40B4-BE49-F238E27FC236}">
                  <a16:creationId xmlns:a16="http://schemas.microsoft.com/office/drawing/2014/main" id="{02513DDC-5989-4849-B942-C0CCE03E8EBB}"/>
                </a:ext>
              </a:extLst>
            </p:cNvPr>
            <p:cNvSpPr/>
            <p:nvPr/>
          </p:nvSpPr>
          <p:spPr>
            <a:xfrm>
              <a:off x="5282904" y="2959707"/>
              <a:ext cx="40398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4" name="Rectángulo 83">
              <a:extLst>
                <a:ext uri="{FF2B5EF4-FFF2-40B4-BE49-F238E27FC236}">
                  <a16:creationId xmlns:a16="http://schemas.microsoft.com/office/drawing/2014/main" id="{60F97384-2B2B-443C-B714-72E675CABDC2}"/>
                </a:ext>
              </a:extLst>
            </p:cNvPr>
            <p:cNvSpPr/>
            <p:nvPr/>
          </p:nvSpPr>
          <p:spPr>
            <a:xfrm>
              <a:off x="5265505" y="3702115"/>
              <a:ext cx="40398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05" name="Imagen 97">
              <a:extLst>
                <a:ext uri="{FF2B5EF4-FFF2-40B4-BE49-F238E27FC236}">
                  <a16:creationId xmlns:a16="http://schemas.microsoft.com/office/drawing/2014/main" id="{B6B25AC3-EF1B-4838-BA22-FA5D185D5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6185" y="1781449"/>
              <a:ext cx="224812" cy="250752"/>
            </a:xfrm>
            <a:prstGeom prst="rect">
              <a:avLst/>
            </a:prstGeom>
          </p:spPr>
        </p:pic>
        <p:pic>
          <p:nvPicPr>
            <p:cNvPr id="306" name="Imagen 100">
              <a:extLst>
                <a:ext uri="{FF2B5EF4-FFF2-40B4-BE49-F238E27FC236}">
                  <a16:creationId xmlns:a16="http://schemas.microsoft.com/office/drawing/2014/main" id="{B2BB3E7C-415B-4E80-8744-85D76D30A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7987" y="1794540"/>
              <a:ext cx="279489" cy="245166"/>
            </a:xfrm>
            <a:prstGeom prst="rect">
              <a:avLst/>
            </a:prstGeom>
          </p:spPr>
        </p:pic>
        <p:sp>
          <p:nvSpPr>
            <p:cNvPr id="307" name="Diagrama de flujo: proceso 101">
              <a:extLst>
                <a:ext uri="{FF2B5EF4-FFF2-40B4-BE49-F238E27FC236}">
                  <a16:creationId xmlns:a16="http://schemas.microsoft.com/office/drawing/2014/main" id="{301D1927-4A8D-48CE-8281-450612D7848D}"/>
                </a:ext>
              </a:extLst>
            </p:cNvPr>
            <p:cNvSpPr/>
            <p:nvPr/>
          </p:nvSpPr>
          <p:spPr>
            <a:xfrm>
              <a:off x="4578279" y="1705418"/>
              <a:ext cx="890012" cy="368691"/>
            </a:xfrm>
            <a:prstGeom prst="flowChartProcess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" name="CuadroTexto 102">
              <a:extLst>
                <a:ext uri="{FF2B5EF4-FFF2-40B4-BE49-F238E27FC236}">
                  <a16:creationId xmlns:a16="http://schemas.microsoft.com/office/drawing/2014/main" id="{778A6A75-06BE-49B6-8C7D-03BA5358BC87}"/>
                </a:ext>
              </a:extLst>
            </p:cNvPr>
            <p:cNvSpPr txBox="1"/>
            <p:nvPr/>
          </p:nvSpPr>
          <p:spPr>
            <a:xfrm>
              <a:off x="4095212" y="2035173"/>
              <a:ext cx="2328980" cy="30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Engage FLM / SP/Tenant NOCs</a:t>
              </a:r>
            </a:p>
          </p:txBody>
        </p:sp>
        <p:sp>
          <p:nvSpPr>
            <p:cNvPr id="309" name="Rectángulo 103">
              <a:extLst>
                <a:ext uri="{FF2B5EF4-FFF2-40B4-BE49-F238E27FC236}">
                  <a16:creationId xmlns:a16="http://schemas.microsoft.com/office/drawing/2014/main" id="{ED50AE80-7B25-4298-A11E-5D0B597D855C}"/>
                </a:ext>
              </a:extLst>
            </p:cNvPr>
            <p:cNvSpPr/>
            <p:nvPr/>
          </p:nvSpPr>
          <p:spPr>
            <a:xfrm>
              <a:off x="8991512" y="2568726"/>
              <a:ext cx="40398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0" name="Rectángulo 116">
              <a:extLst>
                <a:ext uri="{FF2B5EF4-FFF2-40B4-BE49-F238E27FC236}">
                  <a16:creationId xmlns:a16="http://schemas.microsoft.com/office/drawing/2014/main" id="{D7F971D1-41E4-445F-AD5B-EEE6220A997E}"/>
                </a:ext>
              </a:extLst>
            </p:cNvPr>
            <p:cNvSpPr/>
            <p:nvPr/>
          </p:nvSpPr>
          <p:spPr>
            <a:xfrm>
              <a:off x="2964507" y="4680972"/>
              <a:ext cx="60389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9a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1" name="Rectángulo 117">
              <a:extLst>
                <a:ext uri="{FF2B5EF4-FFF2-40B4-BE49-F238E27FC236}">
                  <a16:creationId xmlns:a16="http://schemas.microsoft.com/office/drawing/2014/main" id="{2F4069F5-4042-4327-ACC0-5C82EECEF805}"/>
                </a:ext>
              </a:extLst>
            </p:cNvPr>
            <p:cNvSpPr/>
            <p:nvPr/>
          </p:nvSpPr>
          <p:spPr>
            <a:xfrm>
              <a:off x="5820292" y="4680972"/>
              <a:ext cx="60389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9b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2" name="Rectángulo 120">
              <a:extLst>
                <a:ext uri="{FF2B5EF4-FFF2-40B4-BE49-F238E27FC236}">
                  <a16:creationId xmlns:a16="http://schemas.microsoft.com/office/drawing/2014/main" id="{2974D2A8-5982-445A-8261-60C9780905A1}"/>
                </a:ext>
              </a:extLst>
            </p:cNvPr>
            <p:cNvSpPr/>
            <p:nvPr/>
          </p:nvSpPr>
          <p:spPr>
            <a:xfrm>
              <a:off x="7349310" y="5735085"/>
              <a:ext cx="60389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9c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3" name="Rectángulo 121">
              <a:extLst>
                <a:ext uri="{FF2B5EF4-FFF2-40B4-BE49-F238E27FC236}">
                  <a16:creationId xmlns:a16="http://schemas.microsoft.com/office/drawing/2014/main" id="{676C7E97-B873-4768-ADDA-09C6F10E72CE}"/>
                </a:ext>
              </a:extLst>
            </p:cNvPr>
            <p:cNvSpPr/>
            <p:nvPr/>
          </p:nvSpPr>
          <p:spPr>
            <a:xfrm>
              <a:off x="7503807" y="4696516"/>
              <a:ext cx="60389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9d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4" name="Rectángulo 130">
              <a:extLst>
                <a:ext uri="{FF2B5EF4-FFF2-40B4-BE49-F238E27FC236}">
                  <a16:creationId xmlns:a16="http://schemas.microsoft.com/office/drawing/2014/main" id="{11A37645-AF5A-4F16-8BBD-484F0F14E6EB}"/>
                </a:ext>
              </a:extLst>
            </p:cNvPr>
            <p:cNvSpPr/>
            <p:nvPr/>
          </p:nvSpPr>
          <p:spPr>
            <a:xfrm>
              <a:off x="9365498" y="4775644"/>
              <a:ext cx="55054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5" name="Rectángulo 131">
              <a:extLst>
                <a:ext uri="{FF2B5EF4-FFF2-40B4-BE49-F238E27FC236}">
                  <a16:creationId xmlns:a16="http://schemas.microsoft.com/office/drawing/2014/main" id="{4509DF03-0752-48AD-9DD6-DED4FD486D95}"/>
                </a:ext>
              </a:extLst>
            </p:cNvPr>
            <p:cNvSpPr/>
            <p:nvPr/>
          </p:nvSpPr>
          <p:spPr>
            <a:xfrm>
              <a:off x="9377342" y="5951088"/>
              <a:ext cx="55054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11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7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FB45-ED7E-48D7-BA3A-E016D2B5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Management Process Flow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7FE1430-E040-40C6-A32F-DADD6E511CEE}"/>
              </a:ext>
            </a:extLst>
          </p:cNvPr>
          <p:cNvGrpSpPr/>
          <p:nvPr/>
        </p:nvGrpSpPr>
        <p:grpSpPr>
          <a:xfrm>
            <a:off x="115858" y="980727"/>
            <a:ext cx="11811202" cy="5759435"/>
            <a:chOff x="115858" y="75415"/>
            <a:chExt cx="11960284" cy="6664748"/>
          </a:xfrm>
        </p:grpSpPr>
        <p:sp>
          <p:nvSpPr>
            <p:cNvPr id="3" name="Rectangle: Rounded Corners 23">
              <a:extLst>
                <a:ext uri="{FF2B5EF4-FFF2-40B4-BE49-F238E27FC236}">
                  <a16:creationId xmlns:a16="http://schemas.microsoft.com/office/drawing/2014/main" id="{EA34E24D-A092-401D-8D7D-DB22E3DA7AB4}"/>
                </a:ext>
              </a:extLst>
            </p:cNvPr>
            <p:cNvSpPr/>
            <p:nvPr/>
          </p:nvSpPr>
          <p:spPr>
            <a:xfrm>
              <a:off x="115858" y="75415"/>
              <a:ext cx="11960284" cy="6664748"/>
            </a:xfrm>
            <a:prstGeom prst="roundRect">
              <a:avLst>
                <a:gd name="adj" fmla="val 5529"/>
              </a:avLst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" name="Diagrama de flujo: conector 5">
              <a:extLst>
                <a:ext uri="{FF2B5EF4-FFF2-40B4-BE49-F238E27FC236}">
                  <a16:creationId xmlns:a16="http://schemas.microsoft.com/office/drawing/2014/main" id="{2AAC3F02-4FDB-4369-97E0-D3A82C9A0EC0}"/>
                </a:ext>
              </a:extLst>
            </p:cNvPr>
            <p:cNvSpPr/>
            <p:nvPr/>
          </p:nvSpPr>
          <p:spPr>
            <a:xfrm>
              <a:off x="595872" y="761804"/>
              <a:ext cx="284478" cy="286400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CuadroTexto 7">
              <a:extLst>
                <a:ext uri="{FF2B5EF4-FFF2-40B4-BE49-F238E27FC236}">
                  <a16:creationId xmlns:a16="http://schemas.microsoft.com/office/drawing/2014/main" id="{BEFD0608-F838-4AE5-AACA-D9AA1291335C}"/>
                </a:ext>
              </a:extLst>
            </p:cNvPr>
            <p:cNvSpPr txBox="1"/>
            <p:nvPr/>
          </p:nvSpPr>
          <p:spPr>
            <a:xfrm>
              <a:off x="203599" y="1027158"/>
              <a:ext cx="1336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Customer</a:t>
              </a:r>
              <a:r>
                <a:rPr kumimoji="0" lang="es-MX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Request</a:t>
              </a:r>
            </a:p>
          </p:txBody>
        </p:sp>
        <p:cxnSp>
          <p:nvCxnSpPr>
            <p:cNvPr id="6" name="Conector recto de flecha 16">
              <a:extLst>
                <a:ext uri="{FF2B5EF4-FFF2-40B4-BE49-F238E27FC236}">
                  <a16:creationId xmlns:a16="http://schemas.microsoft.com/office/drawing/2014/main" id="{9CBD1EEA-E332-4DB8-9485-7A2BCD23BC96}"/>
                </a:ext>
              </a:extLst>
            </p:cNvPr>
            <p:cNvCxnSpPr>
              <a:cxnSpLocks/>
            </p:cNvCxnSpPr>
            <p:nvPr/>
          </p:nvCxnSpPr>
          <p:spPr>
            <a:xfrm>
              <a:off x="1791093" y="1488404"/>
              <a:ext cx="1276901" cy="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iagrama de flujo: conector 39">
              <a:extLst>
                <a:ext uri="{FF2B5EF4-FFF2-40B4-BE49-F238E27FC236}">
                  <a16:creationId xmlns:a16="http://schemas.microsoft.com/office/drawing/2014/main" id="{BAEAD060-F156-4063-82BD-CB96C09568FB}"/>
                </a:ext>
              </a:extLst>
            </p:cNvPr>
            <p:cNvSpPr/>
            <p:nvPr/>
          </p:nvSpPr>
          <p:spPr>
            <a:xfrm>
              <a:off x="10677489" y="3509636"/>
              <a:ext cx="391327" cy="376333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Diagrama de flujo: proceso 1">
              <a:extLst>
                <a:ext uri="{FF2B5EF4-FFF2-40B4-BE49-F238E27FC236}">
                  <a16:creationId xmlns:a16="http://schemas.microsoft.com/office/drawing/2014/main" id="{8F3324B0-6ECC-4E23-8189-2DEAD41F6418}"/>
                </a:ext>
              </a:extLst>
            </p:cNvPr>
            <p:cNvSpPr/>
            <p:nvPr/>
          </p:nvSpPr>
          <p:spPr>
            <a:xfrm>
              <a:off x="904140" y="236390"/>
              <a:ext cx="1983408" cy="461440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CuadroTexto 2">
              <a:extLst>
                <a:ext uri="{FF2B5EF4-FFF2-40B4-BE49-F238E27FC236}">
                  <a16:creationId xmlns:a16="http://schemas.microsoft.com/office/drawing/2014/main" id="{6910A95C-9864-4787-BAA6-4680472C671C}"/>
                </a:ext>
              </a:extLst>
            </p:cNvPr>
            <p:cNvSpPr txBox="1"/>
            <p:nvPr/>
          </p:nvSpPr>
          <p:spPr>
            <a:xfrm>
              <a:off x="916184" y="283172"/>
              <a:ext cx="1909771" cy="39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 Submitter</a:t>
              </a:r>
            </a:p>
          </p:txBody>
        </p:sp>
        <p:cxnSp>
          <p:nvCxnSpPr>
            <p:cNvPr id="10" name="Conector recto 23">
              <a:extLst>
                <a:ext uri="{FF2B5EF4-FFF2-40B4-BE49-F238E27FC236}">
                  <a16:creationId xmlns:a16="http://schemas.microsoft.com/office/drawing/2014/main" id="{82AFE245-D593-45D4-93D1-382515769B25}"/>
                </a:ext>
              </a:extLst>
            </p:cNvPr>
            <p:cNvCxnSpPr>
              <a:cxnSpLocks/>
            </p:cNvCxnSpPr>
            <p:nvPr/>
          </p:nvCxnSpPr>
          <p:spPr>
            <a:xfrm>
              <a:off x="274047" y="2525292"/>
              <a:ext cx="1152173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Diagrama de flujo: proceso 74">
              <a:extLst>
                <a:ext uri="{FF2B5EF4-FFF2-40B4-BE49-F238E27FC236}">
                  <a16:creationId xmlns:a16="http://schemas.microsoft.com/office/drawing/2014/main" id="{4B71BB3F-E6DE-4DEB-BA55-BF95AC224BAA}"/>
                </a:ext>
              </a:extLst>
            </p:cNvPr>
            <p:cNvSpPr/>
            <p:nvPr/>
          </p:nvSpPr>
          <p:spPr>
            <a:xfrm>
              <a:off x="902826" y="2883093"/>
              <a:ext cx="1983408" cy="461440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CuadroTexto 75">
              <a:extLst>
                <a:ext uri="{FF2B5EF4-FFF2-40B4-BE49-F238E27FC236}">
                  <a16:creationId xmlns:a16="http://schemas.microsoft.com/office/drawing/2014/main" id="{C0D087AC-8E05-49B1-9229-35755AB2C106}"/>
                </a:ext>
              </a:extLst>
            </p:cNvPr>
            <p:cNvSpPr txBox="1"/>
            <p:nvPr/>
          </p:nvSpPr>
          <p:spPr>
            <a:xfrm>
              <a:off x="958633" y="2953196"/>
              <a:ext cx="1830231" cy="39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s-MX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 Manager</a:t>
              </a:r>
            </a:p>
          </p:txBody>
        </p:sp>
        <p:cxnSp>
          <p:nvCxnSpPr>
            <p:cNvPr id="13" name="Conector recto de flecha 92">
              <a:extLst>
                <a:ext uri="{FF2B5EF4-FFF2-40B4-BE49-F238E27FC236}">
                  <a16:creationId xmlns:a16="http://schemas.microsoft.com/office/drawing/2014/main" id="{0F9A58DC-4CDD-47C2-A529-259E4A5943B7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3744123" y="1692197"/>
              <a:ext cx="8221" cy="181458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99">
              <a:extLst>
                <a:ext uri="{FF2B5EF4-FFF2-40B4-BE49-F238E27FC236}">
                  <a16:creationId xmlns:a16="http://schemas.microsoft.com/office/drawing/2014/main" id="{4CA0B619-0579-42D3-BB41-0CA7988AB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7285" y="4532061"/>
              <a:ext cx="828476" cy="11781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04">
              <a:extLst>
                <a:ext uri="{FF2B5EF4-FFF2-40B4-BE49-F238E27FC236}">
                  <a16:creationId xmlns:a16="http://schemas.microsoft.com/office/drawing/2014/main" id="{00890160-68E8-4D8A-A925-50E1D3E27644}"/>
                </a:ext>
              </a:extLst>
            </p:cNvPr>
            <p:cNvCxnSpPr>
              <a:cxnSpLocks/>
            </p:cNvCxnSpPr>
            <p:nvPr/>
          </p:nvCxnSpPr>
          <p:spPr>
            <a:xfrm>
              <a:off x="9041327" y="5970714"/>
              <a:ext cx="247816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09">
              <a:extLst>
                <a:ext uri="{FF2B5EF4-FFF2-40B4-BE49-F238E27FC236}">
                  <a16:creationId xmlns:a16="http://schemas.microsoft.com/office/drawing/2014/main" id="{43120A7A-1AC8-44D6-947C-FEB756B44FB8}"/>
                </a:ext>
              </a:extLst>
            </p:cNvPr>
            <p:cNvSpPr txBox="1"/>
            <p:nvPr/>
          </p:nvSpPr>
          <p:spPr>
            <a:xfrm>
              <a:off x="10347051" y="3245940"/>
              <a:ext cx="1169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</a:t>
              </a:r>
              <a:r>
                <a:rPr kumimoji="0" lang="es-MX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Closed</a:t>
              </a:r>
            </a:p>
          </p:txBody>
        </p:sp>
        <p:cxnSp>
          <p:nvCxnSpPr>
            <p:cNvPr id="18" name="Conector recto 111">
              <a:extLst>
                <a:ext uri="{FF2B5EF4-FFF2-40B4-BE49-F238E27FC236}">
                  <a16:creationId xmlns:a16="http://schemas.microsoft.com/office/drawing/2014/main" id="{996B899E-C313-4DD8-9AF9-259321A0A1D8}"/>
                </a:ext>
              </a:extLst>
            </p:cNvPr>
            <p:cNvCxnSpPr/>
            <p:nvPr/>
          </p:nvCxnSpPr>
          <p:spPr>
            <a:xfrm>
              <a:off x="203599" y="5080968"/>
              <a:ext cx="118182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Diagrama de flujo: proceso 112">
              <a:extLst>
                <a:ext uri="{FF2B5EF4-FFF2-40B4-BE49-F238E27FC236}">
                  <a16:creationId xmlns:a16="http://schemas.microsoft.com/office/drawing/2014/main" id="{994662BC-A299-4A6D-9912-634C646FEE98}"/>
                </a:ext>
              </a:extLst>
            </p:cNvPr>
            <p:cNvSpPr/>
            <p:nvPr/>
          </p:nvSpPr>
          <p:spPr>
            <a:xfrm>
              <a:off x="934166" y="5223093"/>
              <a:ext cx="1983408" cy="461440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uadroTexto 113">
              <a:extLst>
                <a:ext uri="{FF2B5EF4-FFF2-40B4-BE49-F238E27FC236}">
                  <a16:creationId xmlns:a16="http://schemas.microsoft.com/office/drawing/2014/main" id="{7768753C-186C-43FB-A57E-825F1C016A9B}"/>
                </a:ext>
              </a:extLst>
            </p:cNvPr>
            <p:cNvSpPr txBox="1"/>
            <p:nvPr/>
          </p:nvSpPr>
          <p:spPr>
            <a:xfrm>
              <a:off x="967647" y="5239414"/>
              <a:ext cx="1818869" cy="39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</a:t>
              </a:r>
              <a:r>
                <a:rPr kumimoji="0" lang="es-MX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Assignee</a:t>
              </a:r>
            </a:p>
          </p:txBody>
        </p:sp>
        <p:cxnSp>
          <p:nvCxnSpPr>
            <p:cNvPr id="21" name="Conector recto 122">
              <a:extLst>
                <a:ext uri="{FF2B5EF4-FFF2-40B4-BE49-F238E27FC236}">
                  <a16:creationId xmlns:a16="http://schemas.microsoft.com/office/drawing/2014/main" id="{00E7FD1F-A07C-4CD9-90F9-E448C333907F}"/>
                </a:ext>
              </a:extLst>
            </p:cNvPr>
            <p:cNvCxnSpPr>
              <a:cxnSpLocks/>
            </p:cNvCxnSpPr>
            <p:nvPr/>
          </p:nvCxnSpPr>
          <p:spPr>
            <a:xfrm>
              <a:off x="3735948" y="5335292"/>
              <a:ext cx="0" cy="60800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124">
              <a:extLst>
                <a:ext uri="{FF2B5EF4-FFF2-40B4-BE49-F238E27FC236}">
                  <a16:creationId xmlns:a16="http://schemas.microsoft.com/office/drawing/2014/main" id="{F1ADB7DC-0F11-4C44-BD6F-1DEC774DBFF0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flipV="1">
              <a:off x="3735948" y="5940331"/>
              <a:ext cx="513569" cy="296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137">
              <a:extLst>
                <a:ext uri="{FF2B5EF4-FFF2-40B4-BE49-F238E27FC236}">
                  <a16:creationId xmlns:a16="http://schemas.microsoft.com/office/drawing/2014/main" id="{52545723-E337-4C92-ABB8-8A29D3A6CE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0554" y="3021892"/>
              <a:ext cx="5177217" cy="11272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154">
              <a:extLst>
                <a:ext uri="{FF2B5EF4-FFF2-40B4-BE49-F238E27FC236}">
                  <a16:creationId xmlns:a16="http://schemas.microsoft.com/office/drawing/2014/main" id="{7C563967-8EF2-4C14-8B8C-FC10CBC2AD90}"/>
                </a:ext>
              </a:extLst>
            </p:cNvPr>
            <p:cNvCxnSpPr>
              <a:cxnSpLocks/>
            </p:cNvCxnSpPr>
            <p:nvPr/>
          </p:nvCxnSpPr>
          <p:spPr>
            <a:xfrm>
              <a:off x="10586154" y="5943295"/>
              <a:ext cx="302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156">
              <a:extLst>
                <a:ext uri="{FF2B5EF4-FFF2-40B4-BE49-F238E27FC236}">
                  <a16:creationId xmlns:a16="http://schemas.microsoft.com/office/drawing/2014/main" id="{8DB10A8F-04B2-4FAB-B7DE-ABCBBE231C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67771" y="3896320"/>
              <a:ext cx="1" cy="39324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iagrama de flujo: conector 84">
              <a:extLst>
                <a:ext uri="{FF2B5EF4-FFF2-40B4-BE49-F238E27FC236}">
                  <a16:creationId xmlns:a16="http://schemas.microsoft.com/office/drawing/2014/main" id="{E935D228-4A5D-4327-AFB3-51854C66814E}"/>
                </a:ext>
              </a:extLst>
            </p:cNvPr>
            <p:cNvSpPr/>
            <p:nvPr/>
          </p:nvSpPr>
          <p:spPr>
            <a:xfrm>
              <a:off x="614324" y="1332997"/>
              <a:ext cx="284478" cy="286400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CuadroTexto 85">
              <a:extLst>
                <a:ext uri="{FF2B5EF4-FFF2-40B4-BE49-F238E27FC236}">
                  <a16:creationId xmlns:a16="http://schemas.microsoft.com/office/drawing/2014/main" id="{8CBD8E62-49DF-402C-94C0-1DA4A627C106}"/>
                </a:ext>
              </a:extLst>
            </p:cNvPr>
            <p:cNvSpPr txBox="1"/>
            <p:nvPr/>
          </p:nvSpPr>
          <p:spPr>
            <a:xfrm>
              <a:off x="274047" y="1619397"/>
              <a:ext cx="11482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Incident</a:t>
              </a:r>
              <a:r>
                <a:rPr kumimoji="0" lang="es-MX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Closed</a:t>
              </a:r>
            </a:p>
          </p:txBody>
        </p:sp>
        <p:sp>
          <p:nvSpPr>
            <p:cNvPr id="28" name="Diagrama de flujo: conector 87">
              <a:extLst>
                <a:ext uri="{FF2B5EF4-FFF2-40B4-BE49-F238E27FC236}">
                  <a16:creationId xmlns:a16="http://schemas.microsoft.com/office/drawing/2014/main" id="{E75D8F53-C5CA-4810-9FAE-5FA382E9C0D8}"/>
                </a:ext>
              </a:extLst>
            </p:cNvPr>
            <p:cNvSpPr/>
            <p:nvPr/>
          </p:nvSpPr>
          <p:spPr>
            <a:xfrm>
              <a:off x="595872" y="1954107"/>
              <a:ext cx="284478" cy="286400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CuadroTexto 88">
              <a:extLst>
                <a:ext uri="{FF2B5EF4-FFF2-40B4-BE49-F238E27FC236}">
                  <a16:creationId xmlns:a16="http://schemas.microsoft.com/office/drawing/2014/main" id="{543CCF33-4438-4D7E-BC34-022A3CBD7315}"/>
                </a:ext>
              </a:extLst>
            </p:cNvPr>
            <p:cNvSpPr txBox="1"/>
            <p:nvPr/>
          </p:nvSpPr>
          <p:spPr>
            <a:xfrm>
              <a:off x="331840" y="2211819"/>
              <a:ext cx="1056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Failed</a:t>
              </a:r>
              <a:r>
                <a:rPr kumimoji="0" lang="es-MX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Change</a:t>
              </a:r>
            </a:p>
          </p:txBody>
        </p:sp>
        <p:cxnSp>
          <p:nvCxnSpPr>
            <p:cNvPr id="30" name="Conector recto 93">
              <a:extLst>
                <a:ext uri="{FF2B5EF4-FFF2-40B4-BE49-F238E27FC236}">
                  <a16:creationId xmlns:a16="http://schemas.microsoft.com/office/drawing/2014/main" id="{D4A4E462-F564-47BC-BA6B-65697BAAAE59}"/>
                </a:ext>
              </a:extLst>
            </p:cNvPr>
            <p:cNvCxnSpPr>
              <a:cxnSpLocks/>
            </p:cNvCxnSpPr>
            <p:nvPr/>
          </p:nvCxnSpPr>
          <p:spPr>
            <a:xfrm>
              <a:off x="906512" y="909680"/>
              <a:ext cx="884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94">
              <a:extLst>
                <a:ext uri="{FF2B5EF4-FFF2-40B4-BE49-F238E27FC236}">
                  <a16:creationId xmlns:a16="http://schemas.microsoft.com/office/drawing/2014/main" id="{71A4B90D-D2F0-4BA9-BD73-9C3F36D5B9EA}"/>
                </a:ext>
              </a:extLst>
            </p:cNvPr>
            <p:cNvCxnSpPr>
              <a:cxnSpLocks/>
            </p:cNvCxnSpPr>
            <p:nvPr/>
          </p:nvCxnSpPr>
          <p:spPr>
            <a:xfrm>
              <a:off x="916416" y="1488404"/>
              <a:ext cx="88435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96">
              <a:extLst>
                <a:ext uri="{FF2B5EF4-FFF2-40B4-BE49-F238E27FC236}">
                  <a16:creationId xmlns:a16="http://schemas.microsoft.com/office/drawing/2014/main" id="{2105B3B2-49A4-4FCD-94C3-153B47744165}"/>
                </a:ext>
              </a:extLst>
            </p:cNvPr>
            <p:cNvCxnSpPr>
              <a:cxnSpLocks/>
            </p:cNvCxnSpPr>
            <p:nvPr/>
          </p:nvCxnSpPr>
          <p:spPr>
            <a:xfrm>
              <a:off x="883096" y="2131347"/>
              <a:ext cx="91767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97">
              <a:extLst>
                <a:ext uri="{FF2B5EF4-FFF2-40B4-BE49-F238E27FC236}">
                  <a16:creationId xmlns:a16="http://schemas.microsoft.com/office/drawing/2014/main" id="{33E86B6D-F947-4762-A291-65A302413BE2}"/>
                </a:ext>
              </a:extLst>
            </p:cNvPr>
            <p:cNvCxnSpPr>
              <a:cxnSpLocks/>
            </p:cNvCxnSpPr>
            <p:nvPr/>
          </p:nvCxnSpPr>
          <p:spPr>
            <a:xfrm>
              <a:off x="1791093" y="909680"/>
              <a:ext cx="9674" cy="12216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Imagen 15">
              <a:extLst>
                <a:ext uri="{FF2B5EF4-FFF2-40B4-BE49-F238E27FC236}">
                  <a16:creationId xmlns:a16="http://schemas.microsoft.com/office/drawing/2014/main" id="{5AA836D1-40CD-4547-AE48-698622519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756" y="3587121"/>
              <a:ext cx="818308" cy="697660"/>
            </a:xfrm>
            <a:prstGeom prst="rect">
              <a:avLst/>
            </a:prstGeom>
          </p:spPr>
        </p:pic>
        <p:sp>
          <p:nvSpPr>
            <p:cNvPr id="35" name="CuadroTexto 114">
              <a:extLst>
                <a:ext uri="{FF2B5EF4-FFF2-40B4-BE49-F238E27FC236}">
                  <a16:creationId xmlns:a16="http://schemas.microsoft.com/office/drawing/2014/main" id="{F9A4EFF9-B542-4A1A-97A8-46C4861E8A06}"/>
                </a:ext>
              </a:extLst>
            </p:cNvPr>
            <p:cNvSpPr txBox="1"/>
            <p:nvPr/>
          </p:nvSpPr>
          <p:spPr>
            <a:xfrm>
              <a:off x="127224" y="4255628"/>
              <a:ext cx="12586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Bulletins</a:t>
              </a:r>
              <a:r>
                <a:rPr kumimoji="0" lang="es-MX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 Analysis</a:t>
              </a:r>
            </a:p>
          </p:txBody>
        </p:sp>
        <p:cxnSp>
          <p:nvCxnSpPr>
            <p:cNvPr id="36" name="Conector recto de flecha 115">
              <a:extLst>
                <a:ext uri="{FF2B5EF4-FFF2-40B4-BE49-F238E27FC236}">
                  <a16:creationId xmlns:a16="http://schemas.microsoft.com/office/drawing/2014/main" id="{25876CA6-FEFF-45CD-AF4A-792D6D52E42B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flipV="1">
              <a:off x="1218644" y="3950882"/>
              <a:ext cx="143563" cy="1943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126">
              <a:extLst>
                <a:ext uri="{FF2B5EF4-FFF2-40B4-BE49-F238E27FC236}">
                  <a16:creationId xmlns:a16="http://schemas.microsoft.com/office/drawing/2014/main" id="{D2F687A2-1A0C-4C6C-AC51-84E5323B2345}"/>
                </a:ext>
              </a:extLst>
            </p:cNvPr>
            <p:cNvCxnSpPr>
              <a:cxnSpLocks/>
            </p:cNvCxnSpPr>
            <p:nvPr/>
          </p:nvCxnSpPr>
          <p:spPr>
            <a:xfrm>
              <a:off x="2790452" y="3971898"/>
              <a:ext cx="1802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127">
              <a:extLst>
                <a:ext uri="{FF2B5EF4-FFF2-40B4-BE49-F238E27FC236}">
                  <a16:creationId xmlns:a16="http://schemas.microsoft.com/office/drawing/2014/main" id="{05EBD610-52E8-40B5-95A4-3DB6AE9F8906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55" y="1502532"/>
              <a:ext cx="19639" cy="246936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128">
              <a:extLst>
                <a:ext uri="{FF2B5EF4-FFF2-40B4-BE49-F238E27FC236}">
                  <a16:creationId xmlns:a16="http://schemas.microsoft.com/office/drawing/2014/main" id="{30A32D9D-F68C-493C-829B-D9821DE9D1FD}"/>
                </a:ext>
              </a:extLst>
            </p:cNvPr>
            <p:cNvCxnSpPr>
              <a:cxnSpLocks/>
            </p:cNvCxnSpPr>
            <p:nvPr/>
          </p:nvCxnSpPr>
          <p:spPr>
            <a:xfrm>
              <a:off x="3893699" y="2988301"/>
              <a:ext cx="0" cy="5430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129">
              <a:extLst>
                <a:ext uri="{FF2B5EF4-FFF2-40B4-BE49-F238E27FC236}">
                  <a16:creationId xmlns:a16="http://schemas.microsoft.com/office/drawing/2014/main" id="{796D1A57-4F1B-4C2B-879B-AF49767DFDE8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 flipV="1">
              <a:off x="3893665" y="2971523"/>
              <a:ext cx="1015448" cy="1677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adroTexto 135">
              <a:extLst>
                <a:ext uri="{FF2B5EF4-FFF2-40B4-BE49-F238E27FC236}">
                  <a16:creationId xmlns:a16="http://schemas.microsoft.com/office/drawing/2014/main" id="{181F3AD7-EC7E-4D0B-8195-C55287A8E769}"/>
                </a:ext>
              </a:extLst>
            </p:cNvPr>
            <p:cNvSpPr txBox="1"/>
            <p:nvPr/>
          </p:nvSpPr>
          <p:spPr>
            <a:xfrm>
              <a:off x="4174644" y="2736893"/>
              <a:ext cx="6024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Search</a:t>
              </a:r>
            </a:p>
          </p:txBody>
        </p:sp>
        <p:pic>
          <p:nvPicPr>
            <p:cNvPr id="42" name="Imagen 42">
              <a:extLst>
                <a:ext uri="{FF2B5EF4-FFF2-40B4-BE49-F238E27FC236}">
                  <a16:creationId xmlns:a16="http://schemas.microsoft.com/office/drawing/2014/main" id="{0B001030-B580-4185-AE63-19716CD41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9113" y="2653490"/>
              <a:ext cx="695867" cy="636066"/>
            </a:xfrm>
            <a:prstGeom prst="rect">
              <a:avLst/>
            </a:prstGeom>
          </p:spPr>
        </p:pic>
        <p:sp>
          <p:nvSpPr>
            <p:cNvPr id="43" name="CuadroTexto 136">
              <a:extLst>
                <a:ext uri="{FF2B5EF4-FFF2-40B4-BE49-F238E27FC236}">
                  <a16:creationId xmlns:a16="http://schemas.microsoft.com/office/drawing/2014/main" id="{30A33A52-2CC4-42B7-ABD3-FE596B503E87}"/>
                </a:ext>
              </a:extLst>
            </p:cNvPr>
            <p:cNvSpPr txBox="1"/>
            <p:nvPr/>
          </p:nvSpPr>
          <p:spPr>
            <a:xfrm>
              <a:off x="4645520" y="3230121"/>
              <a:ext cx="1209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Knowledge</a:t>
              </a:r>
              <a:r>
                <a:rPr kumimoji="0" lang="es-MX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Base</a:t>
              </a:r>
            </a:p>
          </p:txBody>
        </p:sp>
        <p:cxnSp>
          <p:nvCxnSpPr>
            <p:cNvPr id="44" name="Conector recto de flecha 139">
              <a:extLst>
                <a:ext uri="{FF2B5EF4-FFF2-40B4-BE49-F238E27FC236}">
                  <a16:creationId xmlns:a16="http://schemas.microsoft.com/office/drawing/2014/main" id="{9172084E-C38C-4A1D-910C-309D64B165CD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3817054" y="3985317"/>
              <a:ext cx="1" cy="91797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142">
              <a:extLst>
                <a:ext uri="{FF2B5EF4-FFF2-40B4-BE49-F238E27FC236}">
                  <a16:creationId xmlns:a16="http://schemas.microsoft.com/office/drawing/2014/main" id="{7690110B-1D29-4375-A66F-182FE0602DEB}"/>
                </a:ext>
              </a:extLst>
            </p:cNvPr>
            <p:cNvSpPr txBox="1"/>
            <p:nvPr/>
          </p:nvSpPr>
          <p:spPr>
            <a:xfrm>
              <a:off x="4253999" y="4350315"/>
              <a:ext cx="593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</a:t>
              </a:r>
            </a:p>
          </p:txBody>
        </p:sp>
        <p:sp>
          <p:nvSpPr>
            <p:cNvPr id="46" name="CuadroTexto 149">
              <a:extLst>
                <a:ext uri="{FF2B5EF4-FFF2-40B4-BE49-F238E27FC236}">
                  <a16:creationId xmlns:a16="http://schemas.microsoft.com/office/drawing/2014/main" id="{7DF09647-C8E6-455C-B5C2-B81685560267}"/>
                </a:ext>
              </a:extLst>
            </p:cNvPr>
            <p:cNvSpPr txBox="1"/>
            <p:nvPr/>
          </p:nvSpPr>
          <p:spPr>
            <a:xfrm>
              <a:off x="8270100" y="3375108"/>
              <a:ext cx="643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Update</a:t>
              </a:r>
            </a:p>
          </p:txBody>
        </p:sp>
        <p:pic>
          <p:nvPicPr>
            <p:cNvPr id="48" name="Imagen 155">
              <a:extLst>
                <a:ext uri="{FF2B5EF4-FFF2-40B4-BE49-F238E27FC236}">
                  <a16:creationId xmlns:a16="http://schemas.microsoft.com/office/drawing/2014/main" id="{72198654-F284-4A97-B7C5-96726CCA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7396" y="6205573"/>
              <a:ext cx="335026" cy="373683"/>
            </a:xfrm>
            <a:prstGeom prst="rect">
              <a:avLst/>
            </a:prstGeom>
          </p:spPr>
        </p:pic>
        <p:pic>
          <p:nvPicPr>
            <p:cNvPr id="49" name="Imagen 157">
              <a:extLst>
                <a:ext uri="{FF2B5EF4-FFF2-40B4-BE49-F238E27FC236}">
                  <a16:creationId xmlns:a16="http://schemas.microsoft.com/office/drawing/2014/main" id="{226F2F2D-27F6-4C59-8613-213107477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019" y="6239772"/>
              <a:ext cx="376145" cy="329952"/>
            </a:xfrm>
            <a:prstGeom prst="rect">
              <a:avLst/>
            </a:prstGeom>
          </p:spPr>
        </p:pic>
        <p:sp>
          <p:nvSpPr>
            <p:cNvPr id="50" name="Diagrama de flujo: proceso 158">
              <a:extLst>
                <a:ext uri="{FF2B5EF4-FFF2-40B4-BE49-F238E27FC236}">
                  <a16:creationId xmlns:a16="http://schemas.microsoft.com/office/drawing/2014/main" id="{59E72432-0759-453A-B642-12FC86A885EE}"/>
                </a:ext>
              </a:extLst>
            </p:cNvPr>
            <p:cNvSpPr/>
            <p:nvPr/>
          </p:nvSpPr>
          <p:spPr>
            <a:xfrm>
              <a:off x="5992847" y="6126568"/>
              <a:ext cx="1555870" cy="54921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CuadroTexto 159">
              <a:extLst>
                <a:ext uri="{FF2B5EF4-FFF2-40B4-BE49-F238E27FC236}">
                  <a16:creationId xmlns:a16="http://schemas.microsoft.com/office/drawing/2014/main" id="{79E3F8BA-CD73-4C52-8462-D02A77A4513B}"/>
                </a:ext>
              </a:extLst>
            </p:cNvPr>
            <p:cNvSpPr txBox="1"/>
            <p:nvPr/>
          </p:nvSpPr>
          <p:spPr>
            <a:xfrm>
              <a:off x="6053492" y="5622846"/>
              <a:ext cx="1479395" cy="516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Engage</a:t>
              </a:r>
              <a:r>
                <a:rPr kumimoji="0" lang="es-MX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FLM / SP / 3LS/</a:t>
              </a:r>
              <a:r>
                <a:rPr lang="es-MX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Customer</a:t>
              </a: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MNO</a:t>
              </a:r>
            </a:p>
          </p:txBody>
        </p:sp>
        <p:pic>
          <p:nvPicPr>
            <p:cNvPr id="53" name="Imagen 143">
              <a:extLst>
                <a:ext uri="{FF2B5EF4-FFF2-40B4-BE49-F238E27FC236}">
                  <a16:creationId xmlns:a16="http://schemas.microsoft.com/office/drawing/2014/main" id="{2FD9632F-3D02-4181-BA6A-13ED21806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65154" y="6226190"/>
              <a:ext cx="469559" cy="332448"/>
            </a:xfrm>
            <a:prstGeom prst="rect">
              <a:avLst/>
            </a:prstGeom>
          </p:spPr>
        </p:pic>
        <p:cxnSp>
          <p:nvCxnSpPr>
            <p:cNvPr id="54" name="Conector recto de flecha 161">
              <a:extLst>
                <a:ext uri="{FF2B5EF4-FFF2-40B4-BE49-F238E27FC236}">
                  <a16:creationId xmlns:a16="http://schemas.microsoft.com/office/drawing/2014/main" id="{10958053-5126-4551-B892-5319E15DFED6}"/>
                </a:ext>
              </a:extLst>
            </p:cNvPr>
            <p:cNvCxnSpPr>
              <a:cxnSpLocks/>
            </p:cNvCxnSpPr>
            <p:nvPr/>
          </p:nvCxnSpPr>
          <p:spPr>
            <a:xfrm>
              <a:off x="6965154" y="4526664"/>
              <a:ext cx="943176" cy="11562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164">
              <a:extLst>
                <a:ext uri="{FF2B5EF4-FFF2-40B4-BE49-F238E27FC236}">
                  <a16:creationId xmlns:a16="http://schemas.microsoft.com/office/drawing/2014/main" id="{184F233E-940A-42B6-879C-FC556EC7D870}"/>
                </a:ext>
              </a:extLst>
            </p:cNvPr>
            <p:cNvCxnSpPr>
              <a:cxnSpLocks/>
            </p:cNvCxnSpPr>
            <p:nvPr/>
          </p:nvCxnSpPr>
          <p:spPr>
            <a:xfrm>
              <a:off x="7548717" y="6401176"/>
              <a:ext cx="84735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166">
              <a:extLst>
                <a:ext uri="{FF2B5EF4-FFF2-40B4-BE49-F238E27FC236}">
                  <a16:creationId xmlns:a16="http://schemas.microsoft.com/office/drawing/2014/main" id="{202DAE4B-A190-45A1-A3DC-C50833B26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8807" y="6156331"/>
              <a:ext cx="0" cy="24484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171">
              <a:extLst>
                <a:ext uri="{FF2B5EF4-FFF2-40B4-BE49-F238E27FC236}">
                  <a16:creationId xmlns:a16="http://schemas.microsoft.com/office/drawing/2014/main" id="{AEEAF951-F66A-4AD2-A53B-9BE6B7C5FFC1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10889029" y="4729477"/>
              <a:ext cx="0" cy="12016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: Rounded Corners 26">
              <a:extLst>
                <a:ext uri="{FF2B5EF4-FFF2-40B4-BE49-F238E27FC236}">
                  <a16:creationId xmlns:a16="http://schemas.microsoft.com/office/drawing/2014/main" id="{1B468B63-71B4-464D-AD19-9CC0AFCEC983}"/>
                </a:ext>
              </a:extLst>
            </p:cNvPr>
            <p:cNvSpPr/>
            <p:nvPr/>
          </p:nvSpPr>
          <p:spPr>
            <a:xfrm>
              <a:off x="3086857" y="1260197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 Problem Ticket</a:t>
              </a:r>
            </a:p>
          </p:txBody>
        </p:sp>
        <p:sp>
          <p:nvSpPr>
            <p:cNvPr id="59" name="Rectangle: Rounded Corners 26">
              <a:extLst>
                <a:ext uri="{FF2B5EF4-FFF2-40B4-BE49-F238E27FC236}">
                  <a16:creationId xmlns:a16="http://schemas.microsoft.com/office/drawing/2014/main" id="{2988B499-BA04-498F-83BC-50D25D865EF4}"/>
                </a:ext>
              </a:extLst>
            </p:cNvPr>
            <p:cNvSpPr/>
            <p:nvPr/>
          </p:nvSpPr>
          <p:spPr>
            <a:xfrm>
              <a:off x="1362207" y="3734881"/>
              <a:ext cx="1524026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Proactive Problem Identification</a:t>
              </a:r>
            </a:p>
          </p:txBody>
        </p:sp>
        <p:sp>
          <p:nvSpPr>
            <p:cNvPr id="60" name="Rectangle: Rounded Corners 26">
              <a:extLst>
                <a:ext uri="{FF2B5EF4-FFF2-40B4-BE49-F238E27FC236}">
                  <a16:creationId xmlns:a16="http://schemas.microsoft.com/office/drawing/2014/main" id="{616506FD-822A-4740-B22A-841F86ABD9E4}"/>
                </a:ext>
              </a:extLst>
            </p:cNvPr>
            <p:cNvSpPr/>
            <p:nvPr/>
          </p:nvSpPr>
          <p:spPr>
            <a:xfrm>
              <a:off x="3123837" y="3553286"/>
              <a:ext cx="159212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Prioritize &amp; Categorize Problem</a:t>
              </a:r>
            </a:p>
          </p:txBody>
        </p:sp>
        <p:sp>
          <p:nvSpPr>
            <p:cNvPr id="61" name="Rectangle: Rounded Corners 26">
              <a:extLst>
                <a:ext uri="{FF2B5EF4-FFF2-40B4-BE49-F238E27FC236}">
                  <a16:creationId xmlns:a16="http://schemas.microsoft.com/office/drawing/2014/main" id="{D53AAAA2-0842-40BA-AA7B-0073EC473B6F}"/>
                </a:ext>
              </a:extLst>
            </p:cNvPr>
            <p:cNvSpPr/>
            <p:nvPr/>
          </p:nvSpPr>
          <p:spPr>
            <a:xfrm>
              <a:off x="3112081" y="4903292"/>
              <a:ext cx="1409947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Investigate &amp; Diagnose (RCA)</a:t>
              </a:r>
            </a:p>
          </p:txBody>
        </p:sp>
        <p:sp>
          <p:nvSpPr>
            <p:cNvPr id="62" name="Rectangle: Rounded Corners 26">
              <a:extLst>
                <a:ext uri="{FF2B5EF4-FFF2-40B4-BE49-F238E27FC236}">
                  <a16:creationId xmlns:a16="http://schemas.microsoft.com/office/drawing/2014/main" id="{5D88B369-1C6D-4E8F-BD3F-DE27B10BBB24}"/>
                </a:ext>
              </a:extLst>
            </p:cNvPr>
            <p:cNvSpPr/>
            <p:nvPr/>
          </p:nvSpPr>
          <p:spPr>
            <a:xfrm>
              <a:off x="4249516" y="5724330"/>
              <a:ext cx="1642796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Investigate Solution or Workaround</a:t>
              </a:r>
            </a:p>
          </p:txBody>
        </p:sp>
        <p:sp>
          <p:nvSpPr>
            <p:cNvPr id="63" name="Rectangle: Rounded Corners 26">
              <a:extLst>
                <a:ext uri="{FF2B5EF4-FFF2-40B4-BE49-F238E27FC236}">
                  <a16:creationId xmlns:a16="http://schemas.microsoft.com/office/drawing/2014/main" id="{41E62295-CAF0-4962-8B9E-2C88FCF2647B}"/>
                </a:ext>
              </a:extLst>
            </p:cNvPr>
            <p:cNvSpPr/>
            <p:nvPr/>
          </p:nvSpPr>
          <p:spPr>
            <a:xfrm>
              <a:off x="5950928" y="4094664"/>
              <a:ext cx="1409947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Review &amp; Approve</a:t>
              </a:r>
            </a:p>
          </p:txBody>
        </p:sp>
        <p:sp>
          <p:nvSpPr>
            <p:cNvPr id="64" name="Rectangle: Rounded Corners 26">
              <a:extLst>
                <a:ext uri="{FF2B5EF4-FFF2-40B4-BE49-F238E27FC236}">
                  <a16:creationId xmlns:a16="http://schemas.microsoft.com/office/drawing/2014/main" id="{E4758195-511F-4FCE-8A2E-521DFA0DDF86}"/>
                </a:ext>
              </a:extLst>
            </p:cNvPr>
            <p:cNvSpPr/>
            <p:nvPr/>
          </p:nvSpPr>
          <p:spPr>
            <a:xfrm>
              <a:off x="7617799" y="5700189"/>
              <a:ext cx="1409947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Develop &amp; Test</a:t>
              </a:r>
            </a:p>
          </p:txBody>
        </p:sp>
        <p:sp>
          <p:nvSpPr>
            <p:cNvPr id="65" name="Rectangle: Rounded Corners 26">
              <a:extLst>
                <a:ext uri="{FF2B5EF4-FFF2-40B4-BE49-F238E27FC236}">
                  <a16:creationId xmlns:a16="http://schemas.microsoft.com/office/drawing/2014/main" id="{A4FBF2E2-1370-4722-AFA9-C88D2AE1FC64}"/>
                </a:ext>
              </a:extLst>
            </p:cNvPr>
            <p:cNvSpPr/>
            <p:nvPr/>
          </p:nvSpPr>
          <p:spPr>
            <a:xfrm>
              <a:off x="9330621" y="5709140"/>
              <a:ext cx="1409947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Raise CR for Implementation</a:t>
              </a:r>
            </a:p>
          </p:txBody>
        </p:sp>
        <p:sp>
          <p:nvSpPr>
            <p:cNvPr id="66" name="Rectangle: Rounded Corners 26">
              <a:extLst>
                <a:ext uri="{FF2B5EF4-FFF2-40B4-BE49-F238E27FC236}">
                  <a16:creationId xmlns:a16="http://schemas.microsoft.com/office/drawing/2014/main" id="{EAEAC949-0360-47B1-BC02-88F88C535495}"/>
                </a:ext>
              </a:extLst>
            </p:cNvPr>
            <p:cNvSpPr/>
            <p:nvPr/>
          </p:nvSpPr>
          <p:spPr>
            <a:xfrm>
              <a:off x="10184055" y="4297477"/>
              <a:ext cx="1409947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Assess &amp; Close Ticket</a:t>
              </a:r>
            </a:p>
          </p:txBody>
        </p:sp>
        <p:sp>
          <p:nvSpPr>
            <p:cNvPr id="67" name="Rectángulo 65">
              <a:extLst>
                <a:ext uri="{FF2B5EF4-FFF2-40B4-BE49-F238E27FC236}">
                  <a16:creationId xmlns:a16="http://schemas.microsoft.com/office/drawing/2014/main" id="{90FE27E5-701E-45A8-891E-446D81C894E0}"/>
                </a:ext>
              </a:extLst>
            </p:cNvPr>
            <p:cNvSpPr/>
            <p:nvPr/>
          </p:nvSpPr>
          <p:spPr>
            <a:xfrm>
              <a:off x="2126511" y="1039777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8" name="Rectángulo 66">
              <a:extLst>
                <a:ext uri="{FF2B5EF4-FFF2-40B4-BE49-F238E27FC236}">
                  <a16:creationId xmlns:a16="http://schemas.microsoft.com/office/drawing/2014/main" id="{A24A5E10-98E3-4900-BC9E-D6DFB3D8EBA8}"/>
                </a:ext>
              </a:extLst>
            </p:cNvPr>
            <p:cNvSpPr/>
            <p:nvPr/>
          </p:nvSpPr>
          <p:spPr>
            <a:xfrm>
              <a:off x="3895347" y="744082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69" name="Rectángulo 67">
              <a:extLst>
                <a:ext uri="{FF2B5EF4-FFF2-40B4-BE49-F238E27FC236}">
                  <a16:creationId xmlns:a16="http://schemas.microsoft.com/office/drawing/2014/main" id="{8C58846C-F536-4FF1-8548-0DE5577CD4DE}"/>
                </a:ext>
              </a:extLst>
            </p:cNvPr>
            <p:cNvSpPr/>
            <p:nvPr/>
          </p:nvSpPr>
          <p:spPr>
            <a:xfrm>
              <a:off x="2364665" y="3340875"/>
              <a:ext cx="403986" cy="53423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0" name="Rectángulo 68">
              <a:extLst>
                <a:ext uri="{FF2B5EF4-FFF2-40B4-BE49-F238E27FC236}">
                  <a16:creationId xmlns:a16="http://schemas.microsoft.com/office/drawing/2014/main" id="{992E4F05-881F-4D8C-A418-69CD6DEFC118}"/>
                </a:ext>
              </a:extLst>
            </p:cNvPr>
            <p:cNvSpPr/>
            <p:nvPr/>
          </p:nvSpPr>
          <p:spPr>
            <a:xfrm>
              <a:off x="3382664" y="3113498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1" name="Rectángulo 69">
              <a:extLst>
                <a:ext uri="{FF2B5EF4-FFF2-40B4-BE49-F238E27FC236}">
                  <a16:creationId xmlns:a16="http://schemas.microsoft.com/office/drawing/2014/main" id="{D3D79BE5-5ADA-4F40-A3C7-1531F60941E4}"/>
                </a:ext>
              </a:extLst>
            </p:cNvPr>
            <p:cNvSpPr/>
            <p:nvPr/>
          </p:nvSpPr>
          <p:spPr>
            <a:xfrm>
              <a:off x="4220593" y="2891807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2" name="Rectángulo 70">
              <a:extLst>
                <a:ext uri="{FF2B5EF4-FFF2-40B4-BE49-F238E27FC236}">
                  <a16:creationId xmlns:a16="http://schemas.microsoft.com/office/drawing/2014/main" id="{9C0642D9-C83D-4ED9-B051-5B0FD6B932AE}"/>
                </a:ext>
              </a:extLst>
            </p:cNvPr>
            <p:cNvSpPr/>
            <p:nvPr/>
          </p:nvSpPr>
          <p:spPr>
            <a:xfrm>
              <a:off x="4091337" y="4481120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3" name="Rectángulo 71">
              <a:extLst>
                <a:ext uri="{FF2B5EF4-FFF2-40B4-BE49-F238E27FC236}">
                  <a16:creationId xmlns:a16="http://schemas.microsoft.com/office/drawing/2014/main" id="{BBF3B488-5765-4B30-8C23-8BB9C6453840}"/>
                </a:ext>
              </a:extLst>
            </p:cNvPr>
            <p:cNvSpPr/>
            <p:nvPr/>
          </p:nvSpPr>
          <p:spPr>
            <a:xfrm>
              <a:off x="4848603" y="5272174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74" name="Rectángulo 72">
              <a:extLst>
                <a:ext uri="{FF2B5EF4-FFF2-40B4-BE49-F238E27FC236}">
                  <a16:creationId xmlns:a16="http://schemas.microsoft.com/office/drawing/2014/main" id="{80F0715D-BC8F-4957-A5F2-CFE28A29E112}"/>
                </a:ext>
              </a:extLst>
            </p:cNvPr>
            <p:cNvSpPr/>
            <p:nvPr/>
          </p:nvSpPr>
          <p:spPr>
            <a:xfrm>
              <a:off x="6411021" y="3657309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5" name="Rectángulo 73">
              <a:extLst>
                <a:ext uri="{FF2B5EF4-FFF2-40B4-BE49-F238E27FC236}">
                  <a16:creationId xmlns:a16="http://schemas.microsoft.com/office/drawing/2014/main" id="{4185722A-3E89-4257-8430-5FE0E45C429B}"/>
                </a:ext>
              </a:extLst>
            </p:cNvPr>
            <p:cNvSpPr/>
            <p:nvPr/>
          </p:nvSpPr>
          <p:spPr>
            <a:xfrm>
              <a:off x="6574090" y="5250613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sp>
          <p:nvSpPr>
            <p:cNvPr id="76" name="Rectángulo 78">
              <a:extLst>
                <a:ext uri="{FF2B5EF4-FFF2-40B4-BE49-F238E27FC236}">
                  <a16:creationId xmlns:a16="http://schemas.microsoft.com/office/drawing/2014/main" id="{A5F838E0-8A0D-4D67-B58A-BA17D9E7388F}"/>
                </a:ext>
              </a:extLst>
            </p:cNvPr>
            <p:cNvSpPr/>
            <p:nvPr/>
          </p:nvSpPr>
          <p:spPr>
            <a:xfrm>
              <a:off x="8839359" y="5189856"/>
              <a:ext cx="60193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7" name="Rectángulo 79">
              <a:extLst>
                <a:ext uri="{FF2B5EF4-FFF2-40B4-BE49-F238E27FC236}">
                  <a16:creationId xmlns:a16="http://schemas.microsoft.com/office/drawing/2014/main" id="{0AECC665-B8EE-4ED4-9F60-C120346E24E9}"/>
                </a:ext>
              </a:extLst>
            </p:cNvPr>
            <p:cNvSpPr/>
            <p:nvPr/>
          </p:nvSpPr>
          <p:spPr>
            <a:xfrm>
              <a:off x="9659401" y="4259315"/>
              <a:ext cx="60193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11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8" name="Rectángulo 80">
              <a:extLst>
                <a:ext uri="{FF2B5EF4-FFF2-40B4-BE49-F238E27FC236}">
                  <a16:creationId xmlns:a16="http://schemas.microsoft.com/office/drawing/2014/main" id="{561F353B-670D-4CA2-96F7-F403EB382401}"/>
                </a:ext>
              </a:extLst>
            </p:cNvPr>
            <p:cNvSpPr/>
            <p:nvPr/>
          </p:nvSpPr>
          <p:spPr>
            <a:xfrm>
              <a:off x="8255072" y="2973037"/>
              <a:ext cx="60193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1FDB52F-8408-46A0-B081-DCB06F87028A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rot="16200000" flipH="1">
            <a:off x="5358578" y="5886207"/>
            <a:ext cx="211587" cy="91044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639A7D4-D92C-4BF2-AE5A-7681E9381830}"/>
              </a:ext>
            </a:extLst>
          </p:cNvPr>
          <p:cNvCxnSpPr>
            <a:cxnSpLocks/>
            <a:stCxn id="61" idx="3"/>
            <a:endCxn id="43" idx="2"/>
          </p:cNvCxnSpPr>
          <p:nvPr/>
        </p:nvCxnSpPr>
        <p:spPr>
          <a:xfrm flipV="1">
            <a:off x="4467106" y="3972880"/>
            <a:ext cx="719164" cy="136658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28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F0D7-F301-4E4C-97F2-4F53F8C0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Management Process Flow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7654544-B4D3-4791-BF4A-E01EE6C8E54F}"/>
              </a:ext>
            </a:extLst>
          </p:cNvPr>
          <p:cNvGrpSpPr/>
          <p:nvPr/>
        </p:nvGrpSpPr>
        <p:grpSpPr>
          <a:xfrm>
            <a:off x="115858" y="980727"/>
            <a:ext cx="11955218" cy="5759435"/>
            <a:chOff x="115858" y="75415"/>
            <a:chExt cx="11960284" cy="6664748"/>
          </a:xfrm>
        </p:grpSpPr>
        <p:sp>
          <p:nvSpPr>
            <p:cNvPr id="3" name="Rectangle: Rounded Corners 23">
              <a:extLst>
                <a:ext uri="{FF2B5EF4-FFF2-40B4-BE49-F238E27FC236}">
                  <a16:creationId xmlns:a16="http://schemas.microsoft.com/office/drawing/2014/main" id="{65E54DA4-0384-4E1E-A3E7-D45B1404BF45}"/>
                </a:ext>
              </a:extLst>
            </p:cNvPr>
            <p:cNvSpPr/>
            <p:nvPr/>
          </p:nvSpPr>
          <p:spPr>
            <a:xfrm>
              <a:off x="115858" y="75415"/>
              <a:ext cx="11960284" cy="666474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1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" name="Diagrama de flujo: conector 5">
              <a:extLst>
                <a:ext uri="{FF2B5EF4-FFF2-40B4-BE49-F238E27FC236}">
                  <a16:creationId xmlns:a16="http://schemas.microsoft.com/office/drawing/2014/main" id="{4EA4897C-8D2B-4204-9F5B-C826440A98B6}"/>
                </a:ext>
              </a:extLst>
            </p:cNvPr>
            <p:cNvSpPr/>
            <p:nvPr/>
          </p:nvSpPr>
          <p:spPr>
            <a:xfrm>
              <a:off x="461609" y="1839197"/>
              <a:ext cx="390060" cy="366739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" name="Conector recto de flecha 16">
              <a:extLst>
                <a:ext uri="{FF2B5EF4-FFF2-40B4-BE49-F238E27FC236}">
                  <a16:creationId xmlns:a16="http://schemas.microsoft.com/office/drawing/2014/main" id="{D092B6D6-C5DB-4382-BE13-683B345658EE}"/>
                </a:ext>
              </a:extLst>
            </p:cNvPr>
            <p:cNvCxnSpPr>
              <a:cxnSpLocks/>
            </p:cNvCxnSpPr>
            <p:nvPr/>
          </p:nvCxnSpPr>
          <p:spPr>
            <a:xfrm>
              <a:off x="850889" y="2042041"/>
              <a:ext cx="636195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32">
              <a:extLst>
                <a:ext uri="{FF2B5EF4-FFF2-40B4-BE49-F238E27FC236}">
                  <a16:creationId xmlns:a16="http://schemas.microsoft.com/office/drawing/2014/main" id="{F9218470-9B53-42F0-99FB-EBE1FB0B6A22}"/>
                </a:ext>
              </a:extLst>
            </p:cNvPr>
            <p:cNvCxnSpPr>
              <a:cxnSpLocks/>
            </p:cNvCxnSpPr>
            <p:nvPr/>
          </p:nvCxnSpPr>
          <p:spPr>
            <a:xfrm>
              <a:off x="2715285" y="3467832"/>
              <a:ext cx="33559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iagrama de flujo: conector 39">
              <a:extLst>
                <a:ext uri="{FF2B5EF4-FFF2-40B4-BE49-F238E27FC236}">
                  <a16:creationId xmlns:a16="http://schemas.microsoft.com/office/drawing/2014/main" id="{A6F1C24B-87B1-4F8A-B63C-2BF7A544B72E}"/>
                </a:ext>
              </a:extLst>
            </p:cNvPr>
            <p:cNvSpPr/>
            <p:nvPr/>
          </p:nvSpPr>
          <p:spPr>
            <a:xfrm>
              <a:off x="11438231" y="3290152"/>
              <a:ext cx="330607" cy="32990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Diagrama de flujo: proceso 1">
              <a:extLst>
                <a:ext uri="{FF2B5EF4-FFF2-40B4-BE49-F238E27FC236}">
                  <a16:creationId xmlns:a16="http://schemas.microsoft.com/office/drawing/2014/main" id="{0708D139-4499-484E-B271-CDB46795D0B9}"/>
                </a:ext>
              </a:extLst>
            </p:cNvPr>
            <p:cNvSpPr/>
            <p:nvPr/>
          </p:nvSpPr>
          <p:spPr>
            <a:xfrm>
              <a:off x="246987" y="348093"/>
              <a:ext cx="1787925" cy="307777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CuadroTexto 2">
              <a:extLst>
                <a:ext uri="{FF2B5EF4-FFF2-40B4-BE49-F238E27FC236}">
                  <a16:creationId xmlns:a16="http://schemas.microsoft.com/office/drawing/2014/main" id="{D110B413-2111-4916-8F58-0F70C3569BD2}"/>
                </a:ext>
              </a:extLst>
            </p:cNvPr>
            <p:cNvSpPr txBox="1"/>
            <p:nvPr/>
          </p:nvSpPr>
          <p:spPr>
            <a:xfrm>
              <a:off x="275023" y="348093"/>
              <a:ext cx="17879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Subject</a:t>
              </a:r>
              <a:r>
                <a: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Matter Expert</a:t>
              </a:r>
            </a:p>
          </p:txBody>
        </p:sp>
        <p:sp>
          <p:nvSpPr>
            <p:cNvPr id="10" name="CuadroTexto 49">
              <a:extLst>
                <a:ext uri="{FF2B5EF4-FFF2-40B4-BE49-F238E27FC236}">
                  <a16:creationId xmlns:a16="http://schemas.microsoft.com/office/drawing/2014/main" id="{53F84C88-BE11-4466-80EA-8CC74E4C3885}"/>
                </a:ext>
              </a:extLst>
            </p:cNvPr>
            <p:cNvSpPr txBox="1"/>
            <p:nvPr/>
          </p:nvSpPr>
          <p:spPr>
            <a:xfrm>
              <a:off x="3075216" y="3311630"/>
              <a:ext cx="9893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Change</a:t>
              </a:r>
              <a:r>
                <a:rPr kumimoji="0" lang="es-MX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Type?</a:t>
              </a:r>
              <a:endPara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Diagrama de flujo: decisión 9">
              <a:extLst>
                <a:ext uri="{FF2B5EF4-FFF2-40B4-BE49-F238E27FC236}">
                  <a16:creationId xmlns:a16="http://schemas.microsoft.com/office/drawing/2014/main" id="{96D34DE0-7F2D-4D64-AC69-B05A2A395149}"/>
                </a:ext>
              </a:extLst>
            </p:cNvPr>
            <p:cNvSpPr/>
            <p:nvPr/>
          </p:nvSpPr>
          <p:spPr>
            <a:xfrm>
              <a:off x="3066130" y="2898576"/>
              <a:ext cx="1026243" cy="1138511"/>
            </a:xfrm>
            <a:prstGeom prst="flowChartDecision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CuadroTexto 50">
              <a:extLst>
                <a:ext uri="{FF2B5EF4-FFF2-40B4-BE49-F238E27FC236}">
                  <a16:creationId xmlns:a16="http://schemas.microsoft.com/office/drawing/2014/main" id="{3170955E-CBA5-4B14-ADF0-6C074B833A3E}"/>
                </a:ext>
              </a:extLst>
            </p:cNvPr>
            <p:cNvSpPr txBox="1"/>
            <p:nvPr/>
          </p:nvSpPr>
          <p:spPr>
            <a:xfrm>
              <a:off x="3517445" y="2695638"/>
              <a:ext cx="7162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Normal</a:t>
              </a:r>
            </a:p>
          </p:txBody>
        </p:sp>
        <p:cxnSp>
          <p:nvCxnSpPr>
            <p:cNvPr id="13" name="Conector recto de flecha 51">
              <a:extLst>
                <a:ext uri="{FF2B5EF4-FFF2-40B4-BE49-F238E27FC236}">
                  <a16:creationId xmlns:a16="http://schemas.microsoft.com/office/drawing/2014/main" id="{AD30B640-8705-42C3-AF7A-ECADEE1FA2C2}"/>
                </a:ext>
              </a:extLst>
            </p:cNvPr>
            <p:cNvCxnSpPr>
              <a:cxnSpLocks/>
            </p:cNvCxnSpPr>
            <p:nvPr/>
          </p:nvCxnSpPr>
          <p:spPr>
            <a:xfrm>
              <a:off x="4092373" y="2083698"/>
              <a:ext cx="33559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53">
              <a:extLst>
                <a:ext uri="{FF2B5EF4-FFF2-40B4-BE49-F238E27FC236}">
                  <a16:creationId xmlns:a16="http://schemas.microsoft.com/office/drawing/2014/main" id="{51725B5F-2131-4EC5-AD1D-463D01E84E4E}"/>
                </a:ext>
              </a:extLst>
            </p:cNvPr>
            <p:cNvSpPr txBox="1"/>
            <p:nvPr/>
          </p:nvSpPr>
          <p:spPr>
            <a:xfrm>
              <a:off x="3533161" y="3987691"/>
              <a:ext cx="7910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Standard</a:t>
              </a:r>
            </a:p>
          </p:txBody>
        </p:sp>
        <p:cxnSp>
          <p:nvCxnSpPr>
            <p:cNvPr id="15" name="Conector recto 23">
              <a:extLst>
                <a:ext uri="{FF2B5EF4-FFF2-40B4-BE49-F238E27FC236}">
                  <a16:creationId xmlns:a16="http://schemas.microsoft.com/office/drawing/2014/main" id="{3CD7FE1E-78BF-46F2-8EC0-243F191270F2}"/>
                </a:ext>
              </a:extLst>
            </p:cNvPr>
            <p:cNvCxnSpPr/>
            <p:nvPr/>
          </p:nvCxnSpPr>
          <p:spPr>
            <a:xfrm>
              <a:off x="179542" y="4233444"/>
              <a:ext cx="118182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11">
              <a:extLst>
                <a:ext uri="{FF2B5EF4-FFF2-40B4-BE49-F238E27FC236}">
                  <a16:creationId xmlns:a16="http://schemas.microsoft.com/office/drawing/2014/main" id="{5CA17EF8-9296-4B24-8E10-D14A7432A1B4}"/>
                </a:ext>
              </a:extLst>
            </p:cNvPr>
            <p:cNvCxnSpPr/>
            <p:nvPr/>
          </p:nvCxnSpPr>
          <p:spPr>
            <a:xfrm>
              <a:off x="179542" y="5496396"/>
              <a:ext cx="118182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84">
              <a:extLst>
                <a:ext uri="{FF2B5EF4-FFF2-40B4-BE49-F238E27FC236}">
                  <a16:creationId xmlns:a16="http://schemas.microsoft.com/office/drawing/2014/main" id="{953E59B9-0185-455B-A01A-7F645573018B}"/>
                </a:ext>
              </a:extLst>
            </p:cNvPr>
            <p:cNvCxnSpPr/>
            <p:nvPr/>
          </p:nvCxnSpPr>
          <p:spPr>
            <a:xfrm>
              <a:off x="152336" y="1317323"/>
              <a:ext cx="118182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88">
              <a:extLst>
                <a:ext uri="{FF2B5EF4-FFF2-40B4-BE49-F238E27FC236}">
                  <a16:creationId xmlns:a16="http://schemas.microsoft.com/office/drawing/2014/main" id="{57772B93-4B47-475E-A444-5214A530BFEC}"/>
                </a:ext>
              </a:extLst>
            </p:cNvPr>
            <p:cNvSpPr txBox="1"/>
            <p:nvPr/>
          </p:nvSpPr>
          <p:spPr>
            <a:xfrm>
              <a:off x="388585" y="1384679"/>
              <a:ext cx="14272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Change</a:t>
              </a:r>
              <a:r>
                <a: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Manager</a:t>
              </a:r>
            </a:p>
          </p:txBody>
        </p:sp>
        <p:sp>
          <p:nvSpPr>
            <p:cNvPr id="19" name="Diagrama de flujo: proceso 94">
              <a:extLst>
                <a:ext uri="{FF2B5EF4-FFF2-40B4-BE49-F238E27FC236}">
                  <a16:creationId xmlns:a16="http://schemas.microsoft.com/office/drawing/2014/main" id="{2FF7BFF1-5659-4942-8982-4B89057D5C86}"/>
                </a:ext>
              </a:extLst>
            </p:cNvPr>
            <p:cNvSpPr/>
            <p:nvPr/>
          </p:nvSpPr>
          <p:spPr>
            <a:xfrm>
              <a:off x="208248" y="1412445"/>
              <a:ext cx="1787925" cy="239477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Conector recto 96">
              <a:extLst>
                <a:ext uri="{FF2B5EF4-FFF2-40B4-BE49-F238E27FC236}">
                  <a16:creationId xmlns:a16="http://schemas.microsoft.com/office/drawing/2014/main" id="{094D3411-4AAC-42A2-A555-2F00DAF4CADC}"/>
                </a:ext>
              </a:extLst>
            </p:cNvPr>
            <p:cNvCxnSpPr/>
            <p:nvPr/>
          </p:nvCxnSpPr>
          <p:spPr>
            <a:xfrm>
              <a:off x="152336" y="2652507"/>
              <a:ext cx="118182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97">
              <a:extLst>
                <a:ext uri="{FF2B5EF4-FFF2-40B4-BE49-F238E27FC236}">
                  <a16:creationId xmlns:a16="http://schemas.microsoft.com/office/drawing/2014/main" id="{DFDC88C7-046C-42F4-B37E-D7D6A32CA7C8}"/>
                </a:ext>
              </a:extLst>
            </p:cNvPr>
            <p:cNvSpPr txBox="1"/>
            <p:nvPr/>
          </p:nvSpPr>
          <p:spPr>
            <a:xfrm>
              <a:off x="246987" y="2761105"/>
              <a:ext cx="16473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Change</a:t>
              </a:r>
              <a:r>
                <a: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Coordinator</a:t>
              </a:r>
            </a:p>
          </p:txBody>
        </p:sp>
        <p:sp>
          <p:nvSpPr>
            <p:cNvPr id="22" name="Diagrama de flujo: proceso 114">
              <a:extLst>
                <a:ext uri="{FF2B5EF4-FFF2-40B4-BE49-F238E27FC236}">
                  <a16:creationId xmlns:a16="http://schemas.microsoft.com/office/drawing/2014/main" id="{A4F475DA-BC94-4C04-B761-90569056621E}"/>
                </a:ext>
              </a:extLst>
            </p:cNvPr>
            <p:cNvSpPr/>
            <p:nvPr/>
          </p:nvSpPr>
          <p:spPr>
            <a:xfrm>
              <a:off x="199669" y="2783973"/>
              <a:ext cx="1787925" cy="239477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Diagrama de flujo: conector 115">
              <a:extLst>
                <a:ext uri="{FF2B5EF4-FFF2-40B4-BE49-F238E27FC236}">
                  <a16:creationId xmlns:a16="http://schemas.microsoft.com/office/drawing/2014/main" id="{ECA39798-B0A9-4E20-8AC9-B9A25DCC3F15}"/>
                </a:ext>
              </a:extLst>
            </p:cNvPr>
            <p:cNvSpPr/>
            <p:nvPr/>
          </p:nvSpPr>
          <p:spPr>
            <a:xfrm>
              <a:off x="396158" y="3263905"/>
              <a:ext cx="390060" cy="366739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Conector recto de flecha 119">
              <a:extLst>
                <a:ext uri="{FF2B5EF4-FFF2-40B4-BE49-F238E27FC236}">
                  <a16:creationId xmlns:a16="http://schemas.microsoft.com/office/drawing/2014/main" id="{67FA881D-9F8C-4277-8AD3-302A0A027C97}"/>
                </a:ext>
              </a:extLst>
            </p:cNvPr>
            <p:cNvCxnSpPr>
              <a:cxnSpLocks/>
            </p:cNvCxnSpPr>
            <p:nvPr/>
          </p:nvCxnSpPr>
          <p:spPr>
            <a:xfrm>
              <a:off x="780028" y="3447829"/>
              <a:ext cx="64851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127">
              <a:extLst>
                <a:ext uri="{FF2B5EF4-FFF2-40B4-BE49-F238E27FC236}">
                  <a16:creationId xmlns:a16="http://schemas.microsoft.com/office/drawing/2014/main" id="{B9228418-87AD-401C-9590-42694315C1CA}"/>
                </a:ext>
              </a:extLst>
            </p:cNvPr>
            <p:cNvCxnSpPr>
              <a:cxnSpLocks/>
            </p:cNvCxnSpPr>
            <p:nvPr/>
          </p:nvCxnSpPr>
          <p:spPr>
            <a:xfrm>
              <a:off x="2200197" y="2310099"/>
              <a:ext cx="7295" cy="83099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128">
              <a:extLst>
                <a:ext uri="{FF2B5EF4-FFF2-40B4-BE49-F238E27FC236}">
                  <a16:creationId xmlns:a16="http://schemas.microsoft.com/office/drawing/2014/main" id="{D1D9BE6D-BB4D-4C85-80F8-3E675476D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4375" y="2354363"/>
              <a:ext cx="0" cy="54473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136">
              <a:extLst>
                <a:ext uri="{FF2B5EF4-FFF2-40B4-BE49-F238E27FC236}">
                  <a16:creationId xmlns:a16="http://schemas.microsoft.com/office/drawing/2014/main" id="{F75F2036-BB7F-40B0-8E9A-AEB94892EA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4020" y="1050647"/>
              <a:ext cx="0" cy="8078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159">
              <a:extLst>
                <a:ext uri="{FF2B5EF4-FFF2-40B4-BE49-F238E27FC236}">
                  <a16:creationId xmlns:a16="http://schemas.microsoft.com/office/drawing/2014/main" id="{BD7B6805-688F-4B13-9086-56DBC3763866}"/>
                </a:ext>
              </a:extLst>
            </p:cNvPr>
            <p:cNvCxnSpPr>
              <a:cxnSpLocks/>
            </p:cNvCxnSpPr>
            <p:nvPr/>
          </p:nvCxnSpPr>
          <p:spPr>
            <a:xfrm>
              <a:off x="5750489" y="2079983"/>
              <a:ext cx="26834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grama de flujo: decisión 160">
              <a:extLst>
                <a:ext uri="{FF2B5EF4-FFF2-40B4-BE49-F238E27FC236}">
                  <a16:creationId xmlns:a16="http://schemas.microsoft.com/office/drawing/2014/main" id="{BBE978CC-9237-47A4-ADBA-17F17F35A96E}"/>
                </a:ext>
              </a:extLst>
            </p:cNvPr>
            <p:cNvSpPr/>
            <p:nvPr/>
          </p:nvSpPr>
          <p:spPr>
            <a:xfrm>
              <a:off x="6041820" y="1565392"/>
              <a:ext cx="964240" cy="1042348"/>
            </a:xfrm>
            <a:prstGeom prst="flowChartDecision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CuadroTexto 161">
              <a:extLst>
                <a:ext uri="{FF2B5EF4-FFF2-40B4-BE49-F238E27FC236}">
                  <a16:creationId xmlns:a16="http://schemas.microsoft.com/office/drawing/2014/main" id="{530C76CC-20A2-42CA-AAF2-DC445887FC9D}"/>
                </a:ext>
              </a:extLst>
            </p:cNvPr>
            <p:cNvSpPr txBox="1"/>
            <p:nvPr/>
          </p:nvSpPr>
          <p:spPr>
            <a:xfrm>
              <a:off x="7065021" y="1852474"/>
              <a:ext cx="4887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</a:t>
              </a:r>
            </a:p>
          </p:txBody>
        </p:sp>
        <p:sp>
          <p:nvSpPr>
            <p:cNvPr id="31" name="CuadroTexto 162">
              <a:extLst>
                <a:ext uri="{FF2B5EF4-FFF2-40B4-BE49-F238E27FC236}">
                  <a16:creationId xmlns:a16="http://schemas.microsoft.com/office/drawing/2014/main" id="{2437BC16-59D6-4156-9559-7CF7B1DF5ABA}"/>
                </a:ext>
              </a:extLst>
            </p:cNvPr>
            <p:cNvSpPr txBox="1"/>
            <p:nvPr/>
          </p:nvSpPr>
          <p:spPr>
            <a:xfrm>
              <a:off x="5948793" y="3125759"/>
              <a:ext cx="479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Yes</a:t>
              </a:r>
            </a:p>
          </p:txBody>
        </p:sp>
        <p:cxnSp>
          <p:nvCxnSpPr>
            <p:cNvPr id="32" name="Conector recto de flecha 164">
              <a:extLst>
                <a:ext uri="{FF2B5EF4-FFF2-40B4-BE49-F238E27FC236}">
                  <a16:creationId xmlns:a16="http://schemas.microsoft.com/office/drawing/2014/main" id="{3D0956C6-65DE-47A4-AC79-8A89CB392322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60" y="2086566"/>
              <a:ext cx="43719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166">
              <a:extLst>
                <a:ext uri="{FF2B5EF4-FFF2-40B4-BE49-F238E27FC236}">
                  <a16:creationId xmlns:a16="http://schemas.microsoft.com/office/drawing/2014/main" id="{9885D575-2CA2-4189-B9CD-87A7215B6577}"/>
                </a:ext>
              </a:extLst>
            </p:cNvPr>
            <p:cNvSpPr txBox="1"/>
            <p:nvPr/>
          </p:nvSpPr>
          <p:spPr>
            <a:xfrm>
              <a:off x="6144465" y="1941712"/>
              <a:ext cx="8114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Approved?</a:t>
              </a:r>
              <a:endPara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Diagrama de flujo: conector 167">
              <a:extLst>
                <a:ext uri="{FF2B5EF4-FFF2-40B4-BE49-F238E27FC236}">
                  <a16:creationId xmlns:a16="http://schemas.microsoft.com/office/drawing/2014/main" id="{16241E3C-099B-4C0F-845D-5AEA338FB31C}"/>
                </a:ext>
              </a:extLst>
            </p:cNvPr>
            <p:cNvSpPr/>
            <p:nvPr/>
          </p:nvSpPr>
          <p:spPr>
            <a:xfrm>
              <a:off x="7452706" y="1874238"/>
              <a:ext cx="377995" cy="41016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CuadroTexto 168">
              <a:extLst>
                <a:ext uri="{FF2B5EF4-FFF2-40B4-BE49-F238E27FC236}">
                  <a16:creationId xmlns:a16="http://schemas.microsoft.com/office/drawing/2014/main" id="{FF268C37-5DF7-4F7D-97BC-409F5D5ECA49}"/>
                </a:ext>
              </a:extLst>
            </p:cNvPr>
            <p:cNvSpPr txBox="1"/>
            <p:nvPr/>
          </p:nvSpPr>
          <p:spPr>
            <a:xfrm>
              <a:off x="230152" y="4402962"/>
              <a:ext cx="1720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Change</a:t>
              </a:r>
              <a:r>
                <a: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Implementer</a:t>
              </a:r>
            </a:p>
          </p:txBody>
        </p:sp>
        <p:sp>
          <p:nvSpPr>
            <p:cNvPr id="36" name="Diagrama de flujo: proceso 169">
              <a:extLst>
                <a:ext uri="{FF2B5EF4-FFF2-40B4-BE49-F238E27FC236}">
                  <a16:creationId xmlns:a16="http://schemas.microsoft.com/office/drawing/2014/main" id="{62926C04-C3F2-4076-A1DB-DDCDC07A002A}"/>
                </a:ext>
              </a:extLst>
            </p:cNvPr>
            <p:cNvSpPr/>
            <p:nvPr/>
          </p:nvSpPr>
          <p:spPr>
            <a:xfrm>
              <a:off x="179542" y="4453248"/>
              <a:ext cx="1787925" cy="239477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Conector recto 170">
              <a:extLst>
                <a:ext uri="{FF2B5EF4-FFF2-40B4-BE49-F238E27FC236}">
                  <a16:creationId xmlns:a16="http://schemas.microsoft.com/office/drawing/2014/main" id="{A2398932-4763-4467-B00E-3311E9A4FC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9902" y="4028799"/>
              <a:ext cx="11769" cy="8325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171">
              <a:extLst>
                <a:ext uri="{FF2B5EF4-FFF2-40B4-BE49-F238E27FC236}">
                  <a16:creationId xmlns:a16="http://schemas.microsoft.com/office/drawing/2014/main" id="{B3FC63C1-D61B-4659-8CC3-C9AB4FC810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9902" y="4847572"/>
              <a:ext cx="2442149" cy="82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176">
              <a:extLst>
                <a:ext uri="{FF2B5EF4-FFF2-40B4-BE49-F238E27FC236}">
                  <a16:creationId xmlns:a16="http://schemas.microsoft.com/office/drawing/2014/main" id="{9E4426D4-C584-419C-AD4E-9916BA70F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383" y="4453248"/>
              <a:ext cx="0" cy="40254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178">
              <a:extLst>
                <a:ext uri="{FF2B5EF4-FFF2-40B4-BE49-F238E27FC236}">
                  <a16:creationId xmlns:a16="http://schemas.microsoft.com/office/drawing/2014/main" id="{EF560F21-361E-48DD-B70D-9917F4442525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 flipH="1">
              <a:off x="6012051" y="2599121"/>
              <a:ext cx="504844" cy="13996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181">
              <a:extLst>
                <a:ext uri="{FF2B5EF4-FFF2-40B4-BE49-F238E27FC236}">
                  <a16:creationId xmlns:a16="http://schemas.microsoft.com/office/drawing/2014/main" id="{E44FE457-6064-4B79-841E-9D552620E4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2483" y="3530347"/>
              <a:ext cx="509792" cy="4637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182">
              <a:extLst>
                <a:ext uri="{FF2B5EF4-FFF2-40B4-BE49-F238E27FC236}">
                  <a16:creationId xmlns:a16="http://schemas.microsoft.com/office/drawing/2014/main" id="{495DF8A5-9694-40A7-8039-13EFB5852CE7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6470836" y="4428945"/>
              <a:ext cx="510592" cy="49417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adroTexto 185">
              <a:extLst>
                <a:ext uri="{FF2B5EF4-FFF2-40B4-BE49-F238E27FC236}">
                  <a16:creationId xmlns:a16="http://schemas.microsoft.com/office/drawing/2014/main" id="{D5210407-FDCC-4F6D-81A3-7B41E4BC577F}"/>
                </a:ext>
              </a:extLst>
            </p:cNvPr>
            <p:cNvSpPr txBox="1"/>
            <p:nvPr/>
          </p:nvSpPr>
          <p:spPr>
            <a:xfrm>
              <a:off x="6675743" y="3834085"/>
              <a:ext cx="798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Complex</a:t>
              </a:r>
            </a:p>
          </p:txBody>
        </p:sp>
        <p:sp>
          <p:nvSpPr>
            <p:cNvPr id="44" name="CuadroTexto 186">
              <a:extLst>
                <a:ext uri="{FF2B5EF4-FFF2-40B4-BE49-F238E27FC236}">
                  <a16:creationId xmlns:a16="http://schemas.microsoft.com/office/drawing/2014/main" id="{8FE20AEB-C879-4B76-BA5F-E3C04D0F2E7D}"/>
                </a:ext>
              </a:extLst>
            </p:cNvPr>
            <p:cNvSpPr txBox="1"/>
            <p:nvPr/>
          </p:nvSpPr>
          <p:spPr>
            <a:xfrm>
              <a:off x="6682723" y="4233444"/>
              <a:ext cx="798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Single</a:t>
              </a:r>
            </a:p>
          </p:txBody>
        </p:sp>
        <p:cxnSp>
          <p:nvCxnSpPr>
            <p:cNvPr id="45" name="Conector recto de flecha 187">
              <a:extLst>
                <a:ext uri="{FF2B5EF4-FFF2-40B4-BE49-F238E27FC236}">
                  <a16:creationId xmlns:a16="http://schemas.microsoft.com/office/drawing/2014/main" id="{779E40F0-B3BC-426D-B356-90F9551E72FD}"/>
                </a:ext>
              </a:extLst>
            </p:cNvPr>
            <p:cNvCxnSpPr>
              <a:cxnSpLocks/>
            </p:cNvCxnSpPr>
            <p:nvPr/>
          </p:nvCxnSpPr>
          <p:spPr>
            <a:xfrm>
              <a:off x="7644296" y="3700923"/>
              <a:ext cx="10393" cy="98344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188">
              <a:extLst>
                <a:ext uri="{FF2B5EF4-FFF2-40B4-BE49-F238E27FC236}">
                  <a16:creationId xmlns:a16="http://schemas.microsoft.com/office/drawing/2014/main" id="{123F2E5D-B3C7-4742-89E4-D6B87B89BDC1}"/>
                </a:ext>
              </a:extLst>
            </p:cNvPr>
            <p:cNvSpPr txBox="1"/>
            <p:nvPr/>
          </p:nvSpPr>
          <p:spPr>
            <a:xfrm>
              <a:off x="452363" y="5588165"/>
              <a:ext cx="1377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NOC</a:t>
              </a:r>
              <a:r>
                <a: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Monitoring</a:t>
              </a:r>
            </a:p>
          </p:txBody>
        </p:sp>
        <p:sp>
          <p:nvSpPr>
            <p:cNvPr id="47" name="Diagrama de flujo: proceso 189">
              <a:extLst>
                <a:ext uri="{FF2B5EF4-FFF2-40B4-BE49-F238E27FC236}">
                  <a16:creationId xmlns:a16="http://schemas.microsoft.com/office/drawing/2014/main" id="{E50FF8D9-8547-4267-8C41-F9032AA5D8ED}"/>
                </a:ext>
              </a:extLst>
            </p:cNvPr>
            <p:cNvSpPr/>
            <p:nvPr/>
          </p:nvSpPr>
          <p:spPr>
            <a:xfrm>
              <a:off x="247433" y="5628282"/>
              <a:ext cx="1787925" cy="239477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8" name="Conector recto de flecha 192">
              <a:extLst>
                <a:ext uri="{FF2B5EF4-FFF2-40B4-BE49-F238E27FC236}">
                  <a16:creationId xmlns:a16="http://schemas.microsoft.com/office/drawing/2014/main" id="{965592B8-D699-48F4-97E5-6C73868D8EDE}"/>
                </a:ext>
              </a:extLst>
            </p:cNvPr>
            <p:cNvCxnSpPr>
              <a:cxnSpLocks/>
            </p:cNvCxnSpPr>
            <p:nvPr/>
          </p:nvCxnSpPr>
          <p:spPr>
            <a:xfrm>
              <a:off x="7675826" y="5139115"/>
              <a:ext cx="0" cy="63407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195">
              <a:extLst>
                <a:ext uri="{FF2B5EF4-FFF2-40B4-BE49-F238E27FC236}">
                  <a16:creationId xmlns:a16="http://schemas.microsoft.com/office/drawing/2014/main" id="{E33BE464-DF2D-4EAF-8C0B-0B3AAF95D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4757" y="5146954"/>
              <a:ext cx="2237" cy="62623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196">
              <a:extLst>
                <a:ext uri="{FF2B5EF4-FFF2-40B4-BE49-F238E27FC236}">
                  <a16:creationId xmlns:a16="http://schemas.microsoft.com/office/drawing/2014/main" id="{AEAC24E2-31E9-4AA5-A673-D84ED5AB0A72}"/>
                </a:ext>
              </a:extLst>
            </p:cNvPr>
            <p:cNvCxnSpPr>
              <a:cxnSpLocks/>
            </p:cNvCxnSpPr>
            <p:nvPr/>
          </p:nvCxnSpPr>
          <p:spPr>
            <a:xfrm>
              <a:off x="8295960" y="4908899"/>
              <a:ext cx="19688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iagrama de flujo: decisión 197">
              <a:extLst>
                <a:ext uri="{FF2B5EF4-FFF2-40B4-BE49-F238E27FC236}">
                  <a16:creationId xmlns:a16="http://schemas.microsoft.com/office/drawing/2014/main" id="{09974DBF-2DEC-41FF-97F2-4748E120D896}"/>
                </a:ext>
              </a:extLst>
            </p:cNvPr>
            <p:cNvSpPr/>
            <p:nvPr/>
          </p:nvSpPr>
          <p:spPr>
            <a:xfrm>
              <a:off x="8520610" y="4430743"/>
              <a:ext cx="886884" cy="953146"/>
            </a:xfrm>
            <a:prstGeom prst="flowChartDecision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2" name="Conector recto de flecha 198">
              <a:extLst>
                <a:ext uri="{FF2B5EF4-FFF2-40B4-BE49-F238E27FC236}">
                  <a16:creationId xmlns:a16="http://schemas.microsoft.com/office/drawing/2014/main" id="{ACF27E6C-A93F-4742-A76A-85AE0D055570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V="1">
              <a:off x="9407494" y="4905420"/>
              <a:ext cx="369997" cy="189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199">
              <a:extLst>
                <a:ext uri="{FF2B5EF4-FFF2-40B4-BE49-F238E27FC236}">
                  <a16:creationId xmlns:a16="http://schemas.microsoft.com/office/drawing/2014/main" id="{30F585C2-E923-4776-ABCA-029BEB4DD998}"/>
                </a:ext>
              </a:extLst>
            </p:cNvPr>
            <p:cNvSpPr txBox="1"/>
            <p:nvPr/>
          </p:nvSpPr>
          <p:spPr>
            <a:xfrm>
              <a:off x="8667101" y="4774248"/>
              <a:ext cx="6046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Result?</a:t>
              </a:r>
              <a:endPara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4" name="Conector recto de flecha 200">
              <a:extLst>
                <a:ext uri="{FF2B5EF4-FFF2-40B4-BE49-F238E27FC236}">
                  <a16:creationId xmlns:a16="http://schemas.microsoft.com/office/drawing/2014/main" id="{000C08AA-163D-4590-A2A1-224906D22E64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H="1" flipV="1">
              <a:off x="8954570" y="3762205"/>
              <a:ext cx="9482" cy="668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203">
              <a:extLst>
                <a:ext uri="{FF2B5EF4-FFF2-40B4-BE49-F238E27FC236}">
                  <a16:creationId xmlns:a16="http://schemas.microsoft.com/office/drawing/2014/main" id="{3030362B-3487-4F18-91F1-DAEFE7BAC6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0646" y="3757940"/>
              <a:ext cx="1145531" cy="9273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204">
              <a:extLst>
                <a:ext uri="{FF2B5EF4-FFF2-40B4-BE49-F238E27FC236}">
                  <a16:creationId xmlns:a16="http://schemas.microsoft.com/office/drawing/2014/main" id="{0241C0BF-BE8B-40D2-8FAA-3C50D50AC143}"/>
                </a:ext>
              </a:extLst>
            </p:cNvPr>
            <p:cNvCxnSpPr>
              <a:cxnSpLocks/>
            </p:cNvCxnSpPr>
            <p:nvPr/>
          </p:nvCxnSpPr>
          <p:spPr>
            <a:xfrm>
              <a:off x="9640998" y="3476957"/>
              <a:ext cx="245276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210">
              <a:extLst>
                <a:ext uri="{FF2B5EF4-FFF2-40B4-BE49-F238E27FC236}">
                  <a16:creationId xmlns:a16="http://schemas.microsoft.com/office/drawing/2014/main" id="{548C8904-0D74-40E9-8F9B-8BDE428C158B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>
              <a:off x="11207864" y="3456179"/>
              <a:ext cx="19917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uadroTexto 211">
              <a:extLst>
                <a:ext uri="{FF2B5EF4-FFF2-40B4-BE49-F238E27FC236}">
                  <a16:creationId xmlns:a16="http://schemas.microsoft.com/office/drawing/2014/main" id="{DFD26405-6498-40B8-9BCE-53515E43565D}"/>
                </a:ext>
              </a:extLst>
            </p:cNvPr>
            <p:cNvSpPr txBox="1"/>
            <p:nvPr/>
          </p:nvSpPr>
          <p:spPr>
            <a:xfrm>
              <a:off x="9338990" y="4545559"/>
              <a:ext cx="479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Fail?</a:t>
              </a:r>
              <a:endPara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CuadroTexto 212">
              <a:extLst>
                <a:ext uri="{FF2B5EF4-FFF2-40B4-BE49-F238E27FC236}">
                  <a16:creationId xmlns:a16="http://schemas.microsoft.com/office/drawing/2014/main" id="{8B2C6A15-2B25-4352-B42C-5D88683C2A7C}"/>
                </a:ext>
              </a:extLst>
            </p:cNvPr>
            <p:cNvSpPr txBox="1"/>
            <p:nvPr/>
          </p:nvSpPr>
          <p:spPr>
            <a:xfrm>
              <a:off x="8339630" y="3933886"/>
              <a:ext cx="8248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Success?</a:t>
              </a:r>
              <a:endPara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: Rounded Corners 26">
              <a:extLst>
                <a:ext uri="{FF2B5EF4-FFF2-40B4-BE49-F238E27FC236}">
                  <a16:creationId xmlns:a16="http://schemas.microsoft.com/office/drawing/2014/main" id="{0CAFA8E2-E88D-4BFD-AD91-916523F5B04F}"/>
                </a:ext>
              </a:extLst>
            </p:cNvPr>
            <p:cNvSpPr/>
            <p:nvPr/>
          </p:nvSpPr>
          <p:spPr>
            <a:xfrm>
              <a:off x="2912636" y="550336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Technical Evaluation</a:t>
              </a:r>
            </a:p>
          </p:txBody>
        </p:sp>
        <p:sp>
          <p:nvSpPr>
            <p:cNvPr id="61" name="Rectangle: Rounded Corners 26">
              <a:extLst>
                <a:ext uri="{FF2B5EF4-FFF2-40B4-BE49-F238E27FC236}">
                  <a16:creationId xmlns:a16="http://schemas.microsoft.com/office/drawing/2014/main" id="{CED6D86E-203A-4268-8C4E-9C326DDB3EE1}"/>
                </a:ext>
              </a:extLst>
            </p:cNvPr>
            <p:cNvSpPr/>
            <p:nvPr/>
          </p:nvSpPr>
          <p:spPr>
            <a:xfrm>
              <a:off x="1487084" y="1863983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Review Planned Work</a:t>
              </a:r>
            </a:p>
          </p:txBody>
        </p:sp>
        <p:sp>
          <p:nvSpPr>
            <p:cNvPr id="62" name="Rectangle: Rounded Corners 26">
              <a:extLst>
                <a:ext uri="{FF2B5EF4-FFF2-40B4-BE49-F238E27FC236}">
                  <a16:creationId xmlns:a16="http://schemas.microsoft.com/office/drawing/2014/main" id="{5242F4B4-13EC-4AE3-8198-0D3D5C26D4F1}"/>
                </a:ext>
              </a:extLst>
            </p:cNvPr>
            <p:cNvSpPr/>
            <p:nvPr/>
          </p:nvSpPr>
          <p:spPr>
            <a:xfrm>
              <a:off x="1428546" y="3154915"/>
              <a:ext cx="1393814" cy="6697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Receive, Analyze, Document, Create Change Ticket</a:t>
              </a:r>
            </a:p>
          </p:txBody>
        </p:sp>
        <p:sp>
          <p:nvSpPr>
            <p:cNvPr id="63" name="Rectangle: Rounded Corners 26">
              <a:extLst>
                <a:ext uri="{FF2B5EF4-FFF2-40B4-BE49-F238E27FC236}">
                  <a16:creationId xmlns:a16="http://schemas.microsoft.com/office/drawing/2014/main" id="{5977BD96-1643-4836-A976-3B6A4BD858E9}"/>
                </a:ext>
              </a:extLst>
            </p:cNvPr>
            <p:cNvSpPr/>
            <p:nvPr/>
          </p:nvSpPr>
          <p:spPr>
            <a:xfrm>
              <a:off x="2897970" y="1866474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Review Request</a:t>
              </a:r>
            </a:p>
          </p:txBody>
        </p:sp>
        <p:sp>
          <p:nvSpPr>
            <p:cNvPr id="64" name="Rectangle: Rounded Corners 26">
              <a:extLst>
                <a:ext uri="{FF2B5EF4-FFF2-40B4-BE49-F238E27FC236}">
                  <a16:creationId xmlns:a16="http://schemas.microsoft.com/office/drawing/2014/main" id="{276A3EA9-AA21-4681-A876-27FDC8098B83}"/>
                </a:ext>
              </a:extLst>
            </p:cNvPr>
            <p:cNvSpPr/>
            <p:nvPr/>
          </p:nvSpPr>
          <p:spPr>
            <a:xfrm>
              <a:off x="4439897" y="1866787"/>
              <a:ext cx="1386455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Authorize Change / (E) CAB Review</a:t>
              </a:r>
            </a:p>
          </p:txBody>
        </p:sp>
        <p:sp>
          <p:nvSpPr>
            <p:cNvPr id="65" name="Rectangle: Rounded Corners 26">
              <a:extLst>
                <a:ext uri="{FF2B5EF4-FFF2-40B4-BE49-F238E27FC236}">
                  <a16:creationId xmlns:a16="http://schemas.microsoft.com/office/drawing/2014/main" id="{549A156D-E8DF-48AA-A811-CD5F14F45AC1}"/>
                </a:ext>
              </a:extLst>
            </p:cNvPr>
            <p:cNvSpPr/>
            <p:nvPr/>
          </p:nvSpPr>
          <p:spPr>
            <a:xfrm>
              <a:off x="5354785" y="3998743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Prepare Change</a:t>
              </a:r>
            </a:p>
          </p:txBody>
        </p:sp>
        <p:sp>
          <p:nvSpPr>
            <p:cNvPr id="66" name="Rectangle: Rounded Corners 26">
              <a:extLst>
                <a:ext uri="{FF2B5EF4-FFF2-40B4-BE49-F238E27FC236}">
                  <a16:creationId xmlns:a16="http://schemas.microsoft.com/office/drawing/2014/main" id="{A740C584-14BC-4A9D-9827-E6885F743101}"/>
                </a:ext>
              </a:extLst>
            </p:cNvPr>
            <p:cNvSpPr/>
            <p:nvPr/>
          </p:nvSpPr>
          <p:spPr>
            <a:xfrm>
              <a:off x="6986609" y="3256083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Coordinate Implementation</a:t>
              </a:r>
            </a:p>
          </p:txBody>
        </p:sp>
        <p:sp>
          <p:nvSpPr>
            <p:cNvPr id="67" name="Rectangle: Rounded Corners 26">
              <a:extLst>
                <a:ext uri="{FF2B5EF4-FFF2-40B4-BE49-F238E27FC236}">
                  <a16:creationId xmlns:a16="http://schemas.microsoft.com/office/drawing/2014/main" id="{A39AAD80-5A30-4385-8623-D39467F9D9A6}"/>
                </a:ext>
              </a:extLst>
            </p:cNvPr>
            <p:cNvSpPr/>
            <p:nvPr/>
          </p:nvSpPr>
          <p:spPr>
            <a:xfrm>
              <a:off x="6981428" y="4707115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Implement</a:t>
              </a:r>
            </a:p>
          </p:txBody>
        </p:sp>
        <p:sp>
          <p:nvSpPr>
            <p:cNvPr id="68" name="Rectangle: Rounded Corners 26">
              <a:extLst>
                <a:ext uri="{FF2B5EF4-FFF2-40B4-BE49-F238E27FC236}">
                  <a16:creationId xmlns:a16="http://schemas.microsoft.com/office/drawing/2014/main" id="{C94BADFB-858F-46E7-9C6F-1703B8972CD1}"/>
                </a:ext>
              </a:extLst>
            </p:cNvPr>
            <p:cNvSpPr/>
            <p:nvPr/>
          </p:nvSpPr>
          <p:spPr>
            <a:xfrm>
              <a:off x="8379623" y="3258829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Review Results</a:t>
              </a:r>
            </a:p>
          </p:txBody>
        </p:sp>
        <p:sp>
          <p:nvSpPr>
            <p:cNvPr id="69" name="Rectangle: Rounded Corners 26">
              <a:extLst>
                <a:ext uri="{FF2B5EF4-FFF2-40B4-BE49-F238E27FC236}">
                  <a16:creationId xmlns:a16="http://schemas.microsoft.com/office/drawing/2014/main" id="{37C9427E-7618-46DF-B55A-E4BB5538DD90}"/>
                </a:ext>
              </a:extLst>
            </p:cNvPr>
            <p:cNvSpPr/>
            <p:nvPr/>
          </p:nvSpPr>
          <p:spPr>
            <a:xfrm>
              <a:off x="6516895" y="5789032"/>
              <a:ext cx="4637569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Support Implementation (Verify Network Status, Request Rollback, Create Incident)</a:t>
              </a:r>
            </a:p>
          </p:txBody>
        </p:sp>
        <p:sp>
          <p:nvSpPr>
            <p:cNvPr id="70" name="Rectangle: Rounded Corners 26">
              <a:extLst>
                <a:ext uri="{FF2B5EF4-FFF2-40B4-BE49-F238E27FC236}">
                  <a16:creationId xmlns:a16="http://schemas.microsoft.com/office/drawing/2014/main" id="{AEB7060F-D7A8-448F-8592-F89C614D7703}"/>
                </a:ext>
              </a:extLst>
            </p:cNvPr>
            <p:cNvSpPr/>
            <p:nvPr/>
          </p:nvSpPr>
          <p:spPr>
            <a:xfrm>
              <a:off x="9777491" y="4690904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Rollback</a:t>
              </a:r>
            </a:p>
          </p:txBody>
        </p:sp>
        <p:sp>
          <p:nvSpPr>
            <p:cNvPr id="71" name="Rectangle: Rounded Corners 26">
              <a:extLst>
                <a:ext uri="{FF2B5EF4-FFF2-40B4-BE49-F238E27FC236}">
                  <a16:creationId xmlns:a16="http://schemas.microsoft.com/office/drawing/2014/main" id="{74F57529-B6B7-4129-9348-BFED572B6FC6}"/>
                </a:ext>
              </a:extLst>
            </p:cNvPr>
            <p:cNvSpPr/>
            <p:nvPr/>
          </p:nvSpPr>
          <p:spPr>
            <a:xfrm>
              <a:off x="9893332" y="3240179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A&amp;C DB Updated / Close Ticket</a:t>
              </a:r>
            </a:p>
          </p:txBody>
        </p:sp>
        <p:sp>
          <p:nvSpPr>
            <p:cNvPr id="72" name="Rectángulo 70">
              <a:extLst>
                <a:ext uri="{FF2B5EF4-FFF2-40B4-BE49-F238E27FC236}">
                  <a16:creationId xmlns:a16="http://schemas.microsoft.com/office/drawing/2014/main" id="{D9B792F8-8DCD-4F93-BE4B-5728BECFABA9}"/>
                </a:ext>
              </a:extLst>
            </p:cNvPr>
            <p:cNvSpPr/>
            <p:nvPr/>
          </p:nvSpPr>
          <p:spPr>
            <a:xfrm>
              <a:off x="1177165" y="1554170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73" name="Rectángulo 71">
              <a:extLst>
                <a:ext uri="{FF2B5EF4-FFF2-40B4-BE49-F238E27FC236}">
                  <a16:creationId xmlns:a16="http://schemas.microsoft.com/office/drawing/2014/main" id="{716AC4B2-7824-4992-A735-B42248E6E2B5}"/>
                </a:ext>
              </a:extLst>
            </p:cNvPr>
            <p:cNvSpPr/>
            <p:nvPr/>
          </p:nvSpPr>
          <p:spPr>
            <a:xfrm>
              <a:off x="1118494" y="2975145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4" name="Rectángulo 72">
              <a:extLst>
                <a:ext uri="{FF2B5EF4-FFF2-40B4-BE49-F238E27FC236}">
                  <a16:creationId xmlns:a16="http://schemas.microsoft.com/office/drawing/2014/main" id="{065572DE-3C8C-4FD4-B554-AF083512FFC1}"/>
                </a:ext>
              </a:extLst>
            </p:cNvPr>
            <p:cNvSpPr/>
            <p:nvPr/>
          </p:nvSpPr>
          <p:spPr>
            <a:xfrm>
              <a:off x="2955681" y="2798560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75" name="Rectángulo 73">
              <a:extLst>
                <a:ext uri="{FF2B5EF4-FFF2-40B4-BE49-F238E27FC236}">
                  <a16:creationId xmlns:a16="http://schemas.microsoft.com/office/drawing/2014/main" id="{D278804A-994F-4977-BADF-24947EDB9CBC}"/>
                </a:ext>
              </a:extLst>
            </p:cNvPr>
            <p:cNvSpPr/>
            <p:nvPr/>
          </p:nvSpPr>
          <p:spPr>
            <a:xfrm>
              <a:off x="3266935" y="4255957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6" name="Rectángulo 74">
              <a:extLst>
                <a:ext uri="{FF2B5EF4-FFF2-40B4-BE49-F238E27FC236}">
                  <a16:creationId xmlns:a16="http://schemas.microsoft.com/office/drawing/2014/main" id="{D10F533F-67A0-42A7-996A-FED257D92518}"/>
                </a:ext>
              </a:extLst>
            </p:cNvPr>
            <p:cNvSpPr/>
            <p:nvPr/>
          </p:nvSpPr>
          <p:spPr>
            <a:xfrm>
              <a:off x="3047731" y="2223491"/>
              <a:ext cx="59008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5a</a:t>
              </a:r>
            </a:p>
          </p:txBody>
        </p:sp>
        <p:sp>
          <p:nvSpPr>
            <p:cNvPr id="77" name="Rectángulo 75">
              <a:extLst>
                <a:ext uri="{FF2B5EF4-FFF2-40B4-BE49-F238E27FC236}">
                  <a16:creationId xmlns:a16="http://schemas.microsoft.com/office/drawing/2014/main" id="{97B2125F-1355-4B93-9C23-EF0F80670011}"/>
                </a:ext>
              </a:extLst>
            </p:cNvPr>
            <p:cNvSpPr/>
            <p:nvPr/>
          </p:nvSpPr>
          <p:spPr>
            <a:xfrm>
              <a:off x="3045704" y="882336"/>
              <a:ext cx="59008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5b</a:t>
              </a:r>
            </a:p>
          </p:txBody>
        </p:sp>
        <p:sp>
          <p:nvSpPr>
            <p:cNvPr id="78" name="Rectángulo 76">
              <a:extLst>
                <a:ext uri="{FF2B5EF4-FFF2-40B4-BE49-F238E27FC236}">
                  <a16:creationId xmlns:a16="http://schemas.microsoft.com/office/drawing/2014/main" id="{A19BBBA4-A1AC-480C-968A-B6FF608930D5}"/>
                </a:ext>
              </a:extLst>
            </p:cNvPr>
            <p:cNvSpPr/>
            <p:nvPr/>
          </p:nvSpPr>
          <p:spPr>
            <a:xfrm>
              <a:off x="5197990" y="1259048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9" name="Rectángulo 77">
              <a:extLst>
                <a:ext uri="{FF2B5EF4-FFF2-40B4-BE49-F238E27FC236}">
                  <a16:creationId xmlns:a16="http://schemas.microsoft.com/office/drawing/2014/main" id="{4888CEA8-6468-4C0F-B4E3-8AD137FDA258}"/>
                </a:ext>
              </a:extLst>
            </p:cNvPr>
            <p:cNvSpPr/>
            <p:nvPr/>
          </p:nvSpPr>
          <p:spPr>
            <a:xfrm>
              <a:off x="5553450" y="3563094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80" name="Rectángulo 78">
              <a:extLst>
                <a:ext uri="{FF2B5EF4-FFF2-40B4-BE49-F238E27FC236}">
                  <a16:creationId xmlns:a16="http://schemas.microsoft.com/office/drawing/2014/main" id="{33862952-D3F3-46C6-A8BC-BEE0774CD2D4}"/>
                </a:ext>
              </a:extLst>
            </p:cNvPr>
            <p:cNvSpPr/>
            <p:nvPr/>
          </p:nvSpPr>
          <p:spPr>
            <a:xfrm>
              <a:off x="7121516" y="4255957"/>
              <a:ext cx="57018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8a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1" name="Rectángulo 79">
              <a:extLst>
                <a:ext uri="{FF2B5EF4-FFF2-40B4-BE49-F238E27FC236}">
                  <a16:creationId xmlns:a16="http://schemas.microsoft.com/office/drawing/2014/main" id="{147FD196-CC83-46FD-A6B5-B98FBA0A7EE5}"/>
                </a:ext>
              </a:extLst>
            </p:cNvPr>
            <p:cNvSpPr/>
            <p:nvPr/>
          </p:nvSpPr>
          <p:spPr>
            <a:xfrm>
              <a:off x="7260514" y="2791734"/>
              <a:ext cx="673729" cy="6054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8b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2" name="Rectángulo 80">
              <a:extLst>
                <a:ext uri="{FF2B5EF4-FFF2-40B4-BE49-F238E27FC236}">
                  <a16:creationId xmlns:a16="http://schemas.microsoft.com/office/drawing/2014/main" id="{E48F3996-2A0F-40ED-9ACB-FDF250CA5878}"/>
                </a:ext>
              </a:extLst>
            </p:cNvPr>
            <p:cNvSpPr/>
            <p:nvPr/>
          </p:nvSpPr>
          <p:spPr>
            <a:xfrm>
              <a:off x="6146600" y="5734081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3" name="Rectángulo 81">
              <a:extLst>
                <a:ext uri="{FF2B5EF4-FFF2-40B4-BE49-F238E27FC236}">
                  <a16:creationId xmlns:a16="http://schemas.microsoft.com/office/drawing/2014/main" id="{DBE8D2D3-8CC5-4E63-A2FF-4027014F275D}"/>
                </a:ext>
              </a:extLst>
            </p:cNvPr>
            <p:cNvSpPr/>
            <p:nvPr/>
          </p:nvSpPr>
          <p:spPr>
            <a:xfrm>
              <a:off x="8739960" y="2798560"/>
              <a:ext cx="57018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84" name="Rectángulo 82">
              <a:extLst>
                <a:ext uri="{FF2B5EF4-FFF2-40B4-BE49-F238E27FC236}">
                  <a16:creationId xmlns:a16="http://schemas.microsoft.com/office/drawing/2014/main" id="{BC786414-952C-4CAC-ABF1-97E1DB892EB6}"/>
                </a:ext>
              </a:extLst>
            </p:cNvPr>
            <p:cNvSpPr/>
            <p:nvPr/>
          </p:nvSpPr>
          <p:spPr>
            <a:xfrm>
              <a:off x="10265504" y="2782720"/>
              <a:ext cx="57018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91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Custom 1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305</Words>
  <Application>Microsoft Office PowerPoint</Application>
  <PresentationFormat>Custom</PresentationFormat>
  <Paragraphs>138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Franklin Gothic Medium</vt:lpstr>
      <vt:lpstr>Segoe UI</vt:lpstr>
      <vt:lpstr>Business Contrast 16x9</vt:lpstr>
      <vt:lpstr>Event Management Process Flow</vt:lpstr>
      <vt:lpstr>Incident Management Process Flow</vt:lpstr>
      <vt:lpstr>Problem Management Process Flow</vt:lpstr>
      <vt:lpstr>Change Management Process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2020-05-24T16:37:11Z</dcterms:created>
  <dcterms:modified xsi:type="dcterms:W3CDTF">2020-11-08T18:01:48Z</dcterms:modified>
</cp:coreProperties>
</file>