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700" r:id="rId3"/>
  </p:sldMasterIdLst>
  <p:notesMasterIdLst>
    <p:notesMasterId r:id="rId7"/>
  </p:notesMasterIdLst>
  <p:sldIdLst>
    <p:sldId id="2552" r:id="rId4"/>
    <p:sldId id="2737" r:id="rId5"/>
    <p:sldId id="274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Hartin" initials="TR"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C098"/>
    <a:srgbClr val="7F7F7F"/>
    <a:srgbClr val="870F42"/>
    <a:srgbClr val="595959"/>
    <a:srgbClr val="0070C0"/>
    <a:srgbClr val="0086C5"/>
    <a:srgbClr val="00AEEF"/>
    <a:srgbClr val="2AC3FA"/>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0" d="100"/>
          <a:sy n="80" d="100"/>
        </p:scale>
        <p:origin x="21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F5CB-A47F-4BA1-A6DE-0E200CF243CE}"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DBA84-B0C6-4C75-B73C-6BF010F8D026}" type="slidenum">
              <a:rPr lang="en-US" smtClean="0"/>
              <a:t>‹#›</a:t>
            </a:fld>
            <a:endParaRPr lang="en-US"/>
          </a:p>
        </p:txBody>
      </p:sp>
    </p:spTree>
    <p:extLst>
      <p:ext uri="{BB962C8B-B14F-4D97-AF65-F5344CB8AC3E}">
        <p14:creationId xmlns:p14="http://schemas.microsoft.com/office/powerpoint/2010/main" val="41171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8.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oleObject" Target="../embeddings/oleObject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oleObject" Target="../embeddings/oleObject6.bin"/></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492" y="533401"/>
            <a:ext cx="9424140" cy="2514601"/>
          </a:xfrm>
        </p:spPr>
        <p:txBody>
          <a:bodyPr>
            <a:normAutofit/>
          </a:bodyPr>
          <a:lstStyle>
            <a:lvl1pPr>
              <a:defRPr sz="4800">
                <a:solidFill>
                  <a:schemeClr val="accent1">
                    <a:lumMod val="50000"/>
                  </a:schemeClr>
                </a:solidFill>
              </a:defRPr>
            </a:lvl1pPr>
          </a:lstStyle>
          <a:p>
            <a:r>
              <a:rPr lang="en-US"/>
              <a:t>Click to edit Master title style</a:t>
            </a:r>
            <a:endParaRPr/>
          </a:p>
        </p:txBody>
      </p:sp>
      <p:sp>
        <p:nvSpPr>
          <p:cNvPr id="3" name="Subtitle 2"/>
          <p:cNvSpPr>
            <a:spLocks noGrp="1"/>
          </p:cNvSpPr>
          <p:nvPr>
            <p:ph type="subTitle" idx="1"/>
          </p:nvPr>
        </p:nvSpPr>
        <p:spPr>
          <a:xfrm>
            <a:off x="1065492" y="3403600"/>
            <a:ext cx="9424140"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12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695" y="533400"/>
            <a:ext cx="2362816" cy="5486400"/>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065491" y="533400"/>
            <a:ext cx="746954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42202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33000"/>
                    </a14:imgEffect>
                  </a14:imgLayer>
                </a14:imgProps>
              </a:ext>
            </a:extLst>
          </a:blip>
          <a:srcRect b="16012"/>
          <a:stretch/>
        </p:blipFill>
        <p:spPr>
          <a:xfrm>
            <a:off x="0" y="1"/>
            <a:ext cx="12192000" cy="5112775"/>
          </a:xfrm>
          <a:prstGeom prst="rect">
            <a:avLst/>
          </a:prstGeom>
        </p:spPr>
      </p:pic>
      <p:sp>
        <p:nvSpPr>
          <p:cNvPr id="7" name="Rectangle 6"/>
          <p:cNvSpPr/>
          <p:nvPr userDrawn="1"/>
        </p:nvSpPr>
        <p:spPr bwMode="auto">
          <a:xfrm>
            <a:off x="0" y="4623372"/>
            <a:ext cx="12192000" cy="2223249"/>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1200">
              <a:latin typeface="Frutiger45-Light" panose="020B0400000000000000" pitchFamily="34" charset="0"/>
            </a:endParaRPr>
          </a:p>
        </p:txBody>
      </p:sp>
      <p:sp>
        <p:nvSpPr>
          <p:cNvPr id="2" name="Title 1"/>
          <p:cNvSpPr>
            <a:spLocks noGrp="1"/>
          </p:cNvSpPr>
          <p:nvPr>
            <p:ph type="ctrTitle"/>
          </p:nvPr>
        </p:nvSpPr>
        <p:spPr>
          <a:xfrm>
            <a:off x="480502" y="4983073"/>
            <a:ext cx="5509333" cy="559039"/>
          </a:xfrm>
        </p:spPr>
        <p:txBody>
          <a:bodyPr anchor="b"/>
          <a:lstStyle>
            <a:lvl1pPr>
              <a:defRPr lang="en-GB" sz="2400" b="1" ker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3" name="Subtitle 2"/>
          <p:cNvSpPr>
            <a:spLocks noGrp="1"/>
          </p:cNvSpPr>
          <p:nvPr>
            <p:ph type="subTitle" idx="1"/>
          </p:nvPr>
        </p:nvSpPr>
        <p:spPr>
          <a:xfrm>
            <a:off x="480502" y="5568445"/>
            <a:ext cx="5509333" cy="338024"/>
          </a:xfrm>
        </p:spPr>
        <p:txBody>
          <a:bodyPr lIns="0" rIns="0">
            <a:normAutofit/>
          </a:bodyPr>
          <a:lstStyle>
            <a:lvl1pPr marL="0" indent="0" algn="l" rtl="0" eaLnBrk="1" fontAlgn="base" hangingPunct="1">
              <a:lnSpc>
                <a:spcPct val="90000"/>
              </a:lnSpc>
              <a:spcBef>
                <a:spcPct val="0"/>
              </a:spcBef>
              <a:spcAft>
                <a:spcPct val="0"/>
              </a:spcAft>
              <a:buSzTx/>
              <a:buNone/>
              <a:defRPr lang="en-GB" sz="1200" kern="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9" name="TextBox 8"/>
          <p:cNvSpPr txBox="1"/>
          <p:nvPr userDrawn="1"/>
        </p:nvSpPr>
        <p:spPr>
          <a:xfrm>
            <a:off x="4617811" y="6138352"/>
            <a:ext cx="7200899" cy="442035"/>
          </a:xfrm>
          <a:prstGeom prst="rect">
            <a:avLst/>
          </a:prstGeom>
          <a:noFill/>
          <a:ln>
            <a:noFill/>
          </a:ln>
        </p:spPr>
        <p:txBody>
          <a:bodyPr wrap="square" lIns="36000" tIns="36000" rIns="36000" bIns="36000" rtlCol="0" anchor="ctr" anchorCtr="0">
            <a:spAutoFit/>
          </a:bodyPr>
          <a:lstStyle/>
          <a:p>
            <a:pPr algn="just"/>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the exclusive use of (Enter name of counterparty). This material is intended as support to an oral presentation. Without the commentary from the speaker the conclusions in this documents might vary. This material must not be copied, reproduced, published, distributed, passed on or disclosed (in whole or in part) to any other person or used for any other purpose at any time without the prior written consent of Altán. </a:t>
            </a:r>
          </a:p>
        </p:txBody>
      </p:sp>
      <p:pic>
        <p:nvPicPr>
          <p:cNvPr id="10" name="Picture 9"/>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80501" y="6048376"/>
            <a:ext cx="1402027" cy="614480"/>
          </a:xfrm>
          <a:prstGeom prst="rect">
            <a:avLst/>
          </a:prstGeom>
        </p:spPr>
      </p:pic>
    </p:spTree>
    <p:extLst>
      <p:ext uri="{BB962C8B-B14F-4D97-AF65-F5344CB8AC3E}">
        <p14:creationId xmlns:p14="http://schemas.microsoft.com/office/powerpoint/2010/main" val="286800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duotone>
              <a:schemeClr val="accent6">
                <a:shade val="45000"/>
                <a:satMod val="135000"/>
              </a:schemeClr>
              <a:prstClr val="white"/>
            </a:duotone>
          </a:blip>
          <a:srcRect t="27038"/>
          <a:stretch/>
        </p:blipFill>
        <p:spPr>
          <a:xfrm>
            <a:off x="0" y="1794"/>
            <a:ext cx="12192000" cy="5012101"/>
          </a:xfrm>
          <a:prstGeom prst="rect">
            <a:avLst/>
          </a:prstGeom>
        </p:spPr>
      </p:pic>
      <p:sp>
        <p:nvSpPr>
          <p:cNvPr id="14" name="Rectangle 13"/>
          <p:cNvSpPr/>
          <p:nvPr userDrawn="1"/>
        </p:nvSpPr>
        <p:spPr bwMode="auto">
          <a:xfrm>
            <a:off x="0" y="4623370"/>
            <a:ext cx="12192000" cy="223463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1200">
              <a:latin typeface="Frutiger45-Light" panose="020B0400000000000000" pitchFamily="34" charset="0"/>
            </a:endParaRPr>
          </a:p>
        </p:txBody>
      </p:sp>
      <p:sp>
        <p:nvSpPr>
          <p:cNvPr id="15" name="Title 1"/>
          <p:cNvSpPr>
            <a:spLocks noGrp="1"/>
          </p:cNvSpPr>
          <p:nvPr>
            <p:ph type="ctrTitle"/>
          </p:nvPr>
        </p:nvSpPr>
        <p:spPr>
          <a:xfrm>
            <a:off x="480501" y="4983073"/>
            <a:ext cx="11338208" cy="559039"/>
          </a:xfrm>
        </p:spPr>
        <p:txBody>
          <a:bodyPr anchor="b"/>
          <a:lstStyle>
            <a:lvl1pPr>
              <a:defRPr lang="en-GB" sz="2400" b="1" ker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16" name="Subtitle 2"/>
          <p:cNvSpPr>
            <a:spLocks noGrp="1"/>
          </p:cNvSpPr>
          <p:nvPr>
            <p:ph type="subTitle" idx="1"/>
          </p:nvPr>
        </p:nvSpPr>
        <p:spPr>
          <a:xfrm>
            <a:off x="480501" y="5568445"/>
            <a:ext cx="11338208" cy="338024"/>
          </a:xfrm>
        </p:spPr>
        <p:txBody>
          <a:bodyPr lIns="0" rIns="0">
            <a:normAutofit/>
          </a:bodyPr>
          <a:lstStyle>
            <a:lvl1pPr marL="0" indent="0" algn="l" rtl="0" eaLnBrk="1" fontAlgn="base" hangingPunct="1">
              <a:lnSpc>
                <a:spcPct val="90000"/>
              </a:lnSpc>
              <a:spcBef>
                <a:spcPct val="0"/>
              </a:spcBef>
              <a:spcAft>
                <a:spcPct val="0"/>
              </a:spcAft>
              <a:buSzTx/>
              <a:buNone/>
              <a:defRPr lang="en-GB" sz="1200" kern="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20" name="TextBox 19"/>
          <p:cNvSpPr txBox="1"/>
          <p:nvPr userDrawn="1"/>
        </p:nvSpPr>
        <p:spPr>
          <a:xfrm>
            <a:off x="4617811" y="6199907"/>
            <a:ext cx="7200899" cy="318924"/>
          </a:xfrm>
          <a:prstGeom prst="rect">
            <a:avLst/>
          </a:prstGeom>
          <a:noFill/>
          <a:ln>
            <a:noFill/>
          </a:ln>
        </p:spPr>
        <p:txBody>
          <a:bodyPr wrap="square" lIns="36000" tIns="36000" rIns="36000" bIns="36000" rtlCol="0" anchor="ctr" anchorCtr="0">
            <a:spAutoFit/>
          </a:bodyPr>
          <a:lstStyle/>
          <a:p>
            <a:pPr algn="just"/>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internal use only. This material must not be copied, reproduced, published, distributed, passed on or disclosed (in whole or in part) to any other person or used for any other purpose at any time without the prior written consent of Altán. </a:t>
            </a:r>
          </a:p>
        </p:txBody>
      </p:sp>
      <p:pic>
        <p:nvPicPr>
          <p:cNvPr id="2" name="Picture 1"/>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80501" y="6048376"/>
            <a:ext cx="1402027" cy="614480"/>
          </a:xfrm>
          <a:prstGeom prst="rect">
            <a:avLst/>
          </a:prstGeom>
        </p:spPr>
      </p:pic>
    </p:spTree>
    <p:extLst>
      <p:ext uri="{BB962C8B-B14F-4D97-AF65-F5344CB8AC3E}">
        <p14:creationId xmlns:p14="http://schemas.microsoft.com/office/powerpoint/2010/main" val="232779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6">
                <a:shade val="45000"/>
                <a:satMod val="135000"/>
              </a:schemeClr>
              <a:prstClr val="white"/>
            </a:duotone>
          </a:blip>
          <a:stretch>
            <a:fillRect/>
          </a:stretch>
        </p:blipFill>
        <p:spPr>
          <a:xfrm>
            <a:off x="0" y="0"/>
            <a:ext cx="12192000" cy="6858000"/>
          </a:xfrm>
          <a:prstGeom prst="rect">
            <a:avLst/>
          </a:prstGeom>
        </p:spPr>
      </p:pic>
      <p:sp>
        <p:nvSpPr>
          <p:cNvPr id="10" name="Rectangle 9"/>
          <p:cNvSpPr/>
          <p:nvPr userDrawn="1"/>
        </p:nvSpPr>
        <p:spPr bwMode="auto">
          <a:xfrm>
            <a:off x="0" y="0"/>
            <a:ext cx="7193280" cy="6858000"/>
          </a:xfrm>
          <a:prstGeom prst="rect">
            <a:avLst/>
          </a:prstGeom>
          <a:solidFill>
            <a:schemeClr val="accent3">
              <a:lumMod val="50000"/>
              <a:alpha val="71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2" name="Title 1"/>
          <p:cNvSpPr>
            <a:spLocks noGrp="1"/>
          </p:cNvSpPr>
          <p:nvPr>
            <p:ph type="ctrTitle"/>
          </p:nvPr>
        </p:nvSpPr>
        <p:spPr>
          <a:xfrm>
            <a:off x="480502" y="2764902"/>
            <a:ext cx="5804185" cy="559039"/>
          </a:xfrm>
        </p:spPr>
        <p:txBody>
          <a:bodyPr anchor="b"/>
          <a:lstStyle>
            <a:lvl1pPr>
              <a:defRPr lang="en-GB" sz="2400" b="1" ker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fontAlgn="base">
              <a:spcAft>
                <a:spcPct val="0"/>
              </a:spcAft>
              <a:buSzTx/>
            </a:pPr>
            <a:r>
              <a:rPr lang="en-US"/>
              <a:t>Click to edit Master title style</a:t>
            </a:r>
            <a:endParaRPr lang="en-GB"/>
          </a:p>
        </p:txBody>
      </p:sp>
      <p:sp>
        <p:nvSpPr>
          <p:cNvPr id="3" name="Subtitle 2"/>
          <p:cNvSpPr>
            <a:spLocks noGrp="1"/>
          </p:cNvSpPr>
          <p:nvPr>
            <p:ph type="subTitle" idx="1"/>
          </p:nvPr>
        </p:nvSpPr>
        <p:spPr>
          <a:xfrm>
            <a:off x="480502" y="3512457"/>
            <a:ext cx="5804185" cy="338024"/>
          </a:xfrm>
        </p:spPr>
        <p:txBody>
          <a:bodyPr>
            <a:normAutofit/>
          </a:bodyPr>
          <a:lstStyle>
            <a:lvl1pPr marL="0" indent="0" algn="l" rtl="0" eaLnBrk="1" fontAlgn="base" hangingPunct="1">
              <a:lnSpc>
                <a:spcPct val="90000"/>
              </a:lnSpc>
              <a:spcBef>
                <a:spcPct val="0"/>
              </a:spcBef>
              <a:spcAft>
                <a:spcPct val="0"/>
              </a:spcAft>
              <a:buSzTx/>
              <a:buNone/>
              <a:defRPr lang="en-GB" sz="1200" kern="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11" name="TextBox 10"/>
          <p:cNvSpPr txBox="1"/>
          <p:nvPr userDrawn="1"/>
        </p:nvSpPr>
        <p:spPr>
          <a:xfrm>
            <a:off x="4617811" y="6138352"/>
            <a:ext cx="7200899" cy="442035"/>
          </a:xfrm>
          <a:prstGeom prst="rect">
            <a:avLst/>
          </a:prstGeom>
          <a:noFill/>
          <a:ln>
            <a:noFill/>
          </a:ln>
        </p:spPr>
        <p:txBody>
          <a:bodyPr wrap="square" lIns="36000" tIns="36000" rIns="36000" bIns="36000" rtlCol="0" anchor="ctr" anchorCtr="0">
            <a:spAutoFit/>
          </a:bodyPr>
          <a:lstStyle/>
          <a:p>
            <a:pPr algn="r"/>
            <a:r>
              <a:rPr lang="en-US" sz="800">
                <a:solidFill>
                  <a:schemeClr val="bg1"/>
                </a:solidFill>
                <a:latin typeface="Frutiger45-Light" panose="020B0400000000000000" pitchFamily="34" charset="0"/>
              </a:rPr>
              <a:t>DISCLAIMER: </a:t>
            </a:r>
            <a:r>
              <a:rPr lang="en-GB" sz="800">
                <a:solidFill>
                  <a:schemeClr val="bg1"/>
                </a:solidFill>
                <a:latin typeface="Frutiger45-Light" panose="020B0400000000000000" pitchFamily="34" charset="0"/>
              </a:rPr>
              <a:t>This document has been prepared by Altán for the exclusive use of (Enter name of counterparty). This material is intended as support to an oral presentation. Without the commentary from the speaker the conclusions in this documents might vary. This material must not be copied, reproduced, published, distributed, passed on or disclosed (in whole or in part) to any other person or used for any other purpose at any time without the prior written consent of Altán. </a:t>
            </a:r>
          </a:p>
        </p:txBody>
      </p:sp>
      <p:grpSp>
        <p:nvGrpSpPr>
          <p:cNvPr id="29" name="Group 28"/>
          <p:cNvGrpSpPr/>
          <p:nvPr userDrawn="1"/>
        </p:nvGrpSpPr>
        <p:grpSpPr>
          <a:xfrm>
            <a:off x="480504" y="6058053"/>
            <a:ext cx="1402025" cy="604803"/>
            <a:chOff x="5021263" y="892175"/>
            <a:chExt cx="6465887" cy="2789238"/>
          </a:xfrm>
        </p:grpSpPr>
        <p:sp>
          <p:nvSpPr>
            <p:cNvPr id="6" name="AutoShape 3"/>
            <p:cNvSpPr>
              <a:spLocks noChangeAspect="1" noChangeArrowheads="1" noTextEdit="1"/>
            </p:cNvSpPr>
            <p:nvPr userDrawn="1"/>
          </p:nvSpPr>
          <p:spPr bwMode="auto">
            <a:xfrm>
              <a:off x="5021263" y="892175"/>
              <a:ext cx="6446837" cy="278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5"/>
            <p:cNvSpPr>
              <a:spLocks/>
            </p:cNvSpPr>
            <p:nvPr userDrawn="1"/>
          </p:nvSpPr>
          <p:spPr bwMode="auto">
            <a:xfrm>
              <a:off x="10206038" y="1144588"/>
              <a:ext cx="1243012" cy="1414463"/>
            </a:xfrm>
            <a:custGeom>
              <a:avLst/>
              <a:gdLst>
                <a:gd name="T0" fmla="*/ 265 w 331"/>
                <a:gd name="T1" fmla="*/ 281 h 376"/>
                <a:gd name="T2" fmla="*/ 265 w 331"/>
                <a:gd name="T3" fmla="*/ 268 h 376"/>
                <a:gd name="T4" fmla="*/ 261 w 331"/>
                <a:gd name="T5" fmla="*/ 8 h 376"/>
                <a:gd name="T6" fmla="*/ 269 w 331"/>
                <a:gd name="T7" fmla="*/ 0 h 376"/>
                <a:gd name="T8" fmla="*/ 324 w 331"/>
                <a:gd name="T9" fmla="*/ 1 h 376"/>
                <a:gd name="T10" fmla="*/ 331 w 331"/>
                <a:gd name="T11" fmla="*/ 8 h 376"/>
                <a:gd name="T12" fmla="*/ 331 w 331"/>
                <a:gd name="T13" fmla="*/ 25 h 376"/>
                <a:gd name="T14" fmla="*/ 331 w 331"/>
                <a:gd name="T15" fmla="*/ 364 h 376"/>
                <a:gd name="T16" fmla="*/ 319 w 331"/>
                <a:gd name="T17" fmla="*/ 376 h 376"/>
                <a:gd name="T18" fmla="*/ 241 w 331"/>
                <a:gd name="T19" fmla="*/ 376 h 376"/>
                <a:gd name="T20" fmla="*/ 226 w 331"/>
                <a:gd name="T21" fmla="*/ 367 h 376"/>
                <a:gd name="T22" fmla="*/ 75 w 331"/>
                <a:gd name="T23" fmla="*/ 103 h 376"/>
                <a:gd name="T24" fmla="*/ 68 w 331"/>
                <a:gd name="T25" fmla="*/ 91 h 376"/>
                <a:gd name="T26" fmla="*/ 65 w 331"/>
                <a:gd name="T27" fmla="*/ 91 h 376"/>
                <a:gd name="T28" fmla="*/ 64 w 331"/>
                <a:gd name="T29" fmla="*/ 100 h 376"/>
                <a:gd name="T30" fmla="*/ 68 w 331"/>
                <a:gd name="T31" fmla="*/ 324 h 376"/>
                <a:gd name="T32" fmla="*/ 68 w 331"/>
                <a:gd name="T33" fmla="*/ 367 h 376"/>
                <a:gd name="T34" fmla="*/ 60 w 331"/>
                <a:gd name="T35" fmla="*/ 376 h 376"/>
                <a:gd name="T36" fmla="*/ 9 w 331"/>
                <a:gd name="T37" fmla="*/ 376 h 376"/>
                <a:gd name="T38" fmla="*/ 0 w 331"/>
                <a:gd name="T39" fmla="*/ 366 h 376"/>
                <a:gd name="T40" fmla="*/ 0 w 331"/>
                <a:gd name="T41" fmla="*/ 286 h 376"/>
                <a:gd name="T42" fmla="*/ 0 w 331"/>
                <a:gd name="T43" fmla="*/ 13 h 376"/>
                <a:gd name="T44" fmla="*/ 12 w 331"/>
                <a:gd name="T45" fmla="*/ 0 h 376"/>
                <a:gd name="T46" fmla="*/ 90 w 331"/>
                <a:gd name="T47" fmla="*/ 0 h 376"/>
                <a:gd name="T48" fmla="*/ 103 w 331"/>
                <a:gd name="T49" fmla="*/ 8 h 376"/>
                <a:gd name="T50" fmla="*/ 256 w 331"/>
                <a:gd name="T51" fmla="*/ 272 h 376"/>
                <a:gd name="T52" fmla="*/ 262 w 331"/>
                <a:gd name="T53" fmla="*/ 282 h 376"/>
                <a:gd name="T54" fmla="*/ 265 w 331"/>
                <a:gd name="T55" fmla="*/ 28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1" h="376">
                  <a:moveTo>
                    <a:pt x="265" y="281"/>
                  </a:moveTo>
                  <a:cubicBezTo>
                    <a:pt x="265" y="277"/>
                    <a:pt x="265" y="273"/>
                    <a:pt x="265" y="268"/>
                  </a:cubicBezTo>
                  <a:cubicBezTo>
                    <a:pt x="264" y="182"/>
                    <a:pt x="262" y="95"/>
                    <a:pt x="261" y="8"/>
                  </a:cubicBezTo>
                  <a:cubicBezTo>
                    <a:pt x="261" y="3"/>
                    <a:pt x="263" y="0"/>
                    <a:pt x="269" y="0"/>
                  </a:cubicBezTo>
                  <a:cubicBezTo>
                    <a:pt x="287" y="1"/>
                    <a:pt x="305" y="1"/>
                    <a:pt x="324" y="1"/>
                  </a:cubicBezTo>
                  <a:cubicBezTo>
                    <a:pt x="329" y="0"/>
                    <a:pt x="331" y="2"/>
                    <a:pt x="331" y="8"/>
                  </a:cubicBezTo>
                  <a:cubicBezTo>
                    <a:pt x="331" y="13"/>
                    <a:pt x="331" y="19"/>
                    <a:pt x="331" y="25"/>
                  </a:cubicBezTo>
                  <a:cubicBezTo>
                    <a:pt x="331" y="138"/>
                    <a:pt x="331" y="251"/>
                    <a:pt x="331" y="364"/>
                  </a:cubicBezTo>
                  <a:cubicBezTo>
                    <a:pt x="331" y="373"/>
                    <a:pt x="329" y="376"/>
                    <a:pt x="319" y="376"/>
                  </a:cubicBezTo>
                  <a:cubicBezTo>
                    <a:pt x="293" y="375"/>
                    <a:pt x="267" y="375"/>
                    <a:pt x="241" y="376"/>
                  </a:cubicBezTo>
                  <a:cubicBezTo>
                    <a:pt x="234" y="376"/>
                    <a:pt x="230" y="373"/>
                    <a:pt x="226" y="367"/>
                  </a:cubicBezTo>
                  <a:cubicBezTo>
                    <a:pt x="176" y="279"/>
                    <a:pt x="125" y="191"/>
                    <a:pt x="75" y="103"/>
                  </a:cubicBezTo>
                  <a:cubicBezTo>
                    <a:pt x="72" y="99"/>
                    <a:pt x="70" y="95"/>
                    <a:pt x="68" y="91"/>
                  </a:cubicBezTo>
                  <a:cubicBezTo>
                    <a:pt x="67" y="91"/>
                    <a:pt x="66" y="91"/>
                    <a:pt x="65" y="91"/>
                  </a:cubicBezTo>
                  <a:cubicBezTo>
                    <a:pt x="65" y="94"/>
                    <a:pt x="64" y="97"/>
                    <a:pt x="64" y="100"/>
                  </a:cubicBezTo>
                  <a:cubicBezTo>
                    <a:pt x="66" y="175"/>
                    <a:pt x="67" y="250"/>
                    <a:pt x="68" y="324"/>
                  </a:cubicBezTo>
                  <a:cubicBezTo>
                    <a:pt x="69" y="338"/>
                    <a:pt x="68" y="352"/>
                    <a:pt x="68" y="367"/>
                  </a:cubicBezTo>
                  <a:cubicBezTo>
                    <a:pt x="69" y="373"/>
                    <a:pt x="67" y="376"/>
                    <a:pt x="60" y="376"/>
                  </a:cubicBezTo>
                  <a:cubicBezTo>
                    <a:pt x="43" y="375"/>
                    <a:pt x="26" y="375"/>
                    <a:pt x="9" y="376"/>
                  </a:cubicBezTo>
                  <a:cubicBezTo>
                    <a:pt x="1" y="376"/>
                    <a:pt x="0" y="373"/>
                    <a:pt x="0" y="366"/>
                  </a:cubicBezTo>
                  <a:cubicBezTo>
                    <a:pt x="0" y="339"/>
                    <a:pt x="0" y="313"/>
                    <a:pt x="0" y="286"/>
                  </a:cubicBezTo>
                  <a:cubicBezTo>
                    <a:pt x="0" y="195"/>
                    <a:pt x="0" y="104"/>
                    <a:pt x="0" y="13"/>
                  </a:cubicBezTo>
                  <a:cubicBezTo>
                    <a:pt x="0" y="3"/>
                    <a:pt x="2" y="0"/>
                    <a:pt x="12" y="0"/>
                  </a:cubicBezTo>
                  <a:cubicBezTo>
                    <a:pt x="38" y="1"/>
                    <a:pt x="64" y="1"/>
                    <a:pt x="90" y="0"/>
                  </a:cubicBezTo>
                  <a:cubicBezTo>
                    <a:pt x="96" y="0"/>
                    <a:pt x="100" y="3"/>
                    <a:pt x="103" y="8"/>
                  </a:cubicBezTo>
                  <a:cubicBezTo>
                    <a:pt x="154" y="96"/>
                    <a:pt x="205" y="184"/>
                    <a:pt x="256" y="272"/>
                  </a:cubicBezTo>
                  <a:cubicBezTo>
                    <a:pt x="258" y="276"/>
                    <a:pt x="260" y="279"/>
                    <a:pt x="262" y="282"/>
                  </a:cubicBezTo>
                  <a:cubicBezTo>
                    <a:pt x="263" y="282"/>
                    <a:pt x="264" y="281"/>
                    <a:pt x="265" y="28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6"/>
            <p:cNvSpPr>
              <a:spLocks noEditPoints="1"/>
            </p:cNvSpPr>
            <p:nvPr userDrawn="1"/>
          </p:nvSpPr>
          <p:spPr bwMode="auto">
            <a:xfrm>
              <a:off x="5035550" y="1144588"/>
              <a:ext cx="1349375" cy="1414463"/>
            </a:xfrm>
            <a:custGeom>
              <a:avLst/>
              <a:gdLst>
                <a:gd name="T0" fmla="*/ 359 w 359"/>
                <a:gd name="T1" fmla="*/ 375 h 376"/>
                <a:gd name="T2" fmla="*/ 282 w 359"/>
                <a:gd name="T3" fmla="*/ 375 h 376"/>
                <a:gd name="T4" fmla="*/ 274 w 359"/>
                <a:gd name="T5" fmla="*/ 368 h 376"/>
                <a:gd name="T6" fmla="*/ 253 w 359"/>
                <a:gd name="T7" fmla="*/ 298 h 376"/>
                <a:gd name="T8" fmla="*/ 239 w 359"/>
                <a:gd name="T9" fmla="*/ 287 h 376"/>
                <a:gd name="T10" fmla="*/ 122 w 359"/>
                <a:gd name="T11" fmla="*/ 287 h 376"/>
                <a:gd name="T12" fmla="*/ 107 w 359"/>
                <a:gd name="T13" fmla="*/ 298 h 376"/>
                <a:gd name="T14" fmla="*/ 87 w 359"/>
                <a:gd name="T15" fmla="*/ 367 h 376"/>
                <a:gd name="T16" fmla="*/ 75 w 359"/>
                <a:gd name="T17" fmla="*/ 376 h 376"/>
                <a:gd name="T18" fmla="*/ 0 w 359"/>
                <a:gd name="T19" fmla="*/ 375 h 376"/>
                <a:gd name="T20" fmla="*/ 13 w 359"/>
                <a:gd name="T21" fmla="*/ 337 h 376"/>
                <a:gd name="T22" fmla="*/ 128 w 359"/>
                <a:gd name="T23" fmla="*/ 11 h 376"/>
                <a:gd name="T24" fmla="*/ 144 w 359"/>
                <a:gd name="T25" fmla="*/ 0 h 376"/>
                <a:gd name="T26" fmla="*/ 220 w 359"/>
                <a:gd name="T27" fmla="*/ 0 h 376"/>
                <a:gd name="T28" fmla="*/ 231 w 359"/>
                <a:gd name="T29" fmla="*/ 8 h 376"/>
                <a:gd name="T30" fmla="*/ 358 w 359"/>
                <a:gd name="T31" fmla="*/ 368 h 376"/>
                <a:gd name="T32" fmla="*/ 359 w 359"/>
                <a:gd name="T33" fmla="*/ 375 h 376"/>
                <a:gd name="T34" fmla="*/ 181 w 359"/>
                <a:gd name="T35" fmla="*/ 61 h 376"/>
                <a:gd name="T36" fmla="*/ 179 w 359"/>
                <a:gd name="T37" fmla="*/ 61 h 376"/>
                <a:gd name="T38" fmla="*/ 131 w 359"/>
                <a:gd name="T39" fmla="*/ 221 h 376"/>
                <a:gd name="T40" fmla="*/ 230 w 359"/>
                <a:gd name="T41" fmla="*/ 221 h 376"/>
                <a:gd name="T42" fmla="*/ 181 w 359"/>
                <a:gd name="T43" fmla="*/ 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9" h="376">
                  <a:moveTo>
                    <a:pt x="359" y="375"/>
                  </a:moveTo>
                  <a:cubicBezTo>
                    <a:pt x="333" y="375"/>
                    <a:pt x="308" y="376"/>
                    <a:pt x="282" y="375"/>
                  </a:cubicBezTo>
                  <a:cubicBezTo>
                    <a:pt x="279" y="375"/>
                    <a:pt x="275" y="371"/>
                    <a:pt x="274" y="368"/>
                  </a:cubicBezTo>
                  <a:cubicBezTo>
                    <a:pt x="267" y="344"/>
                    <a:pt x="260" y="321"/>
                    <a:pt x="253" y="298"/>
                  </a:cubicBezTo>
                  <a:cubicBezTo>
                    <a:pt x="251" y="290"/>
                    <a:pt x="247" y="287"/>
                    <a:pt x="239" y="287"/>
                  </a:cubicBezTo>
                  <a:cubicBezTo>
                    <a:pt x="200" y="287"/>
                    <a:pt x="161" y="287"/>
                    <a:pt x="122" y="287"/>
                  </a:cubicBezTo>
                  <a:cubicBezTo>
                    <a:pt x="113" y="287"/>
                    <a:pt x="110" y="290"/>
                    <a:pt x="107" y="298"/>
                  </a:cubicBezTo>
                  <a:cubicBezTo>
                    <a:pt x="101" y="321"/>
                    <a:pt x="93" y="344"/>
                    <a:pt x="87" y="367"/>
                  </a:cubicBezTo>
                  <a:cubicBezTo>
                    <a:pt x="85" y="373"/>
                    <a:pt x="82" y="376"/>
                    <a:pt x="75" y="376"/>
                  </a:cubicBezTo>
                  <a:cubicBezTo>
                    <a:pt x="51" y="375"/>
                    <a:pt x="26" y="375"/>
                    <a:pt x="0" y="375"/>
                  </a:cubicBezTo>
                  <a:cubicBezTo>
                    <a:pt x="5" y="362"/>
                    <a:pt x="9" y="349"/>
                    <a:pt x="13" y="337"/>
                  </a:cubicBezTo>
                  <a:cubicBezTo>
                    <a:pt x="52" y="229"/>
                    <a:pt x="90" y="120"/>
                    <a:pt x="128" y="11"/>
                  </a:cubicBezTo>
                  <a:cubicBezTo>
                    <a:pt x="131" y="3"/>
                    <a:pt x="135" y="0"/>
                    <a:pt x="144" y="0"/>
                  </a:cubicBezTo>
                  <a:cubicBezTo>
                    <a:pt x="169" y="1"/>
                    <a:pt x="194" y="1"/>
                    <a:pt x="220" y="0"/>
                  </a:cubicBezTo>
                  <a:cubicBezTo>
                    <a:pt x="226" y="0"/>
                    <a:pt x="229" y="2"/>
                    <a:pt x="231" y="8"/>
                  </a:cubicBezTo>
                  <a:cubicBezTo>
                    <a:pt x="273" y="128"/>
                    <a:pt x="316" y="248"/>
                    <a:pt x="358" y="368"/>
                  </a:cubicBezTo>
                  <a:cubicBezTo>
                    <a:pt x="359" y="370"/>
                    <a:pt x="359" y="372"/>
                    <a:pt x="359" y="375"/>
                  </a:cubicBezTo>
                  <a:close/>
                  <a:moveTo>
                    <a:pt x="181" y="61"/>
                  </a:moveTo>
                  <a:cubicBezTo>
                    <a:pt x="181" y="61"/>
                    <a:pt x="180" y="61"/>
                    <a:pt x="179" y="61"/>
                  </a:cubicBezTo>
                  <a:cubicBezTo>
                    <a:pt x="163" y="114"/>
                    <a:pt x="147" y="167"/>
                    <a:pt x="131" y="221"/>
                  </a:cubicBezTo>
                  <a:cubicBezTo>
                    <a:pt x="165" y="221"/>
                    <a:pt x="197" y="221"/>
                    <a:pt x="230" y="221"/>
                  </a:cubicBezTo>
                  <a:cubicBezTo>
                    <a:pt x="214" y="167"/>
                    <a:pt x="198" y="114"/>
                    <a:pt x="181" y="6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Freeform 7"/>
            <p:cNvSpPr>
              <a:spLocks noEditPoints="1"/>
            </p:cNvSpPr>
            <p:nvPr userDrawn="1"/>
          </p:nvSpPr>
          <p:spPr bwMode="auto">
            <a:xfrm>
              <a:off x="8658225" y="1144588"/>
              <a:ext cx="1352550" cy="1414463"/>
            </a:xfrm>
            <a:custGeom>
              <a:avLst/>
              <a:gdLst>
                <a:gd name="T0" fmla="*/ 360 w 360"/>
                <a:gd name="T1" fmla="*/ 375 h 376"/>
                <a:gd name="T2" fmla="*/ 298 w 360"/>
                <a:gd name="T3" fmla="*/ 375 h 376"/>
                <a:gd name="T4" fmla="*/ 270 w 360"/>
                <a:gd name="T5" fmla="*/ 355 h 376"/>
                <a:gd name="T6" fmla="*/ 252 w 360"/>
                <a:gd name="T7" fmla="*/ 297 h 376"/>
                <a:gd name="T8" fmla="*/ 240 w 360"/>
                <a:gd name="T9" fmla="*/ 287 h 376"/>
                <a:gd name="T10" fmla="*/ 121 w 360"/>
                <a:gd name="T11" fmla="*/ 287 h 376"/>
                <a:gd name="T12" fmla="*/ 108 w 360"/>
                <a:gd name="T13" fmla="*/ 296 h 376"/>
                <a:gd name="T14" fmla="*/ 87 w 360"/>
                <a:gd name="T15" fmla="*/ 367 h 376"/>
                <a:gd name="T16" fmla="*/ 75 w 360"/>
                <a:gd name="T17" fmla="*/ 376 h 376"/>
                <a:gd name="T18" fmla="*/ 0 w 360"/>
                <a:gd name="T19" fmla="*/ 375 h 376"/>
                <a:gd name="T20" fmla="*/ 13 w 360"/>
                <a:gd name="T21" fmla="*/ 338 h 376"/>
                <a:gd name="T22" fmla="*/ 128 w 360"/>
                <a:gd name="T23" fmla="*/ 12 h 376"/>
                <a:gd name="T24" fmla="*/ 143 w 360"/>
                <a:gd name="T25" fmla="*/ 0 h 376"/>
                <a:gd name="T26" fmla="*/ 218 w 360"/>
                <a:gd name="T27" fmla="*/ 0 h 376"/>
                <a:gd name="T28" fmla="*/ 231 w 360"/>
                <a:gd name="T29" fmla="*/ 9 h 376"/>
                <a:gd name="T30" fmla="*/ 344 w 360"/>
                <a:gd name="T31" fmla="*/ 328 h 376"/>
                <a:gd name="T32" fmla="*/ 360 w 360"/>
                <a:gd name="T33" fmla="*/ 375 h 376"/>
                <a:gd name="T34" fmla="*/ 131 w 360"/>
                <a:gd name="T35" fmla="*/ 221 h 376"/>
                <a:gd name="T36" fmla="*/ 230 w 360"/>
                <a:gd name="T37" fmla="*/ 221 h 376"/>
                <a:gd name="T38" fmla="*/ 181 w 360"/>
                <a:gd name="T39" fmla="*/ 61 h 376"/>
                <a:gd name="T40" fmla="*/ 179 w 360"/>
                <a:gd name="T41" fmla="*/ 61 h 376"/>
                <a:gd name="T42" fmla="*/ 131 w 360"/>
                <a:gd name="T43" fmla="*/ 22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0" h="376">
                  <a:moveTo>
                    <a:pt x="360" y="375"/>
                  </a:moveTo>
                  <a:cubicBezTo>
                    <a:pt x="338" y="375"/>
                    <a:pt x="318" y="375"/>
                    <a:pt x="298" y="375"/>
                  </a:cubicBezTo>
                  <a:cubicBezTo>
                    <a:pt x="276" y="375"/>
                    <a:pt x="276" y="375"/>
                    <a:pt x="270" y="355"/>
                  </a:cubicBezTo>
                  <a:cubicBezTo>
                    <a:pt x="264" y="336"/>
                    <a:pt x="258" y="316"/>
                    <a:pt x="252" y="297"/>
                  </a:cubicBezTo>
                  <a:cubicBezTo>
                    <a:pt x="250" y="290"/>
                    <a:pt x="247" y="287"/>
                    <a:pt x="240" y="287"/>
                  </a:cubicBezTo>
                  <a:cubicBezTo>
                    <a:pt x="200" y="287"/>
                    <a:pt x="160" y="287"/>
                    <a:pt x="121" y="287"/>
                  </a:cubicBezTo>
                  <a:cubicBezTo>
                    <a:pt x="113" y="287"/>
                    <a:pt x="110" y="289"/>
                    <a:pt x="108" y="296"/>
                  </a:cubicBezTo>
                  <a:cubicBezTo>
                    <a:pt x="101" y="320"/>
                    <a:pt x="93" y="343"/>
                    <a:pt x="87" y="367"/>
                  </a:cubicBezTo>
                  <a:cubicBezTo>
                    <a:pt x="85" y="373"/>
                    <a:pt x="82" y="376"/>
                    <a:pt x="75" y="376"/>
                  </a:cubicBezTo>
                  <a:cubicBezTo>
                    <a:pt x="50" y="375"/>
                    <a:pt x="26" y="375"/>
                    <a:pt x="0" y="375"/>
                  </a:cubicBezTo>
                  <a:cubicBezTo>
                    <a:pt x="5" y="362"/>
                    <a:pt x="9" y="350"/>
                    <a:pt x="13" y="338"/>
                  </a:cubicBezTo>
                  <a:cubicBezTo>
                    <a:pt x="51" y="229"/>
                    <a:pt x="90" y="120"/>
                    <a:pt x="128" y="12"/>
                  </a:cubicBezTo>
                  <a:cubicBezTo>
                    <a:pt x="131" y="4"/>
                    <a:pt x="134" y="0"/>
                    <a:pt x="143" y="0"/>
                  </a:cubicBezTo>
                  <a:cubicBezTo>
                    <a:pt x="168" y="1"/>
                    <a:pt x="193" y="1"/>
                    <a:pt x="218" y="0"/>
                  </a:cubicBezTo>
                  <a:cubicBezTo>
                    <a:pt x="225" y="0"/>
                    <a:pt x="229" y="2"/>
                    <a:pt x="231" y="9"/>
                  </a:cubicBezTo>
                  <a:cubicBezTo>
                    <a:pt x="268" y="116"/>
                    <a:pt x="306" y="222"/>
                    <a:pt x="344" y="328"/>
                  </a:cubicBezTo>
                  <a:cubicBezTo>
                    <a:pt x="349" y="343"/>
                    <a:pt x="354" y="359"/>
                    <a:pt x="360" y="375"/>
                  </a:cubicBezTo>
                  <a:close/>
                  <a:moveTo>
                    <a:pt x="131" y="221"/>
                  </a:moveTo>
                  <a:cubicBezTo>
                    <a:pt x="165" y="221"/>
                    <a:pt x="197" y="221"/>
                    <a:pt x="230" y="221"/>
                  </a:cubicBezTo>
                  <a:cubicBezTo>
                    <a:pt x="214" y="167"/>
                    <a:pt x="197" y="114"/>
                    <a:pt x="181" y="61"/>
                  </a:cubicBezTo>
                  <a:cubicBezTo>
                    <a:pt x="180" y="61"/>
                    <a:pt x="180" y="61"/>
                    <a:pt x="179" y="61"/>
                  </a:cubicBezTo>
                  <a:cubicBezTo>
                    <a:pt x="163" y="114"/>
                    <a:pt x="147" y="167"/>
                    <a:pt x="131" y="22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Freeform 8"/>
            <p:cNvSpPr>
              <a:spLocks/>
            </p:cNvSpPr>
            <p:nvPr userDrawn="1"/>
          </p:nvSpPr>
          <p:spPr bwMode="auto">
            <a:xfrm>
              <a:off x="7556500" y="1144588"/>
              <a:ext cx="1060450" cy="1414463"/>
            </a:xfrm>
            <a:custGeom>
              <a:avLst/>
              <a:gdLst>
                <a:gd name="T0" fmla="*/ 180 w 282"/>
                <a:gd name="T1" fmla="*/ 222 h 376"/>
                <a:gd name="T2" fmla="*/ 180 w 282"/>
                <a:gd name="T3" fmla="*/ 365 h 376"/>
                <a:gd name="T4" fmla="*/ 169 w 282"/>
                <a:gd name="T5" fmla="*/ 376 h 376"/>
                <a:gd name="T6" fmla="*/ 113 w 282"/>
                <a:gd name="T7" fmla="*/ 376 h 376"/>
                <a:gd name="T8" fmla="*/ 102 w 282"/>
                <a:gd name="T9" fmla="*/ 365 h 376"/>
                <a:gd name="T10" fmla="*/ 102 w 282"/>
                <a:gd name="T11" fmla="*/ 81 h 376"/>
                <a:gd name="T12" fmla="*/ 88 w 282"/>
                <a:gd name="T13" fmla="*/ 66 h 376"/>
                <a:gd name="T14" fmla="*/ 9 w 282"/>
                <a:gd name="T15" fmla="*/ 66 h 376"/>
                <a:gd name="T16" fmla="*/ 0 w 282"/>
                <a:gd name="T17" fmla="*/ 58 h 376"/>
                <a:gd name="T18" fmla="*/ 0 w 282"/>
                <a:gd name="T19" fmla="*/ 9 h 376"/>
                <a:gd name="T20" fmla="*/ 8 w 282"/>
                <a:gd name="T21" fmla="*/ 0 h 376"/>
                <a:gd name="T22" fmla="*/ 273 w 282"/>
                <a:gd name="T23" fmla="*/ 0 h 376"/>
                <a:gd name="T24" fmla="*/ 281 w 282"/>
                <a:gd name="T25" fmla="*/ 9 h 376"/>
                <a:gd name="T26" fmla="*/ 281 w 282"/>
                <a:gd name="T27" fmla="*/ 58 h 376"/>
                <a:gd name="T28" fmla="*/ 273 w 282"/>
                <a:gd name="T29" fmla="*/ 66 h 376"/>
                <a:gd name="T30" fmla="*/ 189 w 282"/>
                <a:gd name="T31" fmla="*/ 66 h 376"/>
                <a:gd name="T32" fmla="*/ 179 w 282"/>
                <a:gd name="T33" fmla="*/ 76 h 376"/>
                <a:gd name="T34" fmla="*/ 180 w 282"/>
                <a:gd name="T35"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376">
                  <a:moveTo>
                    <a:pt x="180" y="222"/>
                  </a:moveTo>
                  <a:cubicBezTo>
                    <a:pt x="180" y="269"/>
                    <a:pt x="179" y="317"/>
                    <a:pt x="180" y="365"/>
                  </a:cubicBezTo>
                  <a:cubicBezTo>
                    <a:pt x="180" y="373"/>
                    <a:pt x="178" y="376"/>
                    <a:pt x="169" y="376"/>
                  </a:cubicBezTo>
                  <a:cubicBezTo>
                    <a:pt x="150" y="375"/>
                    <a:pt x="131" y="375"/>
                    <a:pt x="113" y="376"/>
                  </a:cubicBezTo>
                  <a:cubicBezTo>
                    <a:pt x="104" y="376"/>
                    <a:pt x="102" y="373"/>
                    <a:pt x="102" y="365"/>
                  </a:cubicBezTo>
                  <a:cubicBezTo>
                    <a:pt x="102" y="270"/>
                    <a:pt x="102" y="175"/>
                    <a:pt x="102" y="81"/>
                  </a:cubicBezTo>
                  <a:cubicBezTo>
                    <a:pt x="102" y="66"/>
                    <a:pt x="102" y="66"/>
                    <a:pt x="88" y="66"/>
                  </a:cubicBezTo>
                  <a:cubicBezTo>
                    <a:pt x="61" y="66"/>
                    <a:pt x="35" y="66"/>
                    <a:pt x="9" y="66"/>
                  </a:cubicBezTo>
                  <a:cubicBezTo>
                    <a:pt x="2" y="67"/>
                    <a:pt x="0" y="65"/>
                    <a:pt x="0" y="58"/>
                  </a:cubicBezTo>
                  <a:cubicBezTo>
                    <a:pt x="0" y="41"/>
                    <a:pt x="0" y="25"/>
                    <a:pt x="0" y="9"/>
                  </a:cubicBezTo>
                  <a:cubicBezTo>
                    <a:pt x="0" y="3"/>
                    <a:pt x="2" y="0"/>
                    <a:pt x="8" y="0"/>
                  </a:cubicBezTo>
                  <a:cubicBezTo>
                    <a:pt x="97" y="1"/>
                    <a:pt x="185" y="1"/>
                    <a:pt x="273" y="0"/>
                  </a:cubicBezTo>
                  <a:cubicBezTo>
                    <a:pt x="279" y="0"/>
                    <a:pt x="282" y="2"/>
                    <a:pt x="281" y="9"/>
                  </a:cubicBezTo>
                  <a:cubicBezTo>
                    <a:pt x="281" y="25"/>
                    <a:pt x="281" y="41"/>
                    <a:pt x="281" y="58"/>
                  </a:cubicBezTo>
                  <a:cubicBezTo>
                    <a:pt x="282" y="64"/>
                    <a:pt x="279" y="67"/>
                    <a:pt x="273" y="66"/>
                  </a:cubicBezTo>
                  <a:cubicBezTo>
                    <a:pt x="245" y="66"/>
                    <a:pt x="217" y="67"/>
                    <a:pt x="189" y="66"/>
                  </a:cubicBezTo>
                  <a:cubicBezTo>
                    <a:pt x="182" y="66"/>
                    <a:pt x="179" y="68"/>
                    <a:pt x="179" y="76"/>
                  </a:cubicBezTo>
                  <a:cubicBezTo>
                    <a:pt x="180" y="124"/>
                    <a:pt x="180" y="173"/>
                    <a:pt x="180" y="22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Freeform 9"/>
            <p:cNvSpPr>
              <a:spLocks/>
            </p:cNvSpPr>
            <p:nvPr userDrawn="1"/>
          </p:nvSpPr>
          <p:spPr bwMode="auto">
            <a:xfrm>
              <a:off x="6577013" y="1144588"/>
              <a:ext cx="863600" cy="1414463"/>
            </a:xfrm>
            <a:custGeom>
              <a:avLst/>
              <a:gdLst>
                <a:gd name="T0" fmla="*/ 0 w 230"/>
                <a:gd name="T1" fmla="*/ 188 h 376"/>
                <a:gd name="T2" fmla="*/ 0 w 230"/>
                <a:gd name="T3" fmla="*/ 11 h 376"/>
                <a:gd name="T4" fmla="*/ 11 w 230"/>
                <a:gd name="T5" fmla="*/ 0 h 376"/>
                <a:gd name="T6" fmla="*/ 65 w 230"/>
                <a:gd name="T7" fmla="*/ 0 h 376"/>
                <a:gd name="T8" fmla="*/ 78 w 230"/>
                <a:gd name="T9" fmla="*/ 12 h 376"/>
                <a:gd name="T10" fmla="*/ 78 w 230"/>
                <a:gd name="T11" fmla="*/ 294 h 376"/>
                <a:gd name="T12" fmla="*/ 78 w 230"/>
                <a:gd name="T13" fmla="*/ 302 h 376"/>
                <a:gd name="T14" fmla="*/ 87 w 230"/>
                <a:gd name="T15" fmla="*/ 312 h 376"/>
                <a:gd name="T16" fmla="*/ 220 w 230"/>
                <a:gd name="T17" fmla="*/ 312 h 376"/>
                <a:gd name="T18" fmla="*/ 230 w 230"/>
                <a:gd name="T19" fmla="*/ 321 h 376"/>
                <a:gd name="T20" fmla="*/ 230 w 230"/>
                <a:gd name="T21" fmla="*/ 367 h 376"/>
                <a:gd name="T22" fmla="*/ 221 w 230"/>
                <a:gd name="T23" fmla="*/ 376 h 376"/>
                <a:gd name="T24" fmla="*/ 8 w 230"/>
                <a:gd name="T25" fmla="*/ 376 h 376"/>
                <a:gd name="T26" fmla="*/ 0 w 230"/>
                <a:gd name="T27" fmla="*/ 365 h 376"/>
                <a:gd name="T28" fmla="*/ 0 w 230"/>
                <a:gd name="T2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376">
                  <a:moveTo>
                    <a:pt x="0" y="188"/>
                  </a:moveTo>
                  <a:cubicBezTo>
                    <a:pt x="0" y="129"/>
                    <a:pt x="0" y="70"/>
                    <a:pt x="0" y="11"/>
                  </a:cubicBezTo>
                  <a:cubicBezTo>
                    <a:pt x="0" y="3"/>
                    <a:pt x="2" y="0"/>
                    <a:pt x="11" y="0"/>
                  </a:cubicBezTo>
                  <a:cubicBezTo>
                    <a:pt x="29" y="1"/>
                    <a:pt x="47" y="1"/>
                    <a:pt x="65" y="0"/>
                  </a:cubicBezTo>
                  <a:cubicBezTo>
                    <a:pt x="75" y="0"/>
                    <a:pt x="78" y="2"/>
                    <a:pt x="78" y="12"/>
                  </a:cubicBezTo>
                  <a:cubicBezTo>
                    <a:pt x="78" y="106"/>
                    <a:pt x="78" y="200"/>
                    <a:pt x="78" y="294"/>
                  </a:cubicBezTo>
                  <a:cubicBezTo>
                    <a:pt x="78" y="296"/>
                    <a:pt x="78" y="299"/>
                    <a:pt x="78" y="302"/>
                  </a:cubicBezTo>
                  <a:cubicBezTo>
                    <a:pt x="77" y="310"/>
                    <a:pt x="80" y="312"/>
                    <a:pt x="87" y="312"/>
                  </a:cubicBezTo>
                  <a:cubicBezTo>
                    <a:pt x="131" y="312"/>
                    <a:pt x="176" y="312"/>
                    <a:pt x="220" y="312"/>
                  </a:cubicBezTo>
                  <a:cubicBezTo>
                    <a:pt x="227" y="311"/>
                    <a:pt x="230" y="313"/>
                    <a:pt x="230" y="321"/>
                  </a:cubicBezTo>
                  <a:cubicBezTo>
                    <a:pt x="229" y="337"/>
                    <a:pt x="229" y="352"/>
                    <a:pt x="230" y="367"/>
                  </a:cubicBezTo>
                  <a:cubicBezTo>
                    <a:pt x="230" y="373"/>
                    <a:pt x="228" y="376"/>
                    <a:pt x="221" y="376"/>
                  </a:cubicBezTo>
                  <a:cubicBezTo>
                    <a:pt x="150" y="375"/>
                    <a:pt x="79" y="375"/>
                    <a:pt x="8" y="376"/>
                  </a:cubicBezTo>
                  <a:cubicBezTo>
                    <a:pt x="0" y="376"/>
                    <a:pt x="0" y="371"/>
                    <a:pt x="0" y="365"/>
                  </a:cubicBezTo>
                  <a:cubicBezTo>
                    <a:pt x="0" y="306"/>
                    <a:pt x="0" y="247"/>
                    <a:pt x="0" y="18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0"/>
            <p:cNvSpPr>
              <a:spLocks/>
            </p:cNvSpPr>
            <p:nvPr userDrawn="1"/>
          </p:nvSpPr>
          <p:spPr bwMode="auto">
            <a:xfrm>
              <a:off x="5021263" y="3617913"/>
              <a:ext cx="6443662" cy="63500"/>
            </a:xfrm>
            <a:custGeom>
              <a:avLst/>
              <a:gdLst>
                <a:gd name="T0" fmla="*/ 1715 w 1715"/>
                <a:gd name="T1" fmla="*/ 0 h 17"/>
                <a:gd name="T2" fmla="*/ 1715 w 1715"/>
                <a:gd name="T3" fmla="*/ 17 h 17"/>
                <a:gd name="T4" fmla="*/ 0 w 1715"/>
                <a:gd name="T5" fmla="*/ 17 h 17"/>
                <a:gd name="T6" fmla="*/ 0 w 1715"/>
                <a:gd name="T7" fmla="*/ 0 h 17"/>
                <a:gd name="T8" fmla="*/ 1715 w 1715"/>
                <a:gd name="T9" fmla="*/ 0 h 17"/>
              </a:gdLst>
              <a:ahLst/>
              <a:cxnLst>
                <a:cxn ang="0">
                  <a:pos x="T0" y="T1"/>
                </a:cxn>
                <a:cxn ang="0">
                  <a:pos x="T2" y="T3"/>
                </a:cxn>
                <a:cxn ang="0">
                  <a:pos x="T4" y="T5"/>
                </a:cxn>
                <a:cxn ang="0">
                  <a:pos x="T6" y="T7"/>
                </a:cxn>
                <a:cxn ang="0">
                  <a:pos x="T8" y="T9"/>
                </a:cxn>
              </a:cxnLst>
              <a:rect l="0" t="0" r="r" b="b"/>
              <a:pathLst>
                <a:path w="1715" h="17">
                  <a:moveTo>
                    <a:pt x="1715" y="0"/>
                  </a:moveTo>
                  <a:cubicBezTo>
                    <a:pt x="1715" y="6"/>
                    <a:pt x="1715" y="11"/>
                    <a:pt x="1715" y="17"/>
                  </a:cubicBezTo>
                  <a:cubicBezTo>
                    <a:pt x="1143" y="17"/>
                    <a:pt x="572" y="17"/>
                    <a:pt x="0" y="17"/>
                  </a:cubicBezTo>
                  <a:cubicBezTo>
                    <a:pt x="0" y="11"/>
                    <a:pt x="0" y="6"/>
                    <a:pt x="0" y="0"/>
                  </a:cubicBezTo>
                  <a:cubicBezTo>
                    <a:pt x="572" y="0"/>
                    <a:pt x="1143" y="0"/>
                    <a:pt x="1715" y="0"/>
                  </a:cubicBezTo>
                  <a:close/>
                </a:path>
              </a:pathLst>
            </a:custGeom>
            <a:solidFill>
              <a:srgbClr val="A50C0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1"/>
            <p:cNvSpPr>
              <a:spLocks/>
            </p:cNvSpPr>
            <p:nvPr userDrawn="1"/>
          </p:nvSpPr>
          <p:spPr bwMode="auto">
            <a:xfrm>
              <a:off x="5021263" y="900113"/>
              <a:ext cx="4305300" cy="66675"/>
            </a:xfrm>
            <a:custGeom>
              <a:avLst/>
              <a:gdLst>
                <a:gd name="T0" fmla="*/ 1146 w 1146"/>
                <a:gd name="T1" fmla="*/ 0 h 18"/>
                <a:gd name="T2" fmla="*/ 1116 w 1146"/>
                <a:gd name="T3" fmla="*/ 18 h 18"/>
                <a:gd name="T4" fmla="*/ 15 w 1146"/>
                <a:gd name="T5" fmla="*/ 17 h 18"/>
                <a:gd name="T6" fmla="*/ 0 w 1146"/>
                <a:gd name="T7" fmla="*/ 17 h 18"/>
                <a:gd name="T8" fmla="*/ 0 w 1146"/>
                <a:gd name="T9" fmla="*/ 0 h 18"/>
                <a:gd name="T10" fmla="*/ 1146 w 1146"/>
                <a:gd name="T11" fmla="*/ 0 h 18"/>
              </a:gdLst>
              <a:ahLst/>
              <a:cxnLst>
                <a:cxn ang="0">
                  <a:pos x="T0" y="T1"/>
                </a:cxn>
                <a:cxn ang="0">
                  <a:pos x="T2" y="T3"/>
                </a:cxn>
                <a:cxn ang="0">
                  <a:pos x="T4" y="T5"/>
                </a:cxn>
                <a:cxn ang="0">
                  <a:pos x="T6" y="T7"/>
                </a:cxn>
                <a:cxn ang="0">
                  <a:pos x="T8" y="T9"/>
                </a:cxn>
                <a:cxn ang="0">
                  <a:pos x="T10" y="T11"/>
                </a:cxn>
              </a:cxnLst>
              <a:rect l="0" t="0" r="r" b="b"/>
              <a:pathLst>
                <a:path w="1146" h="18">
                  <a:moveTo>
                    <a:pt x="1146" y="0"/>
                  </a:moveTo>
                  <a:cubicBezTo>
                    <a:pt x="1140" y="13"/>
                    <a:pt x="1131" y="18"/>
                    <a:pt x="1116" y="18"/>
                  </a:cubicBezTo>
                  <a:cubicBezTo>
                    <a:pt x="749" y="17"/>
                    <a:pt x="382" y="17"/>
                    <a:pt x="15" y="17"/>
                  </a:cubicBezTo>
                  <a:cubicBezTo>
                    <a:pt x="11" y="17"/>
                    <a:pt x="6" y="17"/>
                    <a:pt x="0" y="17"/>
                  </a:cubicBezTo>
                  <a:cubicBezTo>
                    <a:pt x="0" y="11"/>
                    <a:pt x="0" y="6"/>
                    <a:pt x="0" y="0"/>
                  </a:cubicBezTo>
                  <a:cubicBezTo>
                    <a:pt x="382" y="0"/>
                    <a:pt x="764" y="0"/>
                    <a:pt x="1146" y="0"/>
                  </a:cubicBezTo>
                  <a:close/>
                </a:path>
              </a:pathLst>
            </a:custGeom>
            <a:solidFill>
              <a:srgbClr val="A50C0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2"/>
            <p:cNvSpPr>
              <a:spLocks noEditPoints="1"/>
            </p:cNvSpPr>
            <p:nvPr userDrawn="1"/>
          </p:nvSpPr>
          <p:spPr bwMode="auto">
            <a:xfrm>
              <a:off x="8089900" y="2863850"/>
              <a:ext cx="481012" cy="569913"/>
            </a:xfrm>
            <a:custGeom>
              <a:avLst/>
              <a:gdLst>
                <a:gd name="T0" fmla="*/ 1 w 128"/>
                <a:gd name="T1" fmla="*/ 75 h 151"/>
                <a:gd name="T2" fmla="*/ 1 w 128"/>
                <a:gd name="T3" fmla="*/ 9 h 151"/>
                <a:gd name="T4" fmla="*/ 5 w 128"/>
                <a:gd name="T5" fmla="*/ 1 h 151"/>
                <a:gd name="T6" fmla="*/ 72 w 128"/>
                <a:gd name="T7" fmla="*/ 4 h 151"/>
                <a:gd name="T8" fmla="*/ 123 w 128"/>
                <a:gd name="T9" fmla="*/ 86 h 151"/>
                <a:gd name="T10" fmla="*/ 49 w 128"/>
                <a:gd name="T11" fmla="*/ 151 h 151"/>
                <a:gd name="T12" fmla="*/ 9 w 128"/>
                <a:gd name="T13" fmla="*/ 151 h 151"/>
                <a:gd name="T14" fmla="*/ 0 w 128"/>
                <a:gd name="T15" fmla="*/ 142 h 151"/>
                <a:gd name="T16" fmla="*/ 1 w 128"/>
                <a:gd name="T17" fmla="*/ 75 h 151"/>
                <a:gd name="T18" fmla="*/ 45 w 128"/>
                <a:gd name="T19" fmla="*/ 26 h 151"/>
                <a:gd name="T20" fmla="*/ 31 w 128"/>
                <a:gd name="T21" fmla="*/ 33 h 151"/>
                <a:gd name="T22" fmla="*/ 31 w 128"/>
                <a:gd name="T23" fmla="*/ 119 h 151"/>
                <a:gd name="T24" fmla="*/ 36 w 128"/>
                <a:gd name="T25" fmla="*/ 125 h 151"/>
                <a:gd name="T26" fmla="*/ 92 w 128"/>
                <a:gd name="T27" fmla="*/ 86 h 151"/>
                <a:gd name="T28" fmla="*/ 45 w 128"/>
                <a:gd name="T29" fmla="*/ 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1">
                  <a:moveTo>
                    <a:pt x="1" y="75"/>
                  </a:moveTo>
                  <a:cubicBezTo>
                    <a:pt x="1" y="53"/>
                    <a:pt x="0" y="31"/>
                    <a:pt x="1" y="9"/>
                  </a:cubicBezTo>
                  <a:cubicBezTo>
                    <a:pt x="1" y="6"/>
                    <a:pt x="4" y="1"/>
                    <a:pt x="5" y="1"/>
                  </a:cubicBezTo>
                  <a:cubicBezTo>
                    <a:pt x="28" y="1"/>
                    <a:pt x="50" y="0"/>
                    <a:pt x="72" y="4"/>
                  </a:cubicBezTo>
                  <a:cubicBezTo>
                    <a:pt x="114" y="12"/>
                    <a:pt x="128" y="50"/>
                    <a:pt x="123" y="86"/>
                  </a:cubicBezTo>
                  <a:cubicBezTo>
                    <a:pt x="117" y="137"/>
                    <a:pt x="83" y="148"/>
                    <a:pt x="49" y="151"/>
                  </a:cubicBezTo>
                  <a:cubicBezTo>
                    <a:pt x="36" y="151"/>
                    <a:pt x="22" y="150"/>
                    <a:pt x="9" y="151"/>
                  </a:cubicBezTo>
                  <a:cubicBezTo>
                    <a:pt x="2" y="151"/>
                    <a:pt x="0" y="149"/>
                    <a:pt x="0" y="142"/>
                  </a:cubicBezTo>
                  <a:cubicBezTo>
                    <a:pt x="1" y="120"/>
                    <a:pt x="1" y="98"/>
                    <a:pt x="1" y="75"/>
                  </a:cubicBezTo>
                  <a:close/>
                  <a:moveTo>
                    <a:pt x="45" y="26"/>
                  </a:moveTo>
                  <a:cubicBezTo>
                    <a:pt x="41" y="28"/>
                    <a:pt x="31" y="21"/>
                    <a:pt x="31" y="33"/>
                  </a:cubicBezTo>
                  <a:cubicBezTo>
                    <a:pt x="30" y="61"/>
                    <a:pt x="30" y="90"/>
                    <a:pt x="31" y="119"/>
                  </a:cubicBezTo>
                  <a:cubicBezTo>
                    <a:pt x="31" y="121"/>
                    <a:pt x="34" y="125"/>
                    <a:pt x="36" y="125"/>
                  </a:cubicBezTo>
                  <a:cubicBezTo>
                    <a:pt x="65" y="131"/>
                    <a:pt x="87" y="116"/>
                    <a:pt x="92" y="86"/>
                  </a:cubicBezTo>
                  <a:cubicBezTo>
                    <a:pt x="96" y="56"/>
                    <a:pt x="86" y="24"/>
                    <a:pt x="45" y="2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Freeform 13"/>
            <p:cNvSpPr>
              <a:spLocks noEditPoints="1"/>
            </p:cNvSpPr>
            <p:nvPr userDrawn="1"/>
          </p:nvSpPr>
          <p:spPr bwMode="auto">
            <a:xfrm>
              <a:off x="5106988" y="2863850"/>
              <a:ext cx="439737" cy="573088"/>
            </a:xfrm>
            <a:custGeom>
              <a:avLst/>
              <a:gdLst>
                <a:gd name="T0" fmla="*/ 117 w 117"/>
                <a:gd name="T1" fmla="*/ 150 h 152"/>
                <a:gd name="T2" fmla="*/ 114 w 117"/>
                <a:gd name="T3" fmla="*/ 151 h 152"/>
                <a:gd name="T4" fmla="*/ 70 w 117"/>
                <a:gd name="T5" fmla="*/ 127 h 152"/>
                <a:gd name="T6" fmla="*/ 52 w 117"/>
                <a:gd name="T7" fmla="*/ 99 h 152"/>
                <a:gd name="T8" fmla="*/ 34 w 117"/>
                <a:gd name="T9" fmla="*/ 94 h 152"/>
                <a:gd name="T10" fmla="*/ 30 w 117"/>
                <a:gd name="T11" fmla="*/ 105 h 152"/>
                <a:gd name="T12" fmla="*/ 30 w 117"/>
                <a:gd name="T13" fmla="*/ 141 h 152"/>
                <a:gd name="T14" fmla="*/ 21 w 117"/>
                <a:gd name="T15" fmla="*/ 151 h 152"/>
                <a:gd name="T16" fmla="*/ 0 w 117"/>
                <a:gd name="T17" fmla="*/ 130 h 152"/>
                <a:gd name="T18" fmla="*/ 0 w 117"/>
                <a:gd name="T19" fmla="*/ 10 h 152"/>
                <a:gd name="T20" fmla="*/ 9 w 117"/>
                <a:gd name="T21" fmla="*/ 0 h 152"/>
                <a:gd name="T22" fmla="*/ 61 w 117"/>
                <a:gd name="T23" fmla="*/ 2 h 152"/>
                <a:gd name="T24" fmla="*/ 101 w 117"/>
                <a:gd name="T25" fmla="*/ 33 h 152"/>
                <a:gd name="T26" fmla="*/ 80 w 117"/>
                <a:gd name="T27" fmla="*/ 82 h 152"/>
                <a:gd name="T28" fmla="*/ 74 w 117"/>
                <a:gd name="T29" fmla="*/ 87 h 152"/>
                <a:gd name="T30" fmla="*/ 117 w 117"/>
                <a:gd name="T31" fmla="*/ 150 h 152"/>
                <a:gd name="T32" fmla="*/ 30 w 117"/>
                <a:gd name="T33" fmla="*/ 46 h 152"/>
                <a:gd name="T34" fmla="*/ 28 w 117"/>
                <a:gd name="T35" fmla="*/ 46 h 152"/>
                <a:gd name="T36" fmla="*/ 32 w 117"/>
                <a:gd name="T37" fmla="*/ 66 h 152"/>
                <a:gd name="T38" fmla="*/ 60 w 117"/>
                <a:gd name="T39" fmla="*/ 65 h 152"/>
                <a:gd name="T40" fmla="*/ 63 w 117"/>
                <a:gd name="T41" fmla="*/ 63 h 152"/>
                <a:gd name="T42" fmla="*/ 70 w 117"/>
                <a:gd name="T43" fmla="*/ 53 h 152"/>
                <a:gd name="T44" fmla="*/ 65 w 117"/>
                <a:gd name="T45" fmla="*/ 32 h 152"/>
                <a:gd name="T46" fmla="*/ 33 w 117"/>
                <a:gd name="T47" fmla="*/ 27 h 152"/>
                <a:gd name="T48" fmla="*/ 30 w 117"/>
                <a:gd name="T49" fmla="*/ 44 h 152"/>
                <a:gd name="T50" fmla="*/ 30 w 117"/>
                <a:gd name="T51" fmla="*/ 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52">
                  <a:moveTo>
                    <a:pt x="117" y="150"/>
                  </a:moveTo>
                  <a:cubicBezTo>
                    <a:pt x="115" y="150"/>
                    <a:pt x="114" y="151"/>
                    <a:pt x="114" y="151"/>
                  </a:cubicBezTo>
                  <a:cubicBezTo>
                    <a:pt x="85" y="152"/>
                    <a:pt x="85" y="152"/>
                    <a:pt x="70" y="127"/>
                  </a:cubicBezTo>
                  <a:cubicBezTo>
                    <a:pt x="64" y="118"/>
                    <a:pt x="57" y="109"/>
                    <a:pt x="52" y="99"/>
                  </a:cubicBezTo>
                  <a:cubicBezTo>
                    <a:pt x="47" y="90"/>
                    <a:pt x="40" y="93"/>
                    <a:pt x="34" y="94"/>
                  </a:cubicBezTo>
                  <a:cubicBezTo>
                    <a:pt x="32" y="94"/>
                    <a:pt x="30" y="101"/>
                    <a:pt x="30" y="105"/>
                  </a:cubicBezTo>
                  <a:cubicBezTo>
                    <a:pt x="29" y="117"/>
                    <a:pt x="29" y="129"/>
                    <a:pt x="30" y="141"/>
                  </a:cubicBezTo>
                  <a:cubicBezTo>
                    <a:pt x="30" y="148"/>
                    <a:pt x="28" y="151"/>
                    <a:pt x="21" y="151"/>
                  </a:cubicBezTo>
                  <a:cubicBezTo>
                    <a:pt x="0" y="151"/>
                    <a:pt x="0" y="151"/>
                    <a:pt x="0" y="130"/>
                  </a:cubicBezTo>
                  <a:cubicBezTo>
                    <a:pt x="0" y="90"/>
                    <a:pt x="0" y="50"/>
                    <a:pt x="0" y="10"/>
                  </a:cubicBezTo>
                  <a:cubicBezTo>
                    <a:pt x="0" y="3"/>
                    <a:pt x="1" y="0"/>
                    <a:pt x="9" y="0"/>
                  </a:cubicBezTo>
                  <a:cubicBezTo>
                    <a:pt x="26" y="1"/>
                    <a:pt x="44" y="1"/>
                    <a:pt x="61" y="2"/>
                  </a:cubicBezTo>
                  <a:cubicBezTo>
                    <a:pt x="84" y="4"/>
                    <a:pt x="96" y="15"/>
                    <a:pt x="101" y="33"/>
                  </a:cubicBezTo>
                  <a:cubicBezTo>
                    <a:pt x="105" y="54"/>
                    <a:pt x="99" y="70"/>
                    <a:pt x="80" y="82"/>
                  </a:cubicBezTo>
                  <a:cubicBezTo>
                    <a:pt x="78" y="83"/>
                    <a:pt x="77" y="85"/>
                    <a:pt x="74" y="87"/>
                  </a:cubicBezTo>
                  <a:cubicBezTo>
                    <a:pt x="88" y="108"/>
                    <a:pt x="102" y="128"/>
                    <a:pt x="117" y="150"/>
                  </a:cubicBezTo>
                  <a:close/>
                  <a:moveTo>
                    <a:pt x="30" y="46"/>
                  </a:moveTo>
                  <a:cubicBezTo>
                    <a:pt x="29" y="46"/>
                    <a:pt x="29" y="46"/>
                    <a:pt x="28" y="46"/>
                  </a:cubicBezTo>
                  <a:cubicBezTo>
                    <a:pt x="30" y="53"/>
                    <a:pt x="30" y="65"/>
                    <a:pt x="32" y="66"/>
                  </a:cubicBezTo>
                  <a:cubicBezTo>
                    <a:pt x="41" y="68"/>
                    <a:pt x="50" y="66"/>
                    <a:pt x="60" y="65"/>
                  </a:cubicBezTo>
                  <a:cubicBezTo>
                    <a:pt x="61" y="65"/>
                    <a:pt x="62" y="64"/>
                    <a:pt x="63" y="63"/>
                  </a:cubicBezTo>
                  <a:cubicBezTo>
                    <a:pt x="66" y="60"/>
                    <a:pt x="69" y="57"/>
                    <a:pt x="70" y="53"/>
                  </a:cubicBezTo>
                  <a:cubicBezTo>
                    <a:pt x="73" y="45"/>
                    <a:pt x="72" y="37"/>
                    <a:pt x="65" y="32"/>
                  </a:cubicBezTo>
                  <a:cubicBezTo>
                    <a:pt x="56" y="25"/>
                    <a:pt x="44" y="25"/>
                    <a:pt x="33" y="27"/>
                  </a:cubicBezTo>
                  <a:cubicBezTo>
                    <a:pt x="31" y="28"/>
                    <a:pt x="31" y="38"/>
                    <a:pt x="30" y="44"/>
                  </a:cubicBezTo>
                  <a:cubicBezTo>
                    <a:pt x="29" y="45"/>
                    <a:pt x="30" y="45"/>
                    <a:pt x="30" y="4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Freeform 14"/>
            <p:cNvSpPr>
              <a:spLocks/>
            </p:cNvSpPr>
            <p:nvPr userDrawn="1"/>
          </p:nvSpPr>
          <p:spPr bwMode="auto">
            <a:xfrm>
              <a:off x="6632575" y="2863850"/>
              <a:ext cx="327025" cy="576263"/>
            </a:xfrm>
            <a:custGeom>
              <a:avLst/>
              <a:gdLst>
                <a:gd name="T0" fmla="*/ 1 w 87"/>
                <a:gd name="T1" fmla="*/ 76 h 153"/>
                <a:gd name="T2" fmla="*/ 1 w 87"/>
                <a:gd name="T3" fmla="*/ 10 h 153"/>
                <a:gd name="T4" fmla="*/ 10 w 87"/>
                <a:gd name="T5" fmla="*/ 0 h 153"/>
                <a:gd name="T6" fmla="*/ 76 w 87"/>
                <a:gd name="T7" fmla="*/ 0 h 153"/>
                <a:gd name="T8" fmla="*/ 86 w 87"/>
                <a:gd name="T9" fmla="*/ 10 h 153"/>
                <a:gd name="T10" fmla="*/ 86 w 87"/>
                <a:gd name="T11" fmla="*/ 15 h 153"/>
                <a:gd name="T12" fmla="*/ 75 w 87"/>
                <a:gd name="T13" fmla="*/ 26 h 153"/>
                <a:gd name="T14" fmla="*/ 39 w 87"/>
                <a:gd name="T15" fmla="*/ 26 h 153"/>
                <a:gd name="T16" fmla="*/ 31 w 87"/>
                <a:gd name="T17" fmla="*/ 33 h 153"/>
                <a:gd name="T18" fmla="*/ 55 w 87"/>
                <a:gd name="T19" fmla="*/ 60 h 153"/>
                <a:gd name="T20" fmla="*/ 74 w 87"/>
                <a:gd name="T21" fmla="*/ 60 h 153"/>
                <a:gd name="T22" fmla="*/ 82 w 87"/>
                <a:gd name="T23" fmla="*/ 68 h 153"/>
                <a:gd name="T24" fmla="*/ 82 w 87"/>
                <a:gd name="T25" fmla="*/ 72 h 153"/>
                <a:gd name="T26" fmla="*/ 69 w 87"/>
                <a:gd name="T27" fmla="*/ 85 h 153"/>
                <a:gd name="T28" fmla="*/ 39 w 87"/>
                <a:gd name="T29" fmla="*/ 85 h 153"/>
                <a:gd name="T30" fmla="*/ 31 w 87"/>
                <a:gd name="T31" fmla="*/ 93 h 153"/>
                <a:gd name="T32" fmla="*/ 31 w 87"/>
                <a:gd name="T33" fmla="*/ 118 h 153"/>
                <a:gd name="T34" fmla="*/ 39 w 87"/>
                <a:gd name="T35" fmla="*/ 126 h 153"/>
                <a:gd name="T36" fmla="*/ 78 w 87"/>
                <a:gd name="T37" fmla="*/ 125 h 153"/>
                <a:gd name="T38" fmla="*/ 86 w 87"/>
                <a:gd name="T39" fmla="*/ 133 h 153"/>
                <a:gd name="T40" fmla="*/ 86 w 87"/>
                <a:gd name="T41" fmla="*/ 135 h 153"/>
                <a:gd name="T42" fmla="*/ 71 w 87"/>
                <a:gd name="T43" fmla="*/ 151 h 153"/>
                <a:gd name="T44" fmla="*/ 11 w 87"/>
                <a:gd name="T45" fmla="*/ 151 h 153"/>
                <a:gd name="T46" fmla="*/ 1 w 87"/>
                <a:gd name="T47" fmla="*/ 140 h 153"/>
                <a:gd name="T48" fmla="*/ 1 w 87"/>
                <a:gd name="T49"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153">
                  <a:moveTo>
                    <a:pt x="1" y="76"/>
                  </a:moveTo>
                  <a:cubicBezTo>
                    <a:pt x="1" y="54"/>
                    <a:pt x="1" y="32"/>
                    <a:pt x="1" y="10"/>
                  </a:cubicBezTo>
                  <a:cubicBezTo>
                    <a:pt x="0" y="3"/>
                    <a:pt x="2" y="0"/>
                    <a:pt x="10" y="0"/>
                  </a:cubicBezTo>
                  <a:cubicBezTo>
                    <a:pt x="32" y="1"/>
                    <a:pt x="54" y="1"/>
                    <a:pt x="76" y="0"/>
                  </a:cubicBezTo>
                  <a:cubicBezTo>
                    <a:pt x="84" y="0"/>
                    <a:pt x="87" y="3"/>
                    <a:pt x="86" y="10"/>
                  </a:cubicBezTo>
                  <a:cubicBezTo>
                    <a:pt x="86" y="12"/>
                    <a:pt x="86" y="14"/>
                    <a:pt x="86" y="15"/>
                  </a:cubicBezTo>
                  <a:cubicBezTo>
                    <a:pt x="87" y="24"/>
                    <a:pt x="84" y="27"/>
                    <a:pt x="75" y="26"/>
                  </a:cubicBezTo>
                  <a:cubicBezTo>
                    <a:pt x="63" y="25"/>
                    <a:pt x="51" y="26"/>
                    <a:pt x="39" y="26"/>
                  </a:cubicBezTo>
                  <a:cubicBezTo>
                    <a:pt x="33" y="26"/>
                    <a:pt x="31" y="28"/>
                    <a:pt x="31" y="33"/>
                  </a:cubicBezTo>
                  <a:cubicBezTo>
                    <a:pt x="29" y="60"/>
                    <a:pt x="28" y="60"/>
                    <a:pt x="55" y="60"/>
                  </a:cubicBezTo>
                  <a:cubicBezTo>
                    <a:pt x="62" y="60"/>
                    <a:pt x="68" y="60"/>
                    <a:pt x="74" y="60"/>
                  </a:cubicBezTo>
                  <a:cubicBezTo>
                    <a:pt x="80" y="60"/>
                    <a:pt x="82" y="62"/>
                    <a:pt x="82" y="68"/>
                  </a:cubicBezTo>
                  <a:cubicBezTo>
                    <a:pt x="82" y="69"/>
                    <a:pt x="82" y="71"/>
                    <a:pt x="82" y="72"/>
                  </a:cubicBezTo>
                  <a:cubicBezTo>
                    <a:pt x="82" y="85"/>
                    <a:pt x="82" y="85"/>
                    <a:pt x="69" y="85"/>
                  </a:cubicBezTo>
                  <a:cubicBezTo>
                    <a:pt x="59" y="85"/>
                    <a:pt x="49" y="86"/>
                    <a:pt x="39" y="85"/>
                  </a:cubicBezTo>
                  <a:cubicBezTo>
                    <a:pt x="33" y="85"/>
                    <a:pt x="31" y="87"/>
                    <a:pt x="31" y="93"/>
                  </a:cubicBezTo>
                  <a:cubicBezTo>
                    <a:pt x="31" y="101"/>
                    <a:pt x="31" y="110"/>
                    <a:pt x="31" y="118"/>
                  </a:cubicBezTo>
                  <a:cubicBezTo>
                    <a:pt x="31" y="124"/>
                    <a:pt x="33" y="126"/>
                    <a:pt x="39" y="126"/>
                  </a:cubicBezTo>
                  <a:cubicBezTo>
                    <a:pt x="52" y="125"/>
                    <a:pt x="65" y="126"/>
                    <a:pt x="78" y="125"/>
                  </a:cubicBezTo>
                  <a:cubicBezTo>
                    <a:pt x="84" y="125"/>
                    <a:pt x="86" y="127"/>
                    <a:pt x="86" y="133"/>
                  </a:cubicBezTo>
                  <a:cubicBezTo>
                    <a:pt x="86" y="134"/>
                    <a:pt x="86" y="134"/>
                    <a:pt x="86" y="135"/>
                  </a:cubicBezTo>
                  <a:cubicBezTo>
                    <a:pt x="86" y="153"/>
                    <a:pt x="87" y="151"/>
                    <a:pt x="71" y="151"/>
                  </a:cubicBezTo>
                  <a:cubicBezTo>
                    <a:pt x="51" y="151"/>
                    <a:pt x="31" y="150"/>
                    <a:pt x="11" y="151"/>
                  </a:cubicBezTo>
                  <a:cubicBezTo>
                    <a:pt x="2" y="151"/>
                    <a:pt x="0" y="148"/>
                    <a:pt x="1" y="140"/>
                  </a:cubicBezTo>
                  <a:cubicBezTo>
                    <a:pt x="1" y="119"/>
                    <a:pt x="1" y="97"/>
                    <a:pt x="1" y="7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Freeform 15"/>
            <p:cNvSpPr>
              <a:spLocks/>
            </p:cNvSpPr>
            <p:nvPr userDrawn="1"/>
          </p:nvSpPr>
          <p:spPr bwMode="auto">
            <a:xfrm>
              <a:off x="9686925" y="2863850"/>
              <a:ext cx="327025" cy="581025"/>
            </a:xfrm>
            <a:custGeom>
              <a:avLst/>
              <a:gdLst>
                <a:gd name="T0" fmla="*/ 0 w 87"/>
                <a:gd name="T1" fmla="*/ 76 h 154"/>
                <a:gd name="T2" fmla="*/ 0 w 87"/>
                <a:gd name="T3" fmla="*/ 11 h 154"/>
                <a:gd name="T4" fmla="*/ 10 w 87"/>
                <a:gd name="T5" fmla="*/ 0 h 154"/>
                <a:gd name="T6" fmla="*/ 75 w 87"/>
                <a:gd name="T7" fmla="*/ 0 h 154"/>
                <a:gd name="T8" fmla="*/ 85 w 87"/>
                <a:gd name="T9" fmla="*/ 10 h 154"/>
                <a:gd name="T10" fmla="*/ 85 w 87"/>
                <a:gd name="T11" fmla="*/ 11 h 154"/>
                <a:gd name="T12" fmla="*/ 71 w 87"/>
                <a:gd name="T13" fmla="*/ 26 h 154"/>
                <a:gd name="T14" fmla="*/ 38 w 87"/>
                <a:gd name="T15" fmla="*/ 26 h 154"/>
                <a:gd name="T16" fmla="*/ 30 w 87"/>
                <a:gd name="T17" fmla="*/ 33 h 154"/>
                <a:gd name="T18" fmla="*/ 54 w 87"/>
                <a:gd name="T19" fmla="*/ 60 h 154"/>
                <a:gd name="T20" fmla="*/ 74 w 87"/>
                <a:gd name="T21" fmla="*/ 60 h 154"/>
                <a:gd name="T22" fmla="*/ 81 w 87"/>
                <a:gd name="T23" fmla="*/ 67 h 154"/>
                <a:gd name="T24" fmla="*/ 64 w 87"/>
                <a:gd name="T25" fmla="*/ 85 h 154"/>
                <a:gd name="T26" fmla="*/ 38 w 87"/>
                <a:gd name="T27" fmla="*/ 85 h 154"/>
                <a:gd name="T28" fmla="*/ 30 w 87"/>
                <a:gd name="T29" fmla="*/ 94 h 154"/>
                <a:gd name="T30" fmla="*/ 30 w 87"/>
                <a:gd name="T31" fmla="*/ 118 h 154"/>
                <a:gd name="T32" fmla="*/ 38 w 87"/>
                <a:gd name="T33" fmla="*/ 126 h 154"/>
                <a:gd name="T34" fmla="*/ 77 w 87"/>
                <a:gd name="T35" fmla="*/ 125 h 154"/>
                <a:gd name="T36" fmla="*/ 85 w 87"/>
                <a:gd name="T37" fmla="*/ 133 h 154"/>
                <a:gd name="T38" fmla="*/ 85 w 87"/>
                <a:gd name="T39" fmla="*/ 134 h 154"/>
                <a:gd name="T40" fmla="*/ 69 w 87"/>
                <a:gd name="T41" fmla="*/ 151 h 154"/>
                <a:gd name="T42" fmla="*/ 8 w 87"/>
                <a:gd name="T43" fmla="*/ 151 h 154"/>
                <a:gd name="T44" fmla="*/ 0 w 87"/>
                <a:gd name="T45" fmla="*/ 142 h 154"/>
                <a:gd name="T46" fmla="*/ 0 w 87"/>
                <a:gd name="T47" fmla="*/ 7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154">
                  <a:moveTo>
                    <a:pt x="0" y="76"/>
                  </a:moveTo>
                  <a:cubicBezTo>
                    <a:pt x="0" y="54"/>
                    <a:pt x="0" y="32"/>
                    <a:pt x="0" y="11"/>
                  </a:cubicBezTo>
                  <a:cubicBezTo>
                    <a:pt x="0" y="2"/>
                    <a:pt x="2" y="0"/>
                    <a:pt x="10" y="0"/>
                  </a:cubicBezTo>
                  <a:cubicBezTo>
                    <a:pt x="32" y="1"/>
                    <a:pt x="54" y="1"/>
                    <a:pt x="75" y="0"/>
                  </a:cubicBezTo>
                  <a:cubicBezTo>
                    <a:pt x="83" y="0"/>
                    <a:pt x="86" y="3"/>
                    <a:pt x="85" y="10"/>
                  </a:cubicBezTo>
                  <a:cubicBezTo>
                    <a:pt x="85" y="11"/>
                    <a:pt x="85" y="11"/>
                    <a:pt x="85" y="11"/>
                  </a:cubicBezTo>
                  <a:cubicBezTo>
                    <a:pt x="85" y="26"/>
                    <a:pt x="85" y="26"/>
                    <a:pt x="71" y="26"/>
                  </a:cubicBezTo>
                  <a:cubicBezTo>
                    <a:pt x="60" y="26"/>
                    <a:pt x="49" y="26"/>
                    <a:pt x="38" y="26"/>
                  </a:cubicBezTo>
                  <a:cubicBezTo>
                    <a:pt x="32" y="26"/>
                    <a:pt x="30" y="28"/>
                    <a:pt x="30" y="33"/>
                  </a:cubicBezTo>
                  <a:cubicBezTo>
                    <a:pt x="28" y="60"/>
                    <a:pt x="27" y="60"/>
                    <a:pt x="54" y="60"/>
                  </a:cubicBezTo>
                  <a:cubicBezTo>
                    <a:pt x="61" y="60"/>
                    <a:pt x="68" y="60"/>
                    <a:pt x="74" y="60"/>
                  </a:cubicBezTo>
                  <a:cubicBezTo>
                    <a:pt x="79" y="60"/>
                    <a:pt x="81" y="62"/>
                    <a:pt x="81" y="67"/>
                  </a:cubicBezTo>
                  <a:cubicBezTo>
                    <a:pt x="82" y="85"/>
                    <a:pt x="82" y="85"/>
                    <a:pt x="64" y="85"/>
                  </a:cubicBezTo>
                  <a:cubicBezTo>
                    <a:pt x="55" y="85"/>
                    <a:pt x="47" y="86"/>
                    <a:pt x="38" y="85"/>
                  </a:cubicBezTo>
                  <a:cubicBezTo>
                    <a:pt x="32" y="85"/>
                    <a:pt x="30" y="88"/>
                    <a:pt x="30" y="94"/>
                  </a:cubicBezTo>
                  <a:cubicBezTo>
                    <a:pt x="30" y="102"/>
                    <a:pt x="30" y="110"/>
                    <a:pt x="30" y="118"/>
                  </a:cubicBezTo>
                  <a:cubicBezTo>
                    <a:pt x="30" y="123"/>
                    <a:pt x="32" y="126"/>
                    <a:pt x="38" y="126"/>
                  </a:cubicBezTo>
                  <a:cubicBezTo>
                    <a:pt x="51" y="125"/>
                    <a:pt x="64" y="126"/>
                    <a:pt x="77" y="125"/>
                  </a:cubicBezTo>
                  <a:cubicBezTo>
                    <a:pt x="83" y="125"/>
                    <a:pt x="86" y="127"/>
                    <a:pt x="85" y="133"/>
                  </a:cubicBezTo>
                  <a:cubicBezTo>
                    <a:pt x="85" y="133"/>
                    <a:pt x="85" y="134"/>
                    <a:pt x="85" y="134"/>
                  </a:cubicBezTo>
                  <a:cubicBezTo>
                    <a:pt x="85" y="154"/>
                    <a:pt x="87" y="151"/>
                    <a:pt x="69" y="151"/>
                  </a:cubicBezTo>
                  <a:cubicBezTo>
                    <a:pt x="49" y="151"/>
                    <a:pt x="29" y="150"/>
                    <a:pt x="8" y="151"/>
                  </a:cubicBezTo>
                  <a:cubicBezTo>
                    <a:pt x="2" y="151"/>
                    <a:pt x="0" y="149"/>
                    <a:pt x="0" y="142"/>
                  </a:cubicBezTo>
                  <a:cubicBezTo>
                    <a:pt x="0" y="120"/>
                    <a:pt x="0" y="98"/>
                    <a:pt x="0" y="7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Freeform 16"/>
            <p:cNvSpPr>
              <a:spLocks/>
            </p:cNvSpPr>
            <p:nvPr userDrawn="1"/>
          </p:nvSpPr>
          <p:spPr bwMode="auto">
            <a:xfrm>
              <a:off x="9563100" y="895350"/>
              <a:ext cx="1901825" cy="68263"/>
            </a:xfrm>
            <a:custGeom>
              <a:avLst/>
              <a:gdLst>
                <a:gd name="T0" fmla="*/ 0 w 506"/>
                <a:gd name="T1" fmla="*/ 18 h 18"/>
                <a:gd name="T2" fmla="*/ 35 w 506"/>
                <a:gd name="T3" fmla="*/ 0 h 18"/>
                <a:gd name="T4" fmla="*/ 493 w 506"/>
                <a:gd name="T5" fmla="*/ 1 h 18"/>
                <a:gd name="T6" fmla="*/ 506 w 506"/>
                <a:gd name="T7" fmla="*/ 1 h 18"/>
                <a:gd name="T8" fmla="*/ 506 w 506"/>
                <a:gd name="T9" fmla="*/ 18 h 18"/>
                <a:gd name="T10" fmla="*/ 0 w 506"/>
                <a:gd name="T11" fmla="*/ 18 h 18"/>
              </a:gdLst>
              <a:ahLst/>
              <a:cxnLst>
                <a:cxn ang="0">
                  <a:pos x="T0" y="T1"/>
                </a:cxn>
                <a:cxn ang="0">
                  <a:pos x="T2" y="T3"/>
                </a:cxn>
                <a:cxn ang="0">
                  <a:pos x="T4" y="T5"/>
                </a:cxn>
                <a:cxn ang="0">
                  <a:pos x="T6" y="T7"/>
                </a:cxn>
                <a:cxn ang="0">
                  <a:pos x="T8" y="T9"/>
                </a:cxn>
                <a:cxn ang="0">
                  <a:pos x="T10" y="T11"/>
                </a:cxn>
              </a:cxnLst>
              <a:rect l="0" t="0" r="r" b="b"/>
              <a:pathLst>
                <a:path w="506" h="18">
                  <a:moveTo>
                    <a:pt x="0" y="18"/>
                  </a:moveTo>
                  <a:cubicBezTo>
                    <a:pt x="10" y="8"/>
                    <a:pt x="19" y="0"/>
                    <a:pt x="35" y="0"/>
                  </a:cubicBezTo>
                  <a:cubicBezTo>
                    <a:pt x="188" y="1"/>
                    <a:pt x="340" y="1"/>
                    <a:pt x="493" y="1"/>
                  </a:cubicBezTo>
                  <a:cubicBezTo>
                    <a:pt x="497" y="1"/>
                    <a:pt x="501" y="1"/>
                    <a:pt x="506" y="1"/>
                  </a:cubicBezTo>
                  <a:cubicBezTo>
                    <a:pt x="506" y="6"/>
                    <a:pt x="506" y="12"/>
                    <a:pt x="506" y="18"/>
                  </a:cubicBezTo>
                  <a:cubicBezTo>
                    <a:pt x="338" y="18"/>
                    <a:pt x="169" y="18"/>
                    <a:pt x="0" y="18"/>
                  </a:cubicBezTo>
                  <a:close/>
                </a:path>
              </a:pathLst>
            </a:custGeom>
            <a:solidFill>
              <a:srgbClr val="A50C0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Freeform 17"/>
            <p:cNvSpPr>
              <a:spLocks/>
            </p:cNvSpPr>
            <p:nvPr userDrawn="1"/>
          </p:nvSpPr>
          <p:spPr bwMode="auto">
            <a:xfrm>
              <a:off x="11099800" y="2846388"/>
              <a:ext cx="387350" cy="601663"/>
            </a:xfrm>
            <a:custGeom>
              <a:avLst/>
              <a:gdLst>
                <a:gd name="T0" fmla="*/ 89 w 103"/>
                <a:gd name="T1" fmla="*/ 35 h 160"/>
                <a:gd name="T2" fmla="*/ 52 w 103"/>
                <a:gd name="T3" fmla="*/ 29 h 160"/>
                <a:gd name="T4" fmla="*/ 34 w 103"/>
                <a:gd name="T5" fmla="*/ 41 h 160"/>
                <a:gd name="T6" fmla="*/ 43 w 103"/>
                <a:gd name="T7" fmla="*/ 60 h 160"/>
                <a:gd name="T8" fmla="*/ 80 w 103"/>
                <a:gd name="T9" fmla="*/ 80 h 160"/>
                <a:gd name="T10" fmla="*/ 97 w 103"/>
                <a:gd name="T11" fmla="*/ 129 h 160"/>
                <a:gd name="T12" fmla="*/ 65 w 103"/>
                <a:gd name="T13" fmla="*/ 155 h 160"/>
                <a:gd name="T14" fmla="*/ 11 w 103"/>
                <a:gd name="T15" fmla="*/ 152 h 160"/>
                <a:gd name="T16" fmla="*/ 2 w 103"/>
                <a:gd name="T17" fmla="*/ 139 h 160"/>
                <a:gd name="T18" fmla="*/ 2 w 103"/>
                <a:gd name="T19" fmla="*/ 122 h 160"/>
                <a:gd name="T20" fmla="*/ 34 w 103"/>
                <a:gd name="T21" fmla="*/ 131 h 160"/>
                <a:gd name="T22" fmla="*/ 58 w 103"/>
                <a:gd name="T23" fmla="*/ 130 h 160"/>
                <a:gd name="T24" fmla="*/ 63 w 103"/>
                <a:gd name="T25" fmla="*/ 104 h 160"/>
                <a:gd name="T26" fmla="*/ 38 w 103"/>
                <a:gd name="T27" fmla="*/ 90 h 160"/>
                <a:gd name="T28" fmla="*/ 6 w 103"/>
                <a:gd name="T29" fmla="*/ 57 h 160"/>
                <a:gd name="T30" fmla="*/ 33 w 103"/>
                <a:gd name="T31" fmla="*/ 7 h 160"/>
                <a:gd name="T32" fmla="*/ 92 w 103"/>
                <a:gd name="T33" fmla="*/ 12 h 160"/>
                <a:gd name="T34" fmla="*/ 96 w 103"/>
                <a:gd name="T35" fmla="*/ 18 h 160"/>
                <a:gd name="T36" fmla="*/ 89 w 103"/>
                <a:gd name="T37"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0">
                  <a:moveTo>
                    <a:pt x="89" y="35"/>
                  </a:moveTo>
                  <a:cubicBezTo>
                    <a:pt x="76" y="33"/>
                    <a:pt x="64" y="31"/>
                    <a:pt x="52" y="29"/>
                  </a:cubicBezTo>
                  <a:cubicBezTo>
                    <a:pt x="44" y="28"/>
                    <a:pt x="37" y="32"/>
                    <a:pt x="34" y="41"/>
                  </a:cubicBezTo>
                  <a:cubicBezTo>
                    <a:pt x="31" y="50"/>
                    <a:pt x="36" y="56"/>
                    <a:pt x="43" y="60"/>
                  </a:cubicBezTo>
                  <a:cubicBezTo>
                    <a:pt x="55" y="67"/>
                    <a:pt x="68" y="72"/>
                    <a:pt x="80" y="80"/>
                  </a:cubicBezTo>
                  <a:cubicBezTo>
                    <a:pt x="97" y="91"/>
                    <a:pt x="103" y="109"/>
                    <a:pt x="97" y="129"/>
                  </a:cubicBezTo>
                  <a:cubicBezTo>
                    <a:pt x="91" y="144"/>
                    <a:pt x="80" y="151"/>
                    <a:pt x="65" y="155"/>
                  </a:cubicBezTo>
                  <a:cubicBezTo>
                    <a:pt x="47" y="160"/>
                    <a:pt x="29" y="158"/>
                    <a:pt x="11" y="152"/>
                  </a:cubicBezTo>
                  <a:cubicBezTo>
                    <a:pt x="4" y="150"/>
                    <a:pt x="1" y="147"/>
                    <a:pt x="2" y="139"/>
                  </a:cubicBezTo>
                  <a:cubicBezTo>
                    <a:pt x="3" y="134"/>
                    <a:pt x="2" y="128"/>
                    <a:pt x="2" y="122"/>
                  </a:cubicBezTo>
                  <a:cubicBezTo>
                    <a:pt x="14" y="125"/>
                    <a:pt x="24" y="129"/>
                    <a:pt x="34" y="131"/>
                  </a:cubicBezTo>
                  <a:cubicBezTo>
                    <a:pt x="42" y="132"/>
                    <a:pt x="50" y="132"/>
                    <a:pt x="58" y="130"/>
                  </a:cubicBezTo>
                  <a:cubicBezTo>
                    <a:pt x="71" y="127"/>
                    <a:pt x="74" y="112"/>
                    <a:pt x="63" y="104"/>
                  </a:cubicBezTo>
                  <a:cubicBezTo>
                    <a:pt x="56" y="98"/>
                    <a:pt x="47" y="94"/>
                    <a:pt x="38" y="90"/>
                  </a:cubicBezTo>
                  <a:cubicBezTo>
                    <a:pt x="24" y="82"/>
                    <a:pt x="10" y="74"/>
                    <a:pt x="6" y="57"/>
                  </a:cubicBezTo>
                  <a:cubicBezTo>
                    <a:pt x="0" y="34"/>
                    <a:pt x="11" y="14"/>
                    <a:pt x="33" y="7"/>
                  </a:cubicBezTo>
                  <a:cubicBezTo>
                    <a:pt x="53" y="0"/>
                    <a:pt x="73" y="4"/>
                    <a:pt x="92" y="12"/>
                  </a:cubicBezTo>
                  <a:cubicBezTo>
                    <a:pt x="94" y="13"/>
                    <a:pt x="96" y="17"/>
                    <a:pt x="96" y="18"/>
                  </a:cubicBezTo>
                  <a:cubicBezTo>
                    <a:pt x="94" y="25"/>
                    <a:pt x="91" y="31"/>
                    <a:pt x="89" y="35"/>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1382575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rgbClr val="EDEDED"/>
        </a:solidFill>
        <a:effectLst/>
      </p:bgPr>
    </p:bg>
    <p:spTree>
      <p:nvGrpSpPr>
        <p:cNvPr id="1" name=""/>
        <p:cNvGrpSpPr/>
        <p:nvPr/>
      </p:nvGrpSpPr>
      <p:grpSpPr>
        <a:xfrm>
          <a:off x="0" y="0"/>
          <a:ext cx="0" cy="0"/>
          <a:chOff x="0" y="0"/>
          <a:chExt cx="0" cy="0"/>
        </a:xfrm>
      </p:grpSpPr>
      <p:sp>
        <p:nvSpPr>
          <p:cNvPr id="5" name="Freeform 16"/>
          <p:cNvSpPr/>
          <p:nvPr userDrawn="1"/>
        </p:nvSpPr>
        <p:spPr bwMode="auto">
          <a:xfrm flipH="1">
            <a:off x="9513871" y="-15323"/>
            <a:ext cx="2678128" cy="6873324"/>
          </a:xfrm>
          <a:custGeom>
            <a:avLst/>
            <a:gdLst>
              <a:gd name="connsiteX0" fmla="*/ 0 w 289082"/>
              <a:gd name="connsiteY0" fmla="*/ 0 h 825950"/>
              <a:gd name="connsiteX1" fmla="*/ 0 w 289082"/>
              <a:gd name="connsiteY1" fmla="*/ 825950 h 825950"/>
              <a:gd name="connsiteX2" fmla="*/ 289082 w 289082"/>
              <a:gd name="connsiteY2" fmla="*/ 825950 h 825950"/>
              <a:gd name="connsiteX3" fmla="*/ 0 w 289082"/>
              <a:gd name="connsiteY3" fmla="*/ 0 h 825950"/>
            </a:gdLst>
            <a:ahLst/>
            <a:cxnLst>
              <a:cxn ang="0">
                <a:pos x="connsiteX0" y="connsiteY0"/>
              </a:cxn>
              <a:cxn ang="0">
                <a:pos x="connsiteX1" y="connsiteY1"/>
              </a:cxn>
              <a:cxn ang="0">
                <a:pos x="connsiteX2" y="connsiteY2"/>
              </a:cxn>
              <a:cxn ang="0">
                <a:pos x="connsiteX3" y="connsiteY3"/>
              </a:cxn>
            </a:cxnLst>
            <a:rect l="l" t="t" r="r" b="b"/>
            <a:pathLst>
              <a:path w="289082" h="825950">
                <a:moveTo>
                  <a:pt x="0" y="0"/>
                </a:moveTo>
                <a:lnTo>
                  <a:pt x="0" y="825950"/>
                </a:lnTo>
                <a:lnTo>
                  <a:pt x="289082" y="825950"/>
                </a:lnTo>
                <a:lnTo>
                  <a:pt x="0" y="0"/>
                </a:lnTo>
                <a:close/>
              </a:path>
            </a:pathLst>
          </a:custGeom>
          <a:solidFill>
            <a:schemeClr val="accent1">
              <a:lumMod val="9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7" name="Title 6"/>
          <p:cNvSpPr>
            <a:spLocks noGrp="1"/>
          </p:cNvSpPr>
          <p:nvPr userDrawn="1">
            <p:ph type="title"/>
          </p:nvPr>
        </p:nvSpPr>
        <p:spPr/>
        <p:txBody>
          <a:bodyPr/>
          <a:lstStyle/>
          <a:p>
            <a:r>
              <a:rPr lang="en-US"/>
              <a:t>Click to edit Master title style</a:t>
            </a:r>
            <a:endParaRPr lang="en-GB"/>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6" name="Rectangle 5"/>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Tree>
    <p:extLst>
      <p:ext uri="{BB962C8B-B14F-4D97-AF65-F5344CB8AC3E}">
        <p14:creationId xmlns:p14="http://schemas.microsoft.com/office/powerpoint/2010/main" val="278103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1 + Content">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sz="1400" b="0"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3" name="Content Placeholder 2"/>
          <p:cNvSpPr>
            <a:spLocks noGrp="1"/>
          </p:cNvSpPr>
          <p:nvPr>
            <p:ph idx="1"/>
          </p:nvPr>
        </p:nvSpPr>
        <p:spPr/>
        <p:txBody>
          <a:bodyPr/>
          <a:lstStyle>
            <a:lvl1pPr>
              <a:buSzPct val="110000"/>
              <a:defRPr sz="1400">
                <a:latin typeface="Verdana" panose="020B0604030504040204" pitchFamily="34" charset="0"/>
                <a:ea typeface="Verdana" panose="020B0604030504040204" pitchFamily="34" charset="0"/>
                <a:cs typeface="Verdana" panose="020B0604030504040204" pitchFamily="34" charset="0"/>
              </a:defRPr>
            </a:lvl1pPr>
            <a:lvl2pPr marL="685783" indent="-228594">
              <a:buFont typeface="Courier New" panose="02070309020205020404" pitchFamily="49" charset="0"/>
              <a:buChar char="-"/>
              <a:defRPr sz="14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400">
                <a:latin typeface="Verdana" panose="020B0604030504040204" pitchFamily="34" charset="0"/>
                <a:ea typeface="Verdana" panose="020B0604030504040204" pitchFamily="34" charset="0"/>
                <a:cs typeface="Verdana" panose="020B0604030504040204" pitchFamily="34" charset="0"/>
              </a:defRPr>
            </a:lvl4pPr>
            <a:lvl5pPr>
              <a:defRPr sz="1400">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3071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1+T2 + Content">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3" name="Content Placeholder 2"/>
          <p:cNvSpPr>
            <a:spLocks noGrp="1"/>
          </p:cNvSpPr>
          <p:nvPr>
            <p:ph idx="1"/>
          </p:nvPr>
        </p:nvSpPr>
        <p:spPr/>
        <p:txBody>
          <a:bodyPr/>
          <a:lstStyle>
            <a:lvl1pPr>
              <a:buSzPct val="110000"/>
              <a:defRPr sz="1400">
                <a:latin typeface="Verdana" panose="020B0604030504040204" pitchFamily="34" charset="0"/>
                <a:ea typeface="Verdana" panose="020B0604030504040204" pitchFamily="34" charset="0"/>
                <a:cs typeface="Verdana" panose="020B0604030504040204" pitchFamily="34" charset="0"/>
              </a:defRPr>
            </a:lvl1pPr>
            <a:lvl2pPr marL="685783" indent="-228594">
              <a:buFont typeface="Courier New" panose="02070309020205020404" pitchFamily="49" charset="0"/>
              <a:buChar char="-"/>
              <a:defRPr sz="14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400">
                <a:latin typeface="Verdana" panose="020B0604030504040204" pitchFamily="34" charset="0"/>
                <a:ea typeface="Verdana" panose="020B0604030504040204" pitchFamily="34" charset="0"/>
                <a:cs typeface="Verdana" panose="020B0604030504040204" pitchFamily="34" charset="0"/>
              </a:defRPr>
            </a:lvl4pPr>
            <a:lvl5pPr>
              <a:defRPr sz="1400">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Tree>
    <p:extLst>
      <p:ext uri="{BB962C8B-B14F-4D97-AF65-F5344CB8AC3E}">
        <p14:creationId xmlns:p14="http://schemas.microsoft.com/office/powerpoint/2010/main" val="3406439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1+T2 + Content s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7E93D8-F346-438C-902D-5921FF829DB6}"/>
              </a:ext>
            </a:extLst>
          </p:cNvPr>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105" name="think-cell Slide" r:id="rId4" imgW="360" imgH="360" progId="TCLayout.ActiveDocument.1">
                  <p:embed/>
                </p:oleObj>
              </mc:Choice>
              <mc:Fallback>
                <p:oleObj name="think-cell Slide" r:id="rId4" imgW="360" imgH="360" progId="TCLayout.ActiveDocument.1">
                  <p:embed/>
                  <p:pic>
                    <p:nvPicPr>
                      <p:cNvPr id="3" name="Object 2" hidden="1">
                        <a:extLst>
                          <a:ext uri="{FF2B5EF4-FFF2-40B4-BE49-F238E27FC236}">
                            <a16:creationId xmlns:a16="http://schemas.microsoft.com/office/drawing/2014/main" id="{087E93D8-F346-438C-902D-5921FF829DB6}"/>
                          </a:ext>
                        </a:extLst>
                      </p:cNvPr>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
        <p:nvSpPr>
          <p:cNvPr id="4" name="Rectangle 3"/>
          <p:cNvSpPr/>
          <p:nvPr userDrawn="1"/>
        </p:nvSpPr>
        <p:spPr bwMode="auto">
          <a:xfrm>
            <a:off x="0" y="973394"/>
            <a:ext cx="2941504" cy="5884607"/>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pic>
        <p:nvPicPr>
          <p:cNvPr id="9" name="Picture 8"/>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168443" y="1163695"/>
            <a:ext cx="2677500" cy="4749800"/>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Tree>
    <p:extLst>
      <p:ext uri="{BB962C8B-B14F-4D97-AF65-F5344CB8AC3E}">
        <p14:creationId xmlns:p14="http://schemas.microsoft.com/office/powerpoint/2010/main" val="3065561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1+T2 + Content side">
    <p:spTree>
      <p:nvGrpSpPr>
        <p:cNvPr id="1" name=""/>
        <p:cNvGrpSpPr/>
        <p:nvPr/>
      </p:nvGrpSpPr>
      <p:grpSpPr>
        <a:xfrm>
          <a:off x="0" y="0"/>
          <a:ext cx="0" cy="0"/>
          <a:chOff x="0" y="0"/>
          <a:chExt cx="0" cy="0"/>
        </a:xfrm>
      </p:grpSpPr>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
        <p:nvSpPr>
          <p:cNvPr id="4" name="Rectangle 3"/>
          <p:cNvSpPr/>
          <p:nvPr userDrawn="1"/>
        </p:nvSpPr>
        <p:spPr bwMode="auto">
          <a:xfrm>
            <a:off x="9250496" y="983009"/>
            <a:ext cx="2941504" cy="5884607"/>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pic>
        <p:nvPicPr>
          <p:cNvPr id="9" name="Picture 8"/>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9382499" y="1241464"/>
            <a:ext cx="2677500" cy="4749800"/>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Tree>
    <p:extLst>
      <p:ext uri="{BB962C8B-B14F-4D97-AF65-F5344CB8AC3E}">
        <p14:creationId xmlns:p14="http://schemas.microsoft.com/office/powerpoint/2010/main" val="2364381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1+T2 + Content side">
    <p:spTree>
      <p:nvGrpSpPr>
        <p:cNvPr id="1" name=""/>
        <p:cNvGrpSpPr/>
        <p:nvPr/>
      </p:nvGrpSpPr>
      <p:grpSpPr>
        <a:xfrm>
          <a:off x="0" y="0"/>
          <a:ext cx="0" cy="0"/>
          <a:chOff x="0" y="0"/>
          <a:chExt cx="0" cy="0"/>
        </a:xfrm>
      </p:grpSpPr>
      <p:sp>
        <p:nvSpPr>
          <p:cNvPr id="4" name="Rectangle 3"/>
          <p:cNvSpPr/>
          <p:nvPr userDrawn="1"/>
        </p:nvSpPr>
        <p:spPr bwMode="auto">
          <a:xfrm>
            <a:off x="0" y="5359400"/>
            <a:ext cx="12192000" cy="1498600"/>
          </a:xfrm>
          <a:prstGeom prst="rect">
            <a:avLst/>
          </a:prstGeom>
          <a:solidFill>
            <a:srgbClr val="F5F5F5"/>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pic>
        <p:nvPicPr>
          <p:cNvPr id="9" name="Picture 8"/>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
        <p:nvSpPr>
          <p:cNvPr id="8" name="Text Placeholder 3"/>
          <p:cNvSpPr>
            <a:spLocks noGrp="1"/>
          </p:cNvSpPr>
          <p:nvPr>
            <p:ph type="body" sz="quarter" idx="11"/>
          </p:nvPr>
        </p:nvSpPr>
        <p:spPr>
          <a:xfrm>
            <a:off x="1717843" y="5484047"/>
            <a:ext cx="9578808" cy="1249307"/>
          </a:xfrm>
        </p:spPr>
        <p:txBody>
          <a:bodyPr rIns="0"/>
          <a:lstStyle>
            <a:lvl1pPr marL="0" indent="0">
              <a:lnSpc>
                <a:spcPts val="1867"/>
              </a:lnSpc>
              <a:buNone/>
              <a:defRPr>
                <a:solidFill>
                  <a:schemeClr val="bg1">
                    <a:lumMod val="50000"/>
                  </a:schemeClr>
                </a:solidFill>
              </a:defRPr>
            </a:lvl1pPr>
          </a:lstStyle>
          <a:p>
            <a:pPr marL="0" indent="0">
              <a:lnSpc>
                <a:spcPts val="1400"/>
              </a:lnSpc>
              <a:buNone/>
            </a:pPr>
            <a:r>
              <a:rPr lang="en-US" sz="1100" b="1"/>
              <a:t>Key highlights</a:t>
            </a:r>
          </a:p>
          <a:p>
            <a:pPr>
              <a:lnSpc>
                <a:spcPts val="1400"/>
              </a:lnSpc>
            </a:pPr>
            <a:r>
              <a:rPr lang="en-US" sz="1100"/>
              <a:t>XXXX</a:t>
            </a:r>
          </a:p>
          <a:p>
            <a:pPr>
              <a:lnSpc>
                <a:spcPts val="1400"/>
              </a:lnSpc>
            </a:pPr>
            <a:r>
              <a:rPr lang="en-US" sz="1100"/>
              <a:t>XXXX</a:t>
            </a:r>
          </a:p>
          <a:p>
            <a:pPr>
              <a:lnSpc>
                <a:spcPts val="1400"/>
              </a:lnSpc>
            </a:pPr>
            <a:r>
              <a:rPr lang="en-US" sz="1100"/>
              <a:t>XXXX</a:t>
            </a:r>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a:p>
            <a:pPr>
              <a:lnSpc>
                <a:spcPts val="1400"/>
              </a:lnSpc>
            </a:pPr>
            <a:endParaRPr lang="en-US" sz="1100"/>
          </a:p>
        </p:txBody>
      </p:sp>
      <p:sp>
        <p:nvSpPr>
          <p:cNvPr id="7" name="Rectangle 6"/>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Tree>
    <p:extLst>
      <p:ext uri="{BB962C8B-B14F-4D97-AF65-F5344CB8AC3E}">
        <p14:creationId xmlns:p14="http://schemas.microsoft.com/office/powerpoint/2010/main" val="129100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
        <p:nvSpPr>
          <p:cNvPr id="7" name="Title Placeholder 1">
            <a:extLst>
              <a:ext uri="{FF2B5EF4-FFF2-40B4-BE49-F238E27FC236}">
                <a16:creationId xmlns:a16="http://schemas.microsoft.com/office/drawing/2014/main" id="{10AF573F-B6A7-4E43-9743-E23E2FDD28C9}"/>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82299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1+T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0E2A670-80D6-4B5F-B40F-0019B51E5A2C}"/>
              </a:ext>
            </a:extLst>
          </p:cNvPr>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129"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id="{90E2A670-80D6-4B5F-B40F-0019B51E5A2C}"/>
                          </a:ext>
                        </a:extLst>
                      </p:cNvPr>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375140"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5" name="Text Placeholder 4"/>
          <p:cNvSpPr>
            <a:spLocks noGrp="1"/>
          </p:cNvSpPr>
          <p:nvPr>
            <p:ph type="body" sz="quarter" idx="10" hasCustomPrompt="1"/>
          </p:nvPr>
        </p:nvSpPr>
        <p:spPr>
          <a:xfrm>
            <a:off x="374651" y="542925"/>
            <a:ext cx="10922000" cy="371475"/>
          </a:xfrm>
        </p:spPr>
        <p:txBody>
          <a:bodyPr lIns="0" tIns="0" rIns="0" bIns="0"/>
          <a:lstStyle>
            <a:lvl1pPr marL="0" indent="0">
              <a:buNone/>
              <a:defRPr sz="1800" b="1">
                <a:solidFill>
                  <a:schemeClr val="accent4"/>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T2</a:t>
            </a:r>
            <a:endParaRPr lang="en-GB"/>
          </a:p>
        </p:txBody>
      </p:sp>
    </p:spTree>
    <p:extLst>
      <p:ext uri="{BB962C8B-B14F-4D97-AF65-F5344CB8AC3E}">
        <p14:creationId xmlns:p14="http://schemas.microsoft.com/office/powerpoint/2010/main" val="1383903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1 Only">
    <p:bg>
      <p:bgRef idx="1001">
        <a:schemeClr val="bg1"/>
      </p:bgRef>
    </p:bg>
    <p:spTree>
      <p:nvGrpSpPr>
        <p:cNvPr id="1" name=""/>
        <p:cNvGrpSpPr/>
        <p:nvPr/>
      </p:nvGrpSpPr>
      <p:grpSpPr>
        <a:xfrm>
          <a:off x="0" y="0"/>
          <a:ext cx="0" cy="0"/>
          <a:chOff x="0" y="0"/>
          <a:chExt cx="0" cy="0"/>
        </a:xfrm>
      </p:grpSpPr>
      <p:sp>
        <p:nvSpPr>
          <p:cNvPr id="3" name="Title 1"/>
          <p:cNvSpPr>
            <a:spLocks noGrp="1"/>
          </p:cNvSpPr>
          <p:nvPr>
            <p:ph type="title"/>
          </p:nvPr>
        </p:nvSpPr>
        <p:spPr>
          <a:xfrm>
            <a:off x="375140" y="186166"/>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Tree>
    <p:extLst>
      <p:ext uri="{BB962C8B-B14F-4D97-AF65-F5344CB8AC3E}">
        <p14:creationId xmlns:p14="http://schemas.microsoft.com/office/powerpoint/2010/main" val="78214887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1 + Content s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973394"/>
            <a:ext cx="2941504" cy="588460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3" name="Title 1"/>
          <p:cNvSpPr>
            <a:spLocks noGrp="1"/>
          </p:cNvSpPr>
          <p:nvPr>
            <p:ph type="title"/>
          </p:nvPr>
        </p:nvSpPr>
        <p:spPr>
          <a:xfrm>
            <a:off x="374651"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9" name="Text Placeholder 6"/>
          <p:cNvSpPr>
            <a:spLocks noGrp="1"/>
          </p:cNvSpPr>
          <p:nvPr>
            <p:ph type="body" sz="quarter" idx="11" hasCustomPrompt="1"/>
          </p:nvPr>
        </p:nvSpPr>
        <p:spPr>
          <a:xfrm>
            <a:off x="374650" y="1163695"/>
            <a:ext cx="2471292" cy="4749800"/>
          </a:xfrm>
        </p:spPr>
        <p:txBody>
          <a:bodyPr/>
          <a:lstStyle>
            <a:lvl1pPr>
              <a:defRPr sz="1400">
                <a:solidFill>
                  <a:schemeClr val="accent4"/>
                </a:solidFill>
              </a:defRPr>
            </a:lvl1pPr>
            <a:lvl2pPr>
              <a:defRPr sz="1400">
                <a:solidFill>
                  <a:schemeClr val="accent4"/>
                </a:solidFill>
              </a:defRPr>
            </a:lvl2pPr>
            <a:lvl3pPr>
              <a:defRPr sz="1200">
                <a:solidFill>
                  <a:schemeClr val="accent4"/>
                </a:solidFill>
              </a:defRPr>
            </a:lvl3pPr>
            <a:lvl4pPr>
              <a:defRPr sz="1200">
                <a:solidFill>
                  <a:schemeClr val="accent4"/>
                </a:solidFill>
              </a:defRPr>
            </a:lvl4pPr>
            <a:lvl5pPr>
              <a:defRPr sz="1200">
                <a:solidFill>
                  <a:schemeClr val="accent4"/>
                </a:solidFill>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143156888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1 + Content s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973394"/>
            <a:ext cx="5029200" cy="588460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endParaRPr lang="en-GB" sz="2400"/>
          </a:p>
        </p:txBody>
      </p:sp>
      <p:sp>
        <p:nvSpPr>
          <p:cNvPr id="3" name="Title 1"/>
          <p:cNvSpPr>
            <a:spLocks noGrp="1"/>
          </p:cNvSpPr>
          <p:nvPr>
            <p:ph type="title"/>
          </p:nvPr>
        </p:nvSpPr>
        <p:spPr>
          <a:xfrm>
            <a:off x="374651" y="177457"/>
            <a:ext cx="11441723" cy="296863"/>
          </a:xfrm>
          <a:noFill/>
          <a:ln w="12700" algn="ctr">
            <a:noFill/>
            <a:miter lim="800000"/>
            <a:headEnd/>
            <a:tailEnd/>
          </a:ln>
          <a:effectLst/>
        </p:spPr>
        <p:txBody>
          <a:bodyPr vert="horz" wrap="square" lIns="0" tIns="38100" rIns="0" bIns="38100" numCol="1" anchor="t" anchorCtr="0" compatLnSpc="1">
            <a:prstTxWarp prst="textNoShape">
              <a:avLst/>
            </a:prstTxWarp>
            <a:noAutofit/>
          </a:bodyPr>
          <a:lstStyle>
            <a:lvl1pPr>
              <a:defRPr lang="en-GB"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fontAlgn="auto">
              <a:spcAft>
                <a:spcPts val="0"/>
              </a:spcAft>
              <a:buSzTx/>
            </a:pPr>
            <a:r>
              <a:rPr lang="en-US" noProof="0"/>
              <a:t>Click to edit Master title style</a:t>
            </a:r>
            <a:endParaRPr lang="en-GB" noProof="0"/>
          </a:p>
        </p:txBody>
      </p:sp>
      <p:sp>
        <p:nvSpPr>
          <p:cNvPr id="9" name="Text Placeholder 6"/>
          <p:cNvSpPr>
            <a:spLocks noGrp="1"/>
          </p:cNvSpPr>
          <p:nvPr>
            <p:ph type="body" sz="quarter" idx="11" hasCustomPrompt="1"/>
          </p:nvPr>
        </p:nvSpPr>
        <p:spPr>
          <a:xfrm>
            <a:off x="374650" y="1163695"/>
            <a:ext cx="2471292" cy="4749800"/>
          </a:xfrm>
        </p:spPr>
        <p:txBody>
          <a:bodyPr/>
          <a:lstStyle>
            <a:lvl1pPr>
              <a:defRPr sz="1400">
                <a:solidFill>
                  <a:schemeClr val="accent4"/>
                </a:solidFill>
              </a:defRPr>
            </a:lvl1pPr>
            <a:lvl2pPr>
              <a:defRPr sz="1400">
                <a:solidFill>
                  <a:schemeClr val="accent4"/>
                </a:solidFill>
              </a:defRPr>
            </a:lvl2pPr>
            <a:lvl3pPr>
              <a:defRPr sz="1200">
                <a:solidFill>
                  <a:schemeClr val="accent4"/>
                </a:solidFill>
              </a:defRPr>
            </a:lvl3pPr>
            <a:lvl4pPr>
              <a:defRPr sz="1200">
                <a:solidFill>
                  <a:schemeClr val="accent4"/>
                </a:solidFill>
              </a:defRPr>
            </a:lvl4pPr>
            <a:lvl5pPr>
              <a:defRPr sz="1200">
                <a:solidFill>
                  <a:schemeClr val="accent4"/>
                </a:solidFill>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376583257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ck">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userDrawn="1"/>
        </p:nvSpPr>
        <p:spPr>
          <a:xfrm>
            <a:off x="371476" y="6447487"/>
            <a:ext cx="11449051" cy="318924"/>
          </a:xfrm>
          <a:prstGeom prst="rect">
            <a:avLst/>
          </a:prstGeom>
          <a:noFill/>
          <a:ln>
            <a:noFill/>
          </a:ln>
        </p:spPr>
        <p:txBody>
          <a:bodyPr wrap="square" lIns="36000" tIns="36000" rIns="36000" bIns="36000" rtlCol="0" anchor="ctr" anchorCtr="0">
            <a:spAutoFit/>
          </a:bodyPr>
          <a:lstStyle/>
          <a:p>
            <a:r>
              <a:rPr lang="en-US" sz="800">
                <a:solidFill>
                  <a:schemeClr val="tx1">
                    <a:lumMod val="65000"/>
                    <a:lumOff val="35000"/>
                  </a:schemeClr>
                </a:solidFill>
                <a:latin typeface="Frutiger45-Light" panose="020B0400000000000000" pitchFamily="34" charset="0"/>
              </a:rPr>
              <a:t>DISCLAIMER: </a:t>
            </a:r>
            <a:r>
              <a:rPr lang="en-GB" sz="800">
                <a:solidFill>
                  <a:schemeClr val="tx1">
                    <a:lumMod val="65000"/>
                    <a:lumOff val="35000"/>
                  </a:schemeClr>
                </a:solidFill>
                <a:latin typeface="Frutiger45-Light" panose="020B0400000000000000" pitchFamily="34" charset="0"/>
              </a:rPr>
              <a:t>This document has been prepared by Altán for internal use only.. This material must not be copied, reproduced, published, distributed, passed on or disclosed (in whole or in part) to any other person or used for any other purpose at any time without the prior written consent of Altán. </a:t>
            </a:r>
          </a:p>
        </p:txBody>
      </p:sp>
      <p:pic>
        <p:nvPicPr>
          <p:cNvPr id="6" name="Picture 5"/>
          <p:cNvPicPr>
            <a:picLocks noChangeAspect="1"/>
          </p:cNvPicPr>
          <p:nvPr userDrawn="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4552982" y="2752727"/>
            <a:ext cx="3086039" cy="1352548"/>
          </a:xfrm>
          <a:prstGeom prst="rect">
            <a:avLst/>
          </a:prstGeom>
        </p:spPr>
      </p:pic>
    </p:spTree>
    <p:extLst>
      <p:ext uri="{BB962C8B-B14F-4D97-AF65-F5344CB8AC3E}">
        <p14:creationId xmlns:p14="http://schemas.microsoft.com/office/powerpoint/2010/main" val="26239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Interior Base">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2345" name="Diapositiva de think-cell" r:id="rId4" imgW="336" imgH="336" progId="TCLayout.ActiveDocument.1">
                  <p:embed/>
                </p:oleObj>
              </mc:Choice>
              <mc:Fallback>
                <p:oleObj name="Diapositiva de think-cell" r:id="rId4" imgW="336" imgH="336" progId="TCLayout.ActiveDocument.1">
                  <p:embed/>
                  <p:pic>
                    <p:nvPicPr>
                      <p:cNvPr id="2" name="Objeto 1" hidden="1"/>
                      <p:cNvPicPr/>
                      <p:nvPr/>
                    </p:nvPicPr>
                    <p:blipFill>
                      <a:blip r:embed="rId5"/>
                      <a:stretch>
                        <a:fillRect/>
                      </a:stretch>
                    </p:blipFill>
                    <p:spPr>
                      <a:xfrm>
                        <a:off x="1590" y="1591"/>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155577" y="-6302"/>
            <a:ext cx="11880851" cy="836023"/>
          </a:xfrm>
          <a:prstGeom prst="rect">
            <a:avLst/>
          </a:prstGeom>
          <a:ln>
            <a:noFill/>
          </a:ln>
        </p:spPr>
        <p:txBody>
          <a:bodyPr anchor="ctr"/>
          <a:lstStyle>
            <a:lvl1pPr algn="l">
              <a:defRPr sz="2531" b="1" i="0" baseline="0">
                <a:solidFill>
                  <a:schemeClr val="tx1"/>
                </a:solidFill>
                <a:latin typeface="+mj-lt"/>
                <a:ea typeface="Arial" charset="0"/>
                <a:cs typeface="Arial" charset="0"/>
              </a:defRPr>
            </a:lvl1pPr>
          </a:lstStyle>
          <a:p>
            <a:r>
              <a:rPr lang="en-GB" altLang="es-ES" dirty="0"/>
              <a:t>Click to edit master title style</a:t>
            </a:r>
          </a:p>
        </p:txBody>
      </p:sp>
      <p:sp>
        <p:nvSpPr>
          <p:cNvPr id="6"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cxnSp>
        <p:nvCxnSpPr>
          <p:cNvPr id="9" name="Conector recto 8"/>
          <p:cNvCxnSpPr/>
          <p:nvPr/>
        </p:nvCxnSpPr>
        <p:spPr>
          <a:xfrm>
            <a:off x="0" y="878886"/>
            <a:ext cx="168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 y="928053"/>
            <a:ext cx="120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977219"/>
            <a:ext cx="720000"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3715164136"/>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rior Txt">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3369" name="Diapositiva de think-cell" r:id="rId4" imgW="336" imgH="336" progId="TCLayout.ActiveDocument.1">
                  <p:embed/>
                </p:oleObj>
              </mc:Choice>
              <mc:Fallback>
                <p:oleObj name="Diapositiva de think-cell" r:id="rId4" imgW="336" imgH="336" progId="TCLayout.ActiveDocument.1">
                  <p:embed/>
                  <p:pic>
                    <p:nvPicPr>
                      <p:cNvPr id="2" name="Objeto 1" hidden="1"/>
                      <p:cNvPicPr/>
                      <p:nvPr/>
                    </p:nvPicPr>
                    <p:blipFill>
                      <a:blip r:embed="rId5"/>
                      <a:stretch>
                        <a:fillRect/>
                      </a:stretch>
                    </p:blipFill>
                    <p:spPr>
                      <a:xfrm>
                        <a:off x="1590" y="1591"/>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155577" y="-6302"/>
            <a:ext cx="11880851" cy="836023"/>
          </a:xfrm>
          <a:prstGeom prst="rect">
            <a:avLst/>
          </a:prstGeom>
          <a:ln>
            <a:noFill/>
          </a:ln>
        </p:spPr>
        <p:txBody>
          <a:bodyPr anchor="ctr"/>
          <a:lstStyle>
            <a:lvl1pPr algn="l">
              <a:defRPr sz="2531" b="1" i="0" baseline="0">
                <a:solidFill>
                  <a:schemeClr val="tx1"/>
                </a:solidFill>
                <a:latin typeface="+mj-lt"/>
                <a:ea typeface="Arial" charset="0"/>
                <a:cs typeface="Arial" charset="0"/>
              </a:defRPr>
            </a:lvl1pPr>
          </a:lstStyle>
          <a:p>
            <a:r>
              <a:rPr lang="en-GB" altLang="es-ES" dirty="0"/>
              <a:t>Click to edit master title style</a:t>
            </a:r>
          </a:p>
        </p:txBody>
      </p:sp>
      <p:sp>
        <p:nvSpPr>
          <p:cNvPr id="6"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cxnSp>
        <p:nvCxnSpPr>
          <p:cNvPr id="9" name="Conector recto 8"/>
          <p:cNvCxnSpPr/>
          <p:nvPr/>
        </p:nvCxnSpPr>
        <p:spPr>
          <a:xfrm>
            <a:off x="0" y="878886"/>
            <a:ext cx="16800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 y="928053"/>
            <a:ext cx="120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977219"/>
            <a:ext cx="720000"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
        <p:nvSpPr>
          <p:cNvPr id="12" name="Marcador de texto 11"/>
          <p:cNvSpPr>
            <a:spLocks noGrp="1"/>
          </p:cNvSpPr>
          <p:nvPr>
            <p:ph type="body" sz="quarter" idx="10"/>
          </p:nvPr>
        </p:nvSpPr>
        <p:spPr>
          <a:xfrm>
            <a:off x="719667" y="1238250"/>
            <a:ext cx="10970987" cy="1346522"/>
          </a:xfrm>
          <a:prstGeom prst="rect">
            <a:avLst/>
          </a:prstGeom>
        </p:spPr>
        <p:txBody>
          <a:bodyPr wrap="square" lIns="0" tIns="0" rIns="0" bIns="0">
            <a:spAutoFit/>
          </a:bodyPr>
          <a:lstStyle>
            <a:lvl1pPr marL="0" indent="0">
              <a:spcBef>
                <a:spcPts val="337"/>
              </a:spcBef>
              <a:spcAft>
                <a:spcPts val="337"/>
              </a:spcAft>
              <a:buNone/>
              <a:defRPr sz="1350"/>
            </a:lvl1pPr>
          </a:lstStyle>
          <a:p>
            <a:pPr lvl="0"/>
            <a:r>
              <a:rPr lang="en-GB" dirty="0" err="1"/>
              <a:t>Editar</a:t>
            </a:r>
            <a:r>
              <a:rPr lang="en-GB" dirty="0"/>
              <a:t> </a:t>
            </a:r>
            <a:r>
              <a:rPr lang="en-GB" dirty="0" err="1"/>
              <a:t>los</a:t>
            </a:r>
            <a:r>
              <a:rPr lang="en-GB" dirty="0"/>
              <a:t> </a:t>
            </a:r>
            <a:r>
              <a:rPr lang="en-GB" dirty="0" err="1"/>
              <a:t>estilos</a:t>
            </a:r>
            <a:r>
              <a:rPr lang="en-GB" dirty="0"/>
              <a:t> de </a:t>
            </a:r>
            <a:r>
              <a:rPr lang="en-GB" dirty="0" err="1"/>
              <a:t>texto</a:t>
            </a:r>
            <a:r>
              <a:rPr lang="en-GB" dirty="0"/>
              <a:t> del </a:t>
            </a:r>
            <a:r>
              <a:rPr lang="en-GB" dirty="0" err="1"/>
              <a:t>patrón</a:t>
            </a:r>
            <a:r>
              <a:rPr lang="en-GB" dirty="0"/>
              <a:t>
Segundo </a:t>
            </a:r>
            <a:r>
              <a:rPr lang="en-GB" dirty="0" err="1"/>
              <a:t>nivel</a:t>
            </a:r>
            <a:r>
              <a:rPr lang="en-GB" dirty="0"/>
              <a:t>
</a:t>
            </a:r>
            <a:r>
              <a:rPr lang="en-GB" dirty="0" err="1"/>
              <a:t>Tercer</a:t>
            </a:r>
            <a:r>
              <a:rPr lang="en-GB" dirty="0"/>
              <a:t> </a:t>
            </a:r>
            <a:r>
              <a:rPr lang="en-GB" dirty="0" err="1"/>
              <a:t>nivel</a:t>
            </a:r>
            <a:r>
              <a:rPr lang="en-GB" dirty="0"/>
              <a:t>
Cuarto </a:t>
            </a:r>
            <a:r>
              <a:rPr lang="en-GB" dirty="0" err="1"/>
              <a:t>nivel</a:t>
            </a:r>
            <a:r>
              <a:rPr lang="en-GB" dirty="0"/>
              <a:t>
Quinto </a:t>
            </a:r>
            <a:r>
              <a:rPr lang="en-GB" dirty="0" err="1"/>
              <a:t>nivel</a:t>
            </a:r>
            <a:endParaRPr lang="en-GB" dirty="0"/>
          </a:p>
        </p:txBody>
      </p:sp>
      <p:sp>
        <p:nvSpPr>
          <p:cNvPr id="15" name="Marcador de texto 14"/>
          <p:cNvSpPr>
            <a:spLocks noGrp="1"/>
          </p:cNvSpPr>
          <p:nvPr>
            <p:ph type="body" sz="quarter" idx="11"/>
          </p:nvPr>
        </p:nvSpPr>
        <p:spPr>
          <a:xfrm>
            <a:off x="720002" y="1828800"/>
            <a:ext cx="3996565" cy="1331855"/>
          </a:xfrm>
          <a:prstGeom prst="rect">
            <a:avLst/>
          </a:prstGeom>
        </p:spPr>
        <p:txBody>
          <a:bodyPr wrap="square" lIns="0" tIns="0" rIns="0" bIns="0">
            <a:spAutoFit/>
          </a:bodyPr>
          <a:lstStyle>
            <a:lvl1pPr marL="146012" indent="-146012">
              <a:spcBef>
                <a:spcPts val="337"/>
              </a:spcBef>
              <a:spcAft>
                <a:spcPts val="169"/>
              </a:spcAft>
              <a:defRPr sz="1350"/>
            </a:lvl1pPr>
            <a:lvl2pPr marL="302739" indent="-156728">
              <a:spcBef>
                <a:spcPts val="337"/>
              </a:spcBef>
              <a:spcAft>
                <a:spcPts val="169"/>
              </a:spcAft>
              <a:defRPr sz="1266"/>
            </a:lvl2pPr>
            <a:lvl3pPr marL="448751" indent="-146012">
              <a:spcBef>
                <a:spcPts val="337"/>
              </a:spcBef>
              <a:spcAft>
                <a:spcPts val="169"/>
              </a:spcAft>
              <a:defRPr sz="1181"/>
            </a:lvl3pPr>
            <a:lvl4pPr>
              <a:defRPr sz="928"/>
            </a:lvl4pPr>
            <a:lvl5pPr>
              <a:defRPr sz="928"/>
            </a:lvl5pPr>
          </a:lstStyle>
          <a:p>
            <a:pPr lvl="0"/>
            <a:r>
              <a:rPr lang="en-GB" dirty="0" err="1"/>
              <a:t>Editar</a:t>
            </a:r>
            <a:r>
              <a:rPr lang="en-GB" dirty="0"/>
              <a:t> </a:t>
            </a:r>
            <a:r>
              <a:rPr lang="en-GB" dirty="0" err="1"/>
              <a:t>los</a:t>
            </a:r>
            <a:r>
              <a:rPr lang="en-GB" dirty="0"/>
              <a:t> </a:t>
            </a:r>
            <a:r>
              <a:rPr lang="en-GB" dirty="0" err="1"/>
              <a:t>estilos</a:t>
            </a:r>
            <a:r>
              <a:rPr lang="en-GB" dirty="0"/>
              <a:t> de </a:t>
            </a:r>
            <a:r>
              <a:rPr lang="en-GB" dirty="0" err="1"/>
              <a:t>texto</a:t>
            </a:r>
            <a:r>
              <a:rPr lang="en-GB" dirty="0"/>
              <a:t> del </a:t>
            </a:r>
            <a:r>
              <a:rPr lang="en-GB" dirty="0" err="1"/>
              <a:t>patrón</a:t>
            </a:r>
            <a:r>
              <a:rPr lang="en-GB" dirty="0"/>
              <a:t>
Segundo </a:t>
            </a:r>
            <a:r>
              <a:rPr lang="en-GB" dirty="0" err="1"/>
              <a:t>nivel</a:t>
            </a:r>
            <a:r>
              <a:rPr lang="en-GB" dirty="0"/>
              <a:t>
</a:t>
            </a:r>
            <a:r>
              <a:rPr lang="en-GB" dirty="0" err="1"/>
              <a:t>Tercer</a:t>
            </a:r>
            <a:r>
              <a:rPr lang="en-GB" dirty="0"/>
              <a:t> </a:t>
            </a:r>
            <a:r>
              <a:rPr lang="en-GB" dirty="0" err="1"/>
              <a:t>nivel</a:t>
            </a:r>
            <a:r>
              <a:rPr lang="en-GB" dirty="0"/>
              <a:t>
Cuarto </a:t>
            </a:r>
            <a:r>
              <a:rPr lang="en-GB" dirty="0" err="1"/>
              <a:t>nivel</a:t>
            </a:r>
            <a:r>
              <a:rPr lang="en-GB" dirty="0"/>
              <a:t>
Quinto </a:t>
            </a:r>
            <a:r>
              <a:rPr lang="en-GB" dirty="0" err="1"/>
              <a:t>nivel</a:t>
            </a:r>
            <a:endParaRPr lang="en-GB" dirty="0"/>
          </a:p>
        </p:txBody>
      </p:sp>
    </p:spTree>
    <p:extLst>
      <p:ext uri="{BB962C8B-B14F-4D97-AF65-F5344CB8AC3E}">
        <p14:creationId xmlns:p14="http://schemas.microsoft.com/office/powerpoint/2010/main" val="2061388577"/>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dor">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4128195" y="3097089"/>
            <a:ext cx="3905428" cy="584327"/>
          </a:xfrm>
          <a:prstGeom prst="rect">
            <a:avLst/>
          </a:prstGeom>
        </p:spPr>
        <p:txBody>
          <a:bodyPr wrap="none" lIns="0" tIns="0" rIns="0" bIns="0" anchor="b" anchorCtr="0">
            <a:spAutoFit/>
          </a:bodyPr>
          <a:lstStyle>
            <a:lvl1pPr marL="0" indent="0" algn="ctr">
              <a:buClr>
                <a:schemeClr val="bg1"/>
              </a:buClr>
              <a:buSzPct val="100000"/>
              <a:buFont typeface="Arial" panose="020B0604020202020204" pitchFamily="34" charset="0"/>
              <a:buNone/>
              <a:defRPr lang="es-ES" altLang="es-ES" sz="3797"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
        <p:nvSpPr>
          <p:cNvPr id="3"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sp>
        <p:nvSpPr>
          <p:cNvPr id="6" name="Rectángulo 5"/>
          <p:cNvSpPr/>
          <p:nvPr/>
        </p:nvSpPr>
        <p:spPr>
          <a:xfrm>
            <a:off x="5113571" y="3886908"/>
            <a:ext cx="1934679"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9" dirty="0">
              <a:latin typeface="Arial" charset="0"/>
            </a:endParaRPr>
          </a:p>
        </p:txBody>
      </p:sp>
      <p:pic>
        <p:nvPicPr>
          <p:cNvPr id="7" name="Imagen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1537009892"/>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parador">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336001" y="2665466"/>
            <a:ext cx="11519999" cy="467508"/>
          </a:xfrm>
          <a:prstGeom prst="rect">
            <a:avLst/>
          </a:prstGeom>
        </p:spPr>
        <p:txBody>
          <a:bodyPr wrap="square" lIns="0" tIns="0" rIns="0" bIns="0" anchor="b" anchorCtr="0">
            <a:spAutoFit/>
          </a:bodyPr>
          <a:lstStyle>
            <a:lvl1pPr marL="0" indent="0" algn="ctr">
              <a:buClr>
                <a:schemeClr val="bg1"/>
              </a:buClr>
              <a:buSzPct val="100000"/>
              <a:buFont typeface="Arial" panose="020B0604020202020204" pitchFamily="34" charset="0"/>
              <a:buNone/>
              <a:defRPr lang="es-ES" altLang="es-ES" sz="3038"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
        <p:nvSpPr>
          <p:cNvPr id="3"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sp>
        <p:nvSpPr>
          <p:cNvPr id="6" name="Rectángulo 5"/>
          <p:cNvSpPr/>
          <p:nvPr/>
        </p:nvSpPr>
        <p:spPr>
          <a:xfrm>
            <a:off x="4292647" y="3352690"/>
            <a:ext cx="3606709"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9" dirty="0">
              <a:latin typeface="Arial" charset="0"/>
            </a:endParaRPr>
          </a:p>
        </p:txBody>
      </p:sp>
      <p:pic>
        <p:nvPicPr>
          <p:cNvPr id="7" name="Imagen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
        <p:nvSpPr>
          <p:cNvPr id="8" name="2 Marcador de contenido"/>
          <p:cNvSpPr>
            <a:spLocks noGrp="1"/>
          </p:cNvSpPr>
          <p:nvPr>
            <p:ph sz="half" idx="13" hasCustomPrompt="1"/>
          </p:nvPr>
        </p:nvSpPr>
        <p:spPr>
          <a:xfrm>
            <a:off x="336001" y="3774875"/>
            <a:ext cx="11519999" cy="467508"/>
          </a:xfrm>
          <a:prstGeom prst="rect">
            <a:avLst/>
          </a:prstGeom>
        </p:spPr>
        <p:txBody>
          <a:bodyPr wrap="square" lIns="0" tIns="0" rIns="0" bIns="0" anchor="t" anchorCtr="0">
            <a:spAutoFit/>
          </a:bodyPr>
          <a:lstStyle>
            <a:lvl1pPr marL="0" indent="0" algn="ctr">
              <a:buClr>
                <a:schemeClr val="bg1"/>
              </a:buClr>
              <a:buSzPct val="100000"/>
              <a:buFont typeface="Arial" panose="020B0604020202020204" pitchFamily="34" charset="0"/>
              <a:buNone/>
              <a:defRPr lang="es-ES" altLang="es-ES" sz="3038" b="1" i="0" kern="1200" spc="-63" baseline="0" dirty="0" smtClean="0">
                <a:solidFill>
                  <a:schemeClr val="tx1"/>
                </a:solidFill>
                <a:latin typeface="+mj-lt"/>
                <a:ea typeface="MS PGothic" pitchFamily="34" charset="-128"/>
                <a:cs typeface="Arial" charset="0"/>
                <a:sym typeface="Gill Sans" charset="0"/>
              </a:defRPr>
            </a:lvl1pPr>
            <a:lvl2pPr marL="675118" indent="-289337">
              <a:buClr>
                <a:schemeClr val="bg1"/>
              </a:buClr>
              <a:buFont typeface="Courier New" panose="02070309020205020404" pitchFamily="49" charset="0"/>
              <a:buChar char="o"/>
              <a:defRPr lang="es-ES" altLang="es-ES" sz="1202" b="0" kern="1200" baseline="0" dirty="0" smtClean="0">
                <a:solidFill>
                  <a:schemeClr val="bg1"/>
                </a:solidFill>
                <a:latin typeface="Telefonica ExtraLight"/>
                <a:ea typeface="MS PGothic" pitchFamily="34" charset="-128"/>
                <a:cs typeface="Telefonica ExtraLight"/>
                <a:sym typeface="Gill Sans" charset="0"/>
              </a:defRPr>
            </a:lvl2pPr>
            <a:lvl3pPr marL="1060900" indent="-289337">
              <a:buClr>
                <a:schemeClr val="bg1"/>
              </a:buClr>
              <a:buFont typeface="Wingdings" panose="05000000000000000000" pitchFamily="2" charset="2"/>
              <a:buChar cha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202"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1709">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title style</a:t>
            </a:r>
          </a:p>
        </p:txBody>
      </p:sp>
    </p:spTree>
    <p:extLst>
      <p:ext uri="{BB962C8B-B14F-4D97-AF65-F5344CB8AC3E}">
        <p14:creationId xmlns:p14="http://schemas.microsoft.com/office/powerpoint/2010/main" val="527647952"/>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En Blanco">
    <p:spTree>
      <p:nvGrpSpPr>
        <p:cNvPr id="1" name=""/>
        <p:cNvGrpSpPr/>
        <p:nvPr/>
      </p:nvGrpSpPr>
      <p:grpSpPr>
        <a:xfrm>
          <a:off x="0" y="0"/>
          <a:ext cx="0" cy="0"/>
          <a:chOff x="0" y="0"/>
          <a:chExt cx="0" cy="0"/>
        </a:xfrm>
      </p:grpSpPr>
      <p:sp>
        <p:nvSpPr>
          <p:cNvPr id="2"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tx1"/>
                </a:solidFill>
                <a:latin typeface="Arial" charset="0"/>
                <a:ea typeface="Arial" charset="0"/>
                <a:cs typeface="Arial" charset="0"/>
                <a:sym typeface="Arial" pitchFamily="34" charset="0"/>
              </a:rPr>
              <a:pPr eaLnBrk="1" hangingPunct="1">
                <a:defRPr/>
              </a:pPr>
              <a:t>‹#›</a:t>
            </a:fld>
            <a:endParaRPr lang="en-GB" altLang="es-ES" sz="696" b="0" i="0" dirty="0">
              <a:solidFill>
                <a:schemeClr val="tx1"/>
              </a:solidFill>
              <a:latin typeface="Arial" charset="0"/>
              <a:ea typeface="Arial" charset="0"/>
              <a:cs typeface="Arial" charset="0"/>
              <a:sym typeface="Arial" pitchFamily="34" charset="0"/>
            </a:endParaRPr>
          </a:p>
        </p:txBody>
      </p:sp>
      <p:pic>
        <p:nvPicPr>
          <p:cNvPr id="4" name="Imagen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7744" y="6454294"/>
            <a:ext cx="1044869" cy="252000"/>
          </a:xfrm>
          <a:prstGeom prst="rect">
            <a:avLst/>
          </a:prstGeom>
        </p:spPr>
      </p:pic>
    </p:spTree>
    <p:extLst>
      <p:ext uri="{BB962C8B-B14F-4D97-AF65-F5344CB8AC3E}">
        <p14:creationId xmlns:p14="http://schemas.microsoft.com/office/powerpoint/2010/main" val="13431062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5489"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6021"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8/31/2020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
        <p:nvSpPr>
          <p:cNvPr id="8" name="Title Placeholder 1">
            <a:extLst>
              <a:ext uri="{FF2B5EF4-FFF2-40B4-BE49-F238E27FC236}">
                <a16:creationId xmlns:a16="http://schemas.microsoft.com/office/drawing/2014/main" id="{54540AFF-F6F4-4BA4-9477-671E24C9FB2D}"/>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09986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PORTADA 1">
    <p:spTree>
      <p:nvGrpSpPr>
        <p:cNvPr id="1" name=""/>
        <p:cNvGrpSpPr/>
        <p:nvPr/>
      </p:nvGrpSpPr>
      <p:grpSpPr>
        <a:xfrm>
          <a:off x="0" y="0"/>
          <a:ext cx="0" cy="0"/>
          <a:chOff x="0" y="0"/>
          <a:chExt cx="0" cy="0"/>
        </a:xfrm>
      </p:grpSpPr>
      <p:sp>
        <p:nvSpPr>
          <p:cNvPr id="8" name="2 Marcador de contenido"/>
          <p:cNvSpPr>
            <a:spLocks noGrp="1"/>
          </p:cNvSpPr>
          <p:nvPr>
            <p:ph sz="half" idx="12" hasCustomPrompt="1"/>
          </p:nvPr>
        </p:nvSpPr>
        <p:spPr>
          <a:xfrm>
            <a:off x="431370" y="1707055"/>
            <a:ext cx="6883832" cy="2964500"/>
          </a:xfrm>
          <a:prstGeom prst="rect">
            <a:avLst/>
          </a:prstGeom>
        </p:spPr>
        <p:txBody>
          <a:bodyPr lIns="121917" tIns="60958" rIns="121917" bIns="60958"/>
          <a:lstStyle>
            <a:lvl1pPr marL="0" indent="0" algn="l">
              <a:lnSpc>
                <a:spcPts val="5839"/>
              </a:lnSpc>
              <a:spcBef>
                <a:spcPts val="1013"/>
              </a:spcBef>
              <a:buClr>
                <a:schemeClr val="bg1"/>
              </a:buClr>
              <a:buSzPct val="100000"/>
              <a:buFont typeface="Arial" panose="020B0604020202020204" pitchFamily="34" charset="0"/>
              <a:buNone/>
              <a:defRPr lang="es-ES" altLang="es-ES" sz="5063" b="0" i="0" kern="1200" spc="-9" baseline="0" dirty="0" smtClean="0">
                <a:solidFill>
                  <a:schemeClr val="tx1"/>
                </a:solidFill>
                <a:latin typeface="Arial" charset="0"/>
                <a:ea typeface="Arial" charset="0"/>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master title style</a:t>
            </a:r>
          </a:p>
        </p:txBody>
      </p:sp>
      <p:sp>
        <p:nvSpPr>
          <p:cNvPr id="10" name="2 Marcador de contenido"/>
          <p:cNvSpPr>
            <a:spLocks noGrp="1"/>
          </p:cNvSpPr>
          <p:nvPr>
            <p:ph sz="half" idx="13" hasCustomPrompt="1"/>
          </p:nvPr>
        </p:nvSpPr>
        <p:spPr>
          <a:xfrm>
            <a:off x="431370" y="5199806"/>
            <a:ext cx="7510849" cy="602916"/>
          </a:xfrm>
          <a:prstGeom prst="rect">
            <a:avLst/>
          </a:prstGeom>
        </p:spPr>
        <p:txBody>
          <a:bodyPr lIns="121917" tIns="60958" rIns="121917" bIns="60958"/>
          <a:lstStyle>
            <a:lvl1pPr marL="0" indent="0" algn="l">
              <a:buClr>
                <a:schemeClr val="bg1"/>
              </a:buClr>
              <a:buSzPct val="100000"/>
              <a:buFont typeface="Arial" panose="020B0604020202020204" pitchFamily="34" charset="0"/>
              <a:buNone/>
              <a:defRPr lang="es-ES" altLang="es-ES" sz="1518" b="0" i="0" kern="1200" spc="-9" baseline="0" dirty="0" smtClean="0">
                <a:solidFill>
                  <a:schemeClr val="tx1"/>
                </a:solidFill>
                <a:latin typeface="Arial" charset="0"/>
                <a:ea typeface="Arial" charset="0"/>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master title style</a:t>
            </a:r>
          </a:p>
        </p:txBody>
      </p:sp>
      <p:pic>
        <p:nvPicPr>
          <p:cNvPr id="5" name="Picture 6" descr="D:\PROYECTOS\RECURSOS\TELEFÓNICA\LOGOS Telefónica\TEL logo_pos.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431369" y="648138"/>
            <a:ext cx="1957707" cy="61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9025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terior 1">
    <p:spTree>
      <p:nvGrpSpPr>
        <p:cNvPr id="1" name=""/>
        <p:cNvGrpSpPr/>
        <p:nvPr/>
      </p:nvGrpSpPr>
      <p:grpSpPr>
        <a:xfrm>
          <a:off x="0" y="0"/>
          <a:ext cx="0" cy="0"/>
          <a:chOff x="0" y="0"/>
          <a:chExt cx="0" cy="0"/>
        </a:xfrm>
      </p:grpSpPr>
      <p:sp>
        <p:nvSpPr>
          <p:cNvPr id="4" name="1 Título"/>
          <p:cNvSpPr>
            <a:spLocks noGrp="1"/>
          </p:cNvSpPr>
          <p:nvPr>
            <p:ph type="title" hasCustomPrompt="1"/>
          </p:nvPr>
        </p:nvSpPr>
        <p:spPr>
          <a:xfrm>
            <a:off x="418307" y="303200"/>
            <a:ext cx="11468894" cy="836023"/>
          </a:xfrm>
          <a:prstGeom prst="rect">
            <a:avLst/>
          </a:prstGeom>
          <a:ln>
            <a:noFill/>
          </a:ln>
        </p:spPr>
        <p:txBody>
          <a:bodyPr anchor="ctr"/>
          <a:lstStyle>
            <a:lvl1pPr algn="l">
              <a:defRPr sz="3038" b="0" i="0" baseline="0">
                <a:solidFill>
                  <a:schemeClr val="tx1"/>
                </a:solidFill>
                <a:latin typeface="Arial" charset="0"/>
                <a:ea typeface="Arial" charset="0"/>
                <a:cs typeface="Arial" charset="0"/>
              </a:defRPr>
            </a:lvl1pPr>
          </a:lstStyle>
          <a:p>
            <a:r>
              <a:rPr lang="en-GB" altLang="es-ES" dirty="0"/>
              <a:t>Click to edit master title style</a:t>
            </a:r>
          </a:p>
        </p:txBody>
      </p:sp>
      <p:sp>
        <p:nvSpPr>
          <p:cNvPr id="6"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7" name="2 Marcador de contenido"/>
          <p:cNvSpPr>
            <a:spLocks noGrp="1"/>
          </p:cNvSpPr>
          <p:nvPr>
            <p:ph sz="half" idx="12" hasCustomPrompt="1"/>
          </p:nvPr>
        </p:nvSpPr>
        <p:spPr>
          <a:xfrm>
            <a:off x="418307" y="1856731"/>
            <a:ext cx="11439586" cy="3381213"/>
          </a:xfrm>
          <a:prstGeom prst="rect">
            <a:avLst/>
          </a:prstGeom>
        </p:spPr>
        <p:txBody>
          <a:bodyPr/>
          <a:lstStyle>
            <a:lvl1pPr marL="289344" indent="-289344">
              <a:buSzPct val="100000"/>
              <a:buFont typeface="Arial" panose="020B0604020202020204" pitchFamily="34" charset="0"/>
              <a:buChar char="•"/>
              <a:defRPr sz="2025">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68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518">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8" name="2 Marcador de texto"/>
          <p:cNvSpPr>
            <a:spLocks noGrp="1"/>
          </p:cNvSpPr>
          <p:nvPr>
            <p:ph type="body" idx="10" hasCustomPrompt="1"/>
          </p:nvPr>
        </p:nvSpPr>
        <p:spPr>
          <a:xfrm>
            <a:off x="431372" y="938242"/>
            <a:ext cx="10047719" cy="639763"/>
          </a:xfrm>
          <a:prstGeom prst="rect">
            <a:avLst/>
          </a:prstGeom>
          <a:ln>
            <a:noFill/>
          </a:ln>
        </p:spPr>
        <p:txBody>
          <a:bodyPr anchor="ctr" anchorCtr="0"/>
          <a:lstStyle>
            <a:lvl1pPr marL="0" marR="0" indent="0" algn="l" defTabSz="1028752" rtl="0" eaLnBrk="1" fontAlgn="base" latinLnBrk="0" hangingPunct="1">
              <a:lnSpc>
                <a:spcPct val="100000"/>
              </a:lnSpc>
              <a:spcBef>
                <a:spcPct val="0"/>
              </a:spcBef>
              <a:spcAft>
                <a:spcPct val="0"/>
              </a:spcAft>
              <a:buClrTx/>
              <a:buSzTx/>
              <a:buFontTx/>
              <a:buNone/>
              <a:tabLst/>
              <a:defRPr sz="2025" b="0">
                <a:solidFill>
                  <a:schemeClr val="tx2"/>
                </a:solidFill>
                <a:latin typeface="Arial" panose="020B0604020202020204" pitchFamily="34" charset="0"/>
                <a:cs typeface="Arial" panose="020B0604020202020204" pitchFamily="34" charset="0"/>
              </a:defRPr>
            </a:lvl1pPr>
            <a:lvl2pPr marL="514375" indent="0">
              <a:buNone/>
              <a:defRPr sz="2250" b="1"/>
            </a:lvl2pPr>
            <a:lvl3pPr marL="1028752" indent="0">
              <a:buNone/>
              <a:defRPr sz="2025" b="1"/>
            </a:lvl3pPr>
            <a:lvl4pPr marL="1543126" indent="0">
              <a:buNone/>
              <a:defRPr sz="1799" b="1"/>
            </a:lvl4pPr>
            <a:lvl5pPr marL="2057503" indent="0">
              <a:buNone/>
              <a:defRPr sz="1799" b="1"/>
            </a:lvl5pPr>
            <a:lvl6pPr marL="2571878" indent="0">
              <a:buNone/>
              <a:defRPr sz="1799" b="1"/>
            </a:lvl6pPr>
            <a:lvl7pPr marL="3086253" indent="0">
              <a:buNone/>
              <a:defRPr sz="1799" b="1"/>
            </a:lvl7pPr>
            <a:lvl8pPr marL="3600629" indent="0">
              <a:buNone/>
              <a:defRPr sz="1799" b="1"/>
            </a:lvl8pPr>
            <a:lvl9pPr marL="4115004" indent="0">
              <a:buNone/>
              <a:defRPr sz="1799" b="1"/>
            </a:lvl9pPr>
          </a:lstStyle>
          <a:p>
            <a:pPr lvl="0"/>
            <a:r>
              <a:rPr lang="en-GB" dirty="0"/>
              <a:t>Click to edit master subheading style</a:t>
            </a:r>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3833591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erior 5">
    <p:spTree>
      <p:nvGrpSpPr>
        <p:cNvPr id="1" name=""/>
        <p:cNvGrpSpPr/>
        <p:nvPr/>
      </p:nvGrpSpPr>
      <p:grpSpPr>
        <a:xfrm>
          <a:off x="0" y="0"/>
          <a:ext cx="0" cy="0"/>
          <a:chOff x="0" y="0"/>
          <a:chExt cx="0" cy="0"/>
        </a:xfrm>
      </p:grpSpPr>
      <p:sp>
        <p:nvSpPr>
          <p:cNvPr id="9"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10" name="1 Título"/>
          <p:cNvSpPr>
            <a:spLocks noGrp="1"/>
          </p:cNvSpPr>
          <p:nvPr>
            <p:ph type="title" hasCustomPrompt="1"/>
          </p:nvPr>
        </p:nvSpPr>
        <p:spPr>
          <a:xfrm>
            <a:off x="418307" y="303200"/>
            <a:ext cx="11468894" cy="836023"/>
          </a:xfrm>
          <a:prstGeom prst="rect">
            <a:avLst/>
          </a:prstGeom>
          <a:ln>
            <a:noFill/>
          </a:ln>
        </p:spPr>
        <p:txBody>
          <a:bodyPr anchor="ctr"/>
          <a:lstStyle>
            <a:lvl1pPr algn="l" rtl="0" eaLnBrk="0" fontAlgn="base" hangingPunct="0">
              <a:spcBef>
                <a:spcPct val="0"/>
              </a:spcBef>
              <a:spcAft>
                <a:spcPct val="0"/>
              </a:spcAft>
              <a:defRPr lang="es-ES" altLang="es-ES" sz="3038" b="0" i="0" kern="1200" baseline="0" dirty="0" smtClean="0">
                <a:solidFill>
                  <a:schemeClr val="tx1"/>
                </a:solidFill>
                <a:latin typeface="Arial" charset="0"/>
                <a:ea typeface="Arial" charset="0"/>
                <a:cs typeface="Arial" charset="0"/>
              </a:defRPr>
            </a:lvl1pPr>
          </a:lstStyle>
          <a:p>
            <a:r>
              <a:rPr lang="en-GB" altLang="es-ES" dirty="0"/>
              <a:t>Click to edit master title style</a:t>
            </a:r>
          </a:p>
        </p:txBody>
      </p:sp>
      <p:sp>
        <p:nvSpPr>
          <p:cNvPr id="7" name="2 Marcador de contenido"/>
          <p:cNvSpPr>
            <a:spLocks noGrp="1"/>
          </p:cNvSpPr>
          <p:nvPr>
            <p:ph sz="half" idx="12" hasCustomPrompt="1"/>
          </p:nvPr>
        </p:nvSpPr>
        <p:spPr>
          <a:xfrm>
            <a:off x="418308" y="1617346"/>
            <a:ext cx="5182393" cy="4418796"/>
          </a:xfrm>
          <a:prstGeom prst="rect">
            <a:avLst/>
          </a:prstGeom>
        </p:spPr>
        <p:txBody>
          <a:bodyPr/>
          <a:lstStyle>
            <a:lvl1pPr marL="289344" indent="-289344">
              <a:buSzPct val="100000"/>
              <a:buFont typeface="Arial" panose="020B0604020202020204" pitchFamily="34" charset="0"/>
              <a:buChar char="•"/>
              <a:defRPr sz="1688" baseline="0">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51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350">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8" name="2 Marcador de contenido"/>
          <p:cNvSpPr>
            <a:spLocks noGrp="1"/>
          </p:cNvSpPr>
          <p:nvPr>
            <p:ph sz="half" idx="13" hasCustomPrompt="1"/>
          </p:nvPr>
        </p:nvSpPr>
        <p:spPr>
          <a:xfrm>
            <a:off x="5980908" y="1586882"/>
            <a:ext cx="5182393" cy="4418796"/>
          </a:xfrm>
          <a:prstGeom prst="rect">
            <a:avLst/>
          </a:prstGeom>
        </p:spPr>
        <p:txBody>
          <a:bodyPr/>
          <a:lstStyle>
            <a:lvl1pPr marL="289344" indent="-289344">
              <a:buSzPct val="100000"/>
              <a:buFont typeface="Arial" panose="020B0604020202020204" pitchFamily="34" charset="0"/>
              <a:buChar char="•"/>
              <a:defRPr sz="1688">
                <a:solidFill>
                  <a:schemeClr val="tx2"/>
                </a:solidFill>
                <a:latin typeface="Arial" panose="020B0604020202020204" pitchFamily="34" charset="0"/>
                <a:cs typeface="Arial" panose="020B0604020202020204" pitchFamily="34" charset="0"/>
              </a:defRPr>
            </a:lvl1pPr>
            <a:lvl2pPr marL="675135" indent="-289344">
              <a:buClr>
                <a:schemeClr val="tx2"/>
              </a:buClr>
              <a:buFont typeface="Courier New" panose="02070309020205020404" pitchFamily="49" charset="0"/>
              <a:buChar char="o"/>
              <a:defRPr sz="1518">
                <a:solidFill>
                  <a:schemeClr val="tx2"/>
                </a:solidFill>
                <a:latin typeface="Arial" panose="020B0604020202020204" pitchFamily="34" charset="0"/>
                <a:cs typeface="Arial" panose="020B0604020202020204" pitchFamily="34" charset="0"/>
              </a:defRPr>
            </a:lvl2pPr>
            <a:lvl3pPr marL="1060926" indent="-289344">
              <a:buClr>
                <a:schemeClr val="tx2"/>
              </a:buClr>
              <a:buFont typeface="Wingdings" panose="05000000000000000000" pitchFamily="2" charset="2"/>
              <a:buChar char="§"/>
              <a:defRPr sz="1350">
                <a:solidFill>
                  <a:schemeClr val="tx2"/>
                </a:solidFill>
                <a:latin typeface="Arial" panose="020B0604020202020204" pitchFamily="34" charset="0"/>
                <a:cs typeface="Arial" panose="020B0604020202020204" pitchFamily="34" charset="0"/>
              </a:defRPr>
            </a:lvl3pPr>
            <a:lvl4pPr>
              <a:buClr>
                <a:schemeClr val="tx2"/>
              </a:buClr>
              <a:defRPr sz="1181">
                <a:solidFill>
                  <a:schemeClr val="tx2"/>
                </a:solidFill>
                <a:latin typeface="Calibri" panose="020F0502020204030204" pitchFamily="34" charset="0"/>
                <a:cs typeface="Calibri" panose="020F0502020204030204" pitchFamily="34" charset="0"/>
              </a:defRPr>
            </a:lvl4pPr>
            <a:lvl5pPr>
              <a:buClr>
                <a:schemeClr val="tx2"/>
              </a:buClr>
              <a:defRPr sz="1688">
                <a:solidFill>
                  <a:schemeClr val="tx2"/>
                </a:solidFill>
                <a:latin typeface="Calibri" panose="020F0502020204030204" pitchFamily="34" charset="0"/>
                <a:cs typeface="Calibri" panose="020F0502020204030204" pitchFamily="34" charset="0"/>
              </a:defRPr>
            </a:lvl5pPr>
            <a:lvl6pPr>
              <a:defRPr sz="1518"/>
            </a:lvl6pPr>
            <a:lvl7pPr>
              <a:defRPr sz="1518"/>
            </a:lvl7pPr>
            <a:lvl8pPr>
              <a:defRPr sz="1518"/>
            </a:lvl8pPr>
            <a:lvl9pPr>
              <a:defRPr sz="1518"/>
            </a:lvl9pPr>
          </a:lstStyle>
          <a:p>
            <a:pPr lvl="0"/>
            <a:r>
              <a:rPr lang="en-GB" dirty="0"/>
              <a:t>Click to edit master text style</a:t>
            </a:r>
          </a:p>
          <a:p>
            <a:pPr lvl="1"/>
            <a:r>
              <a:rPr lang="en-GB" dirty="0"/>
              <a:t>2nd level</a:t>
            </a:r>
          </a:p>
          <a:p>
            <a:pPr lvl="2"/>
            <a:r>
              <a:rPr lang="en-GB" dirty="0"/>
              <a:t>3rd level</a:t>
            </a:r>
          </a:p>
        </p:txBody>
      </p:sp>
      <p:sp>
        <p:nvSpPr>
          <p:cNvPr id="12" name="2 Marcador de texto"/>
          <p:cNvSpPr>
            <a:spLocks noGrp="1"/>
          </p:cNvSpPr>
          <p:nvPr>
            <p:ph type="body" idx="10" hasCustomPrompt="1"/>
          </p:nvPr>
        </p:nvSpPr>
        <p:spPr>
          <a:xfrm>
            <a:off x="431372" y="874898"/>
            <a:ext cx="10047719" cy="639763"/>
          </a:xfrm>
          <a:prstGeom prst="rect">
            <a:avLst/>
          </a:prstGeom>
          <a:ln>
            <a:noFill/>
          </a:ln>
        </p:spPr>
        <p:txBody>
          <a:bodyPr anchor="ctr" anchorCtr="0"/>
          <a:lstStyle>
            <a:lvl1pPr marL="0" marR="0" indent="0" algn="l" defTabSz="1028752" rtl="0" eaLnBrk="1" fontAlgn="base" latinLnBrk="0" hangingPunct="1">
              <a:lnSpc>
                <a:spcPct val="100000"/>
              </a:lnSpc>
              <a:spcBef>
                <a:spcPct val="0"/>
              </a:spcBef>
              <a:spcAft>
                <a:spcPct val="0"/>
              </a:spcAft>
              <a:buClrTx/>
              <a:buSzTx/>
              <a:buFontTx/>
              <a:buNone/>
              <a:tabLst/>
              <a:defRPr sz="2025" b="0">
                <a:solidFill>
                  <a:schemeClr val="tx2"/>
                </a:solidFill>
                <a:latin typeface="Arial" panose="020B0604020202020204" pitchFamily="34" charset="0"/>
                <a:cs typeface="Arial" panose="020B0604020202020204" pitchFamily="34" charset="0"/>
              </a:defRPr>
            </a:lvl1pPr>
            <a:lvl2pPr marL="514375" indent="0">
              <a:buNone/>
              <a:defRPr sz="2250" b="1"/>
            </a:lvl2pPr>
            <a:lvl3pPr marL="1028752" indent="0">
              <a:buNone/>
              <a:defRPr sz="2025" b="1"/>
            </a:lvl3pPr>
            <a:lvl4pPr marL="1543126" indent="0">
              <a:buNone/>
              <a:defRPr sz="1799" b="1"/>
            </a:lvl4pPr>
            <a:lvl5pPr marL="2057503" indent="0">
              <a:buNone/>
              <a:defRPr sz="1799" b="1"/>
            </a:lvl5pPr>
            <a:lvl6pPr marL="2571878" indent="0">
              <a:buNone/>
              <a:defRPr sz="1799" b="1"/>
            </a:lvl6pPr>
            <a:lvl7pPr marL="3086253" indent="0">
              <a:buNone/>
              <a:defRPr sz="1799" b="1"/>
            </a:lvl7pPr>
            <a:lvl8pPr marL="3600629" indent="0">
              <a:buNone/>
              <a:defRPr sz="1799" b="1"/>
            </a:lvl8pPr>
            <a:lvl9pPr marL="4115004" indent="0">
              <a:buNone/>
              <a:defRPr sz="1799" b="1"/>
            </a:lvl9pPr>
          </a:lstStyle>
          <a:p>
            <a:pPr lvl="0"/>
            <a:r>
              <a:rPr lang="en-GB" dirty="0"/>
              <a:t>Click to edit master subheading style</a:t>
            </a:r>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76598693"/>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eparadores">
    <p:spTree>
      <p:nvGrpSpPr>
        <p:cNvPr id="1" name=""/>
        <p:cNvGrpSpPr/>
        <p:nvPr/>
      </p:nvGrpSpPr>
      <p:grpSpPr>
        <a:xfrm>
          <a:off x="0" y="0"/>
          <a:ext cx="0" cy="0"/>
          <a:chOff x="0" y="0"/>
          <a:chExt cx="0" cy="0"/>
        </a:xfrm>
      </p:grpSpPr>
      <p:sp>
        <p:nvSpPr>
          <p:cNvPr id="5" name="2 Marcador de contenido"/>
          <p:cNvSpPr>
            <a:spLocks noGrp="1"/>
          </p:cNvSpPr>
          <p:nvPr>
            <p:ph sz="half" idx="12" hasCustomPrompt="1"/>
          </p:nvPr>
        </p:nvSpPr>
        <p:spPr>
          <a:xfrm>
            <a:off x="431372" y="1952100"/>
            <a:ext cx="11299074" cy="2953803"/>
          </a:xfrm>
          <a:prstGeom prst="rect">
            <a:avLst/>
          </a:prstGeom>
        </p:spPr>
        <p:txBody>
          <a:bodyPr lIns="121917" tIns="60958" rIns="121917" bIns="60958" anchor="ctr"/>
          <a:lstStyle>
            <a:lvl1pPr marL="0" indent="0" algn="ctr">
              <a:buClr>
                <a:schemeClr val="bg1"/>
              </a:buClr>
              <a:buSzPct val="100000"/>
              <a:buFont typeface="Arial" panose="020B0604020202020204" pitchFamily="34" charset="0"/>
              <a:buNone/>
              <a:defRPr lang="es-ES" altLang="es-ES" sz="5063" b="0" i="0" kern="1200" spc="-85" baseline="0" dirty="0" smtClean="0">
                <a:solidFill>
                  <a:schemeClr val="tx1"/>
                </a:solidFill>
                <a:latin typeface="Arial" charset="0"/>
                <a:ea typeface="MS PGothic" pitchFamily="34" charset="-128"/>
                <a:cs typeface="Arial" charset="0"/>
                <a:sym typeface="Gill Sans" charset="0"/>
              </a:defRPr>
            </a:lvl1pPr>
            <a:lvl2pPr marL="900157" indent="-385782">
              <a:buClr>
                <a:schemeClr val="bg1"/>
              </a:buClr>
              <a:buFont typeface="Courier New" panose="02070309020205020404" pitchFamily="49" charset="0"/>
              <a:buChar char="o"/>
              <a:defRPr lang="es-ES" altLang="es-ES" sz="1603" b="0" kern="1200" baseline="0" dirty="0" smtClean="0">
                <a:solidFill>
                  <a:schemeClr val="bg1"/>
                </a:solidFill>
                <a:latin typeface="Telefonica ExtraLight"/>
                <a:ea typeface="MS PGothic" pitchFamily="34" charset="-128"/>
                <a:cs typeface="Telefonica ExtraLight"/>
                <a:sym typeface="Gill Sans" charset="0"/>
              </a:defRPr>
            </a:lvl2pPr>
            <a:lvl3pPr marL="1414533" indent="-385782">
              <a:buClr>
                <a:schemeClr val="bg1"/>
              </a:buClr>
              <a:buFont typeface="Wingdings" panose="05000000000000000000" pitchFamily="2" charset="2"/>
              <a:buChar cha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603"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279">
                <a:solidFill>
                  <a:schemeClr val="tx2"/>
                </a:solidFill>
                <a:latin typeface="Calibri" panose="020F0502020204030204" pitchFamily="34" charset="0"/>
                <a:cs typeface="Calibri" panose="020F0502020204030204" pitchFamily="34" charset="0"/>
              </a:defRPr>
            </a:lvl5pPr>
            <a:lvl6pPr>
              <a:defRPr sz="2025"/>
            </a:lvl6pPr>
            <a:lvl7pPr>
              <a:defRPr sz="2025"/>
            </a:lvl7pPr>
            <a:lvl8pPr>
              <a:defRPr sz="2025"/>
            </a:lvl8pPr>
            <a:lvl9pPr>
              <a:defRPr sz="2025"/>
            </a:lvl9pPr>
          </a:lstStyle>
          <a:p>
            <a:pPr lvl="0"/>
            <a:r>
              <a:rPr lang="en-GB" dirty="0"/>
              <a:t>Click to edit title style</a:t>
            </a:r>
          </a:p>
        </p:txBody>
      </p:sp>
      <p:sp>
        <p:nvSpPr>
          <p:cNvPr id="3" name="Rectangle 3"/>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tx1"/>
                </a:solidFill>
                <a:latin typeface="Arial" charset="0"/>
                <a:ea typeface="Arial" charset="0"/>
                <a:cs typeface="Arial" charset="0"/>
                <a:sym typeface="Arial" pitchFamily="34" charset="0"/>
              </a:rPr>
              <a:pPr eaLnBrk="1" hangingPunct="1">
                <a:defRPr/>
              </a:pPr>
              <a:t>‹#›</a:t>
            </a:fld>
            <a:endParaRPr lang="en-GB" altLang="es-ES" sz="928" b="0" i="0" dirty="0">
              <a:solidFill>
                <a:schemeClr val="tx1"/>
              </a:solidFill>
              <a:latin typeface="Arial" charset="0"/>
              <a:ea typeface="Arial" charset="0"/>
              <a:cs typeface="Arial" charset="0"/>
              <a:sym typeface="Arial" pitchFamily="34" charset="0"/>
            </a:endParaRPr>
          </a:p>
        </p:txBody>
      </p:sp>
      <p:sp>
        <p:nvSpPr>
          <p:cNvPr id="6" name="Rectángulo 5"/>
          <p:cNvSpPr/>
          <p:nvPr userDrawn="1"/>
        </p:nvSpPr>
        <p:spPr>
          <a:xfrm>
            <a:off x="5113569" y="4432340"/>
            <a:ext cx="1934678" cy="153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8" dirty="0">
              <a:latin typeface="Arial" charset="0"/>
            </a:endParaRPr>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8306" y="6244213"/>
            <a:ext cx="918873" cy="418245"/>
          </a:xfrm>
          <a:prstGeom prst="rect">
            <a:avLst/>
          </a:prstGeom>
        </p:spPr>
      </p:pic>
    </p:spTree>
    <p:extLst>
      <p:ext uri="{BB962C8B-B14F-4D97-AF65-F5344CB8AC3E}">
        <p14:creationId xmlns:p14="http://schemas.microsoft.com/office/powerpoint/2010/main" val="1298040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WOT 01">
    <p:spTree>
      <p:nvGrpSpPr>
        <p:cNvPr id="1" name=""/>
        <p:cNvGrpSpPr/>
        <p:nvPr/>
      </p:nvGrpSpPr>
      <p:grpSpPr>
        <a:xfrm>
          <a:off x="0" y="0"/>
          <a:ext cx="0" cy="0"/>
          <a:chOff x="0" y="0"/>
          <a:chExt cx="0" cy="0"/>
        </a:xfrm>
      </p:grpSpPr>
      <p:sp>
        <p:nvSpPr>
          <p:cNvPr id="4" name="Shape 2"/>
          <p:cNvSpPr/>
          <p:nvPr userDrawn="1"/>
        </p:nvSpPr>
        <p:spPr>
          <a:xfrm>
            <a:off x="9428" y="2"/>
            <a:ext cx="12192000" cy="6868347"/>
          </a:xfrm>
          <a:prstGeom prst="rect">
            <a:avLst/>
          </a:prstGeom>
          <a:solidFill>
            <a:srgbClr val="7B8DB3">
              <a:alpha val="4000"/>
            </a:srgbClr>
          </a:solidFill>
          <a:ln w="25400">
            <a:solidFill>
              <a:srgbClr val="EBEBEB">
                <a:alpha val="10000"/>
              </a:srgbClr>
            </a:solidFill>
            <a:miter lim="400000"/>
          </a:ln>
          <a:effectLst/>
        </p:spPr>
        <p:txBody>
          <a:bodyPr lIns="0" tIns="0" rIns="0" bIns="0" anchor="ctr"/>
          <a:lstStyle/>
          <a:p>
            <a:pPr lvl="0" defTabSz="234745">
              <a:defRPr sz="4000">
                <a:solidFill>
                  <a:srgbClr val="FFFFFF"/>
                </a:solidFill>
                <a:effectLst>
                  <a:outerShdw blurRad="38100" dist="12700" dir="5400000" rotWithShape="0">
                    <a:srgbClr val="000000">
                      <a:alpha val="50000"/>
                    </a:srgbClr>
                  </a:outerShdw>
                </a:effectLst>
              </a:defRPr>
            </a:pPr>
            <a:endParaRPr lang="en-GB" sz="1607" dirty="0"/>
          </a:p>
        </p:txBody>
      </p:sp>
      <p:sp>
        <p:nvSpPr>
          <p:cNvPr id="12" name="Picture Placeholder 11"/>
          <p:cNvSpPr>
            <a:spLocks noGrp="1"/>
          </p:cNvSpPr>
          <p:nvPr>
            <p:ph type="pic" sz="quarter" idx="11" hasCustomPrompt="1"/>
          </p:nvPr>
        </p:nvSpPr>
        <p:spPr>
          <a:xfrm>
            <a:off x="5577843" y="243842"/>
            <a:ext cx="6614158" cy="6614160"/>
          </a:xfrm>
          <a:custGeom>
            <a:avLst/>
            <a:gdLst>
              <a:gd name="connsiteX0" fmla="*/ 6614159 w 6614159"/>
              <a:gd name="connsiteY0" fmla="*/ 0 h 6614160"/>
              <a:gd name="connsiteX1" fmla="*/ 6614159 w 6614159"/>
              <a:gd name="connsiteY1" fmla="*/ 3418065 h 6614160"/>
              <a:gd name="connsiteX2" fmla="*/ 3418064 w 6614159"/>
              <a:gd name="connsiteY2" fmla="*/ 6614160 h 6614160"/>
              <a:gd name="connsiteX3" fmla="*/ 0 w 6614159"/>
              <a:gd name="connsiteY3" fmla="*/ 6614160 h 6614160"/>
              <a:gd name="connsiteX4" fmla="*/ 6614159 w 6614159"/>
              <a:gd name="connsiteY4" fmla="*/ 0 h 6614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4159" h="6614160">
                <a:moveTo>
                  <a:pt x="6614159" y="0"/>
                </a:moveTo>
                <a:lnTo>
                  <a:pt x="6614159" y="3418065"/>
                </a:lnTo>
                <a:cubicBezTo>
                  <a:pt x="4849004" y="3418065"/>
                  <a:pt x="3418064" y="4849006"/>
                  <a:pt x="3418064" y="6614160"/>
                </a:cubicBezTo>
                <a:lnTo>
                  <a:pt x="0" y="6614160"/>
                </a:lnTo>
                <a:cubicBezTo>
                  <a:pt x="0" y="2961260"/>
                  <a:pt x="2961259" y="0"/>
                  <a:pt x="6614159" y="0"/>
                </a:cubicBezTo>
                <a:close/>
              </a:path>
            </a:pathLst>
          </a:custGeom>
          <a:pattFill prst="pct5">
            <a:fgClr>
              <a:schemeClr val="bg1"/>
            </a:fgClr>
            <a:bgClr>
              <a:schemeClr val="tx2">
                <a:lumMod val="20000"/>
                <a:lumOff val="80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286" b="0" i="0">
                <a:latin typeface="Source Sans Pro" charset="0"/>
                <a:ea typeface="Source Sans Pro" charset="0"/>
                <a:cs typeface="Source Sans Pro" charset="0"/>
              </a:defRPr>
            </a:lvl1pPr>
          </a:lstStyle>
          <a:p>
            <a:r>
              <a:rPr lang="en-GB" dirty="0"/>
              <a:t>Drag &amp; Drop Image</a:t>
            </a:r>
          </a:p>
        </p:txBody>
      </p:sp>
    </p:spTree>
    <p:extLst>
      <p:ext uri="{BB962C8B-B14F-4D97-AF65-F5344CB8AC3E}">
        <p14:creationId xmlns:p14="http://schemas.microsoft.com/office/powerpoint/2010/main" val="26452283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WOT 04">
    <p:spTree>
      <p:nvGrpSpPr>
        <p:cNvPr id="1" name=""/>
        <p:cNvGrpSpPr/>
        <p:nvPr/>
      </p:nvGrpSpPr>
      <p:grpSpPr>
        <a:xfrm>
          <a:off x="0" y="0"/>
          <a:ext cx="0" cy="0"/>
          <a:chOff x="0" y="0"/>
          <a:chExt cx="0" cy="0"/>
        </a:xfrm>
      </p:grpSpPr>
      <p:sp>
        <p:nvSpPr>
          <p:cNvPr id="4" name="Shape 2"/>
          <p:cNvSpPr/>
          <p:nvPr userDrawn="1"/>
        </p:nvSpPr>
        <p:spPr>
          <a:xfrm>
            <a:off x="9428" y="2"/>
            <a:ext cx="12192000" cy="6868347"/>
          </a:xfrm>
          <a:prstGeom prst="rect">
            <a:avLst/>
          </a:prstGeom>
          <a:solidFill>
            <a:srgbClr val="7B8DB3">
              <a:alpha val="4000"/>
            </a:srgbClr>
          </a:solidFill>
          <a:ln w="25400">
            <a:solidFill>
              <a:srgbClr val="EBEBEB">
                <a:alpha val="10000"/>
              </a:srgbClr>
            </a:solidFill>
            <a:miter lim="400000"/>
          </a:ln>
          <a:effectLst/>
        </p:spPr>
        <p:txBody>
          <a:bodyPr lIns="0" tIns="0" rIns="0" bIns="0" anchor="ctr"/>
          <a:lstStyle/>
          <a:p>
            <a:pPr lvl="0" defTabSz="234745">
              <a:defRPr sz="4000">
                <a:solidFill>
                  <a:srgbClr val="FFFFFF"/>
                </a:solidFill>
                <a:effectLst>
                  <a:outerShdw blurRad="38100" dist="12700" dir="5400000" rotWithShape="0">
                    <a:srgbClr val="000000">
                      <a:alpha val="50000"/>
                    </a:srgbClr>
                  </a:outerShdw>
                </a:effectLst>
              </a:defRPr>
            </a:pPr>
            <a:endParaRPr lang="en-GB" sz="1607" dirty="0"/>
          </a:p>
        </p:txBody>
      </p:sp>
      <p:sp>
        <p:nvSpPr>
          <p:cNvPr id="9" name="Picture Placeholder 8"/>
          <p:cNvSpPr>
            <a:spLocks noGrp="1"/>
          </p:cNvSpPr>
          <p:nvPr>
            <p:ph type="pic" sz="quarter" idx="11" hasCustomPrompt="1"/>
          </p:nvPr>
        </p:nvSpPr>
        <p:spPr>
          <a:xfrm>
            <a:off x="5577843" y="3"/>
            <a:ext cx="6614158" cy="6614159"/>
          </a:xfrm>
          <a:custGeom>
            <a:avLst/>
            <a:gdLst>
              <a:gd name="connsiteX0" fmla="*/ 0 w 6614159"/>
              <a:gd name="connsiteY0" fmla="*/ 0 h 6614159"/>
              <a:gd name="connsiteX1" fmla="*/ 3418064 w 6614159"/>
              <a:gd name="connsiteY1" fmla="*/ 0 h 6614159"/>
              <a:gd name="connsiteX2" fmla="*/ 6614159 w 6614159"/>
              <a:gd name="connsiteY2" fmla="*/ 3196094 h 6614159"/>
              <a:gd name="connsiteX3" fmla="*/ 6614159 w 6614159"/>
              <a:gd name="connsiteY3" fmla="*/ 6614159 h 6614159"/>
              <a:gd name="connsiteX4" fmla="*/ 0 w 6614159"/>
              <a:gd name="connsiteY4" fmla="*/ 0 h 6614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4159" h="6614159">
                <a:moveTo>
                  <a:pt x="0" y="0"/>
                </a:moveTo>
                <a:lnTo>
                  <a:pt x="3418064" y="0"/>
                </a:lnTo>
                <a:cubicBezTo>
                  <a:pt x="3418064" y="1765154"/>
                  <a:pt x="4849004" y="3196094"/>
                  <a:pt x="6614159" y="3196094"/>
                </a:cubicBezTo>
                <a:lnTo>
                  <a:pt x="6614159" y="6614159"/>
                </a:lnTo>
                <a:cubicBezTo>
                  <a:pt x="2961259" y="6614159"/>
                  <a:pt x="0" y="3652899"/>
                  <a:pt x="0" y="0"/>
                </a:cubicBezTo>
                <a:close/>
              </a:path>
            </a:pathLst>
          </a:custGeom>
          <a:pattFill prst="pct5">
            <a:fgClr>
              <a:schemeClr val="bg1"/>
            </a:fgClr>
            <a:bgClr>
              <a:schemeClr val="tx2">
                <a:lumMod val="20000"/>
                <a:lumOff val="80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286" b="0" i="0">
                <a:latin typeface="Source Sans Pro" charset="0"/>
                <a:ea typeface="Source Sans Pro" charset="0"/>
                <a:cs typeface="Source Sans Pro" charset="0"/>
              </a:defRPr>
            </a:lvl1pPr>
          </a:lstStyle>
          <a:p>
            <a:r>
              <a:rPr lang="en-GB" dirty="0"/>
              <a:t>Drag &amp; Drop Image</a:t>
            </a:r>
          </a:p>
        </p:txBody>
      </p:sp>
    </p:spTree>
    <p:extLst>
      <p:ext uri="{BB962C8B-B14F-4D97-AF65-F5344CB8AC3E}">
        <p14:creationId xmlns:p14="http://schemas.microsoft.com/office/powerpoint/2010/main" val="164555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490"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490"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1485"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1485"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8/31/2020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
        <p:nvSpPr>
          <p:cNvPr id="10" name="Title Placeholder 1">
            <a:extLst>
              <a:ext uri="{FF2B5EF4-FFF2-40B4-BE49-F238E27FC236}">
                <a16:creationId xmlns:a16="http://schemas.microsoft.com/office/drawing/2014/main" id="{83730BE5-A22D-44BF-A1B1-9BE8B2646953}"/>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406978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a:t>8/31/2020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
        <p:nvSpPr>
          <p:cNvPr id="6" name="Title Placeholder 1">
            <a:extLst>
              <a:ext uri="{FF2B5EF4-FFF2-40B4-BE49-F238E27FC236}">
                <a16:creationId xmlns:a16="http://schemas.microsoft.com/office/drawing/2014/main" id="{B1B4C3B5-5464-473A-AC97-3C3976EB3325}"/>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19977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8/31/2020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39616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rmAutofit/>
          </a:bodyPr>
          <a:lstStyle>
            <a:lvl1pPr algn="l">
              <a:defRPr sz="36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5867341" y="533400"/>
            <a:ext cx="5868928"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8/31/2020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58725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Autofit/>
          </a:bodyPr>
          <a:lstStyle>
            <a:lvl1pPr algn="l">
              <a:defRPr sz="3600" b="0">
                <a:solidFill>
                  <a:schemeClr val="accent1">
                    <a:lumMod val="50000"/>
                  </a:schemeClr>
                </a:solidFill>
              </a:defRPr>
            </a:lvl1pPr>
          </a:lstStyle>
          <a:p>
            <a:r>
              <a:rPr lang="en-US"/>
              <a:t>Click to edit Master title style</a:t>
            </a:r>
            <a:endParaRPr/>
          </a:p>
        </p:txBody>
      </p:sp>
      <p:sp>
        <p:nvSpPr>
          <p:cNvPr id="3" name="Picture Placeholder 2"/>
          <p:cNvSpPr>
            <a:spLocks noGrp="1"/>
          </p:cNvSpPr>
          <p:nvPr>
            <p:ph type="pic" idx="1"/>
          </p:nvPr>
        </p:nvSpPr>
        <p:spPr>
          <a:xfrm>
            <a:off x="5867340" y="533400"/>
            <a:ext cx="5781679" cy="5486400"/>
          </a:xfrm>
          <a:ln w="12700">
            <a:solidFill>
              <a:schemeClr val="accent1">
                <a:lumMod val="50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891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
        <p:nvSpPr>
          <p:cNvPr id="7" name="Title Placeholder 1">
            <a:extLst>
              <a:ext uri="{FF2B5EF4-FFF2-40B4-BE49-F238E27FC236}">
                <a16:creationId xmlns:a16="http://schemas.microsoft.com/office/drawing/2014/main" id="{93E078C1-39F7-4988-A4A8-4EA71224D71B}"/>
              </a:ext>
            </a:extLst>
          </p:cNvPr>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Tree>
    <p:extLst>
      <p:ext uri="{BB962C8B-B14F-4D97-AF65-F5344CB8AC3E}">
        <p14:creationId xmlns:p14="http://schemas.microsoft.com/office/powerpoint/2010/main" val="328801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oleObject" Target="../embeddings/oleObject1.bin"/><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ags" Target="../tags/tag1.xml"/><Relationship Id="rId2" Type="http://schemas.openxmlformats.org/officeDocument/2006/relationships/slideLayout" Target="../slideLayouts/slideLayout12.xml"/><Relationship Id="rId16" Type="http://schemas.openxmlformats.org/officeDocument/2006/relationships/vmlDrawing" Target="../drawings/vmlDrawing1.vml"/><Relationship Id="rId20"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image" Target="../media/image3.emf"/><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4.vml"/><Relationship Id="rId18" Type="http://schemas.openxmlformats.org/officeDocument/2006/relationships/image" Target="../media/image12.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17" Type="http://schemas.openxmlformats.org/officeDocument/2006/relationships/image" Target="../media/image11.png"/><Relationship Id="rId2" Type="http://schemas.openxmlformats.org/officeDocument/2006/relationships/slideLayout" Target="../slideLayouts/slideLayout26.xml"/><Relationship Id="rId16" Type="http://schemas.openxmlformats.org/officeDocument/2006/relationships/image" Target="../media/image10.em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4.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332115"/>
            <a:ext cx="12191999" cy="547464"/>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982100" y="1462977"/>
            <a:ext cx="10083746" cy="455831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242772" y="6453337"/>
            <a:ext cx="1371957"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8/31/2020</a:t>
            </a:fld>
            <a:endParaRPr/>
          </a:p>
        </p:txBody>
      </p:sp>
      <p:sp>
        <p:nvSpPr>
          <p:cNvPr id="5" name="Footer Placeholder 4"/>
          <p:cNvSpPr>
            <a:spLocks noGrp="1"/>
          </p:cNvSpPr>
          <p:nvPr>
            <p:ph type="ftr" sz="quarter" idx="3"/>
          </p:nvPr>
        </p:nvSpPr>
        <p:spPr>
          <a:xfrm>
            <a:off x="1051460" y="6453337"/>
            <a:ext cx="6973744"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9832297" y="6453337"/>
            <a:ext cx="1219519"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pic>
        <p:nvPicPr>
          <p:cNvPr id="7" name="Picture 4"/>
          <p:cNvPicPr>
            <a:picLocks noChangeAspect="1" noChangeArrowheads="1"/>
          </p:cNvPicPr>
          <p:nvPr userDrawn="1"/>
        </p:nvPicPr>
        <p:blipFill>
          <a:blip r:embed="rId12" cstate="email">
            <a:clrChange>
              <a:clrFrom>
                <a:srgbClr val="FFFFFF"/>
              </a:clrFrom>
              <a:clrTo>
                <a:srgbClr val="FFFFFF">
                  <a:alpha val="0"/>
                </a:srgbClr>
              </a:clrTo>
            </a:clrChange>
            <a:lum contrast="18000"/>
            <a:extLst>
              <a:ext uri="{28A0092B-C50C-407E-A947-70E740481C1C}">
                <a14:useLocalDpi xmlns:a14="http://schemas.microsoft.com/office/drawing/2010/main"/>
              </a:ext>
            </a:extLst>
          </a:blip>
          <a:srcRect/>
          <a:stretch>
            <a:fillRect/>
          </a:stretch>
        </p:blipFill>
        <p:spPr bwMode="auto">
          <a:xfrm>
            <a:off x="-32516" y="104982"/>
            <a:ext cx="1711468" cy="381867"/>
          </a:xfrm>
          <a:prstGeom prst="rect">
            <a:avLst/>
          </a:prstGeom>
          <a:noFill/>
          <a:ln w="9525">
            <a:noFill/>
            <a:miter lim="800000"/>
            <a:headEnd/>
            <a:tailEnd/>
          </a:ln>
        </p:spPr>
      </p:pic>
      <p:cxnSp>
        <p:nvCxnSpPr>
          <p:cNvPr id="9" name="Straight Connector 8"/>
          <p:cNvCxnSpPr>
            <a:cxnSpLocks/>
          </p:cNvCxnSpPr>
          <p:nvPr userDrawn="1"/>
        </p:nvCxnSpPr>
        <p:spPr>
          <a:xfrm>
            <a:off x="1678953" y="295914"/>
            <a:ext cx="10179188"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p:cNvCxnSpPr>
            <a:cxnSpLocks/>
          </p:cNvCxnSpPr>
          <p:nvPr userDrawn="1"/>
        </p:nvCxnSpPr>
        <p:spPr>
          <a:xfrm>
            <a:off x="117779" y="6289049"/>
            <a:ext cx="11740361" cy="0"/>
          </a:xfrm>
          <a:prstGeom prst="line">
            <a:avLst/>
          </a:prstGeom>
          <a:ln>
            <a:solidFill>
              <a:schemeClr val="accent1">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3625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0000"/>
        </a:lnSpc>
        <a:spcBef>
          <a:spcPct val="0"/>
        </a:spcBef>
        <a:buNone/>
        <a:defRPr sz="3200" b="0" kern="1200" spc="300">
          <a:solidFill>
            <a:schemeClr val="accent1">
              <a:lumMod val="50000"/>
            </a:schemeClr>
          </a:solidFill>
          <a:latin typeface="+mn-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F8AAD88-B79D-4147-8826-7C2D271E8F9D}"/>
              </a:ext>
            </a:extLst>
          </p:cNvPr>
          <p:cNvGraphicFramePr>
            <a:graphicFrameLocks noChangeAspect="1"/>
          </p:cNvGraphicFramePr>
          <p:nvPr userDrawn="1">
            <p:custDataLst>
              <p:tags r:id="rId17"/>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81" name="think-cell Slide" r:id="rId18" imgW="395" imgH="394" progId="TCLayout.ActiveDocument.1">
                  <p:embed/>
                </p:oleObj>
              </mc:Choice>
              <mc:Fallback>
                <p:oleObj name="think-cell Slide" r:id="rId18" imgW="395" imgH="394" progId="TCLayout.ActiveDocument.1">
                  <p:embed/>
                  <p:pic>
                    <p:nvPicPr>
                      <p:cNvPr id="4" name="Object 3" hidden="1">
                        <a:extLst>
                          <a:ext uri="{FF2B5EF4-FFF2-40B4-BE49-F238E27FC236}">
                            <a16:creationId xmlns:a16="http://schemas.microsoft.com/office/drawing/2014/main" id="{0F8AAD88-B79D-4147-8826-7C2D271E8F9D}"/>
                          </a:ext>
                        </a:extLst>
                      </p:cNvPr>
                      <p:cNvPicPr/>
                      <p:nvPr/>
                    </p:nvPicPr>
                    <p:blipFill>
                      <a:blip r:embed="rId19"/>
                      <a:stretch>
                        <a:fillRect/>
                      </a:stretch>
                    </p:blipFill>
                    <p:spPr>
                      <a:xfrm>
                        <a:off x="1589" y="1589"/>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375141" y="1219201"/>
            <a:ext cx="11423161" cy="4957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87321" lvl="0" indent="-187321" fontAlgn="base">
              <a:spcBef>
                <a:spcPct val="100000"/>
              </a:spcBef>
              <a:spcAft>
                <a:spcPct val="0"/>
              </a:spcAft>
              <a:buSzPct val="90000"/>
            </a:pPr>
            <a:r>
              <a:rPr lang="en-US"/>
              <a:t>Edit Master text styles</a:t>
            </a:r>
          </a:p>
          <a:p>
            <a:pPr marL="187321" lvl="1" indent="-187321" fontAlgn="base">
              <a:spcBef>
                <a:spcPct val="100000"/>
              </a:spcBef>
              <a:spcAft>
                <a:spcPct val="0"/>
              </a:spcAft>
              <a:buSzPct val="90000"/>
            </a:pPr>
            <a:r>
              <a:rPr lang="en-US"/>
              <a:t>Second level</a:t>
            </a:r>
          </a:p>
          <a:p>
            <a:pPr marL="187321" lvl="2" indent="-187321" fontAlgn="base">
              <a:spcBef>
                <a:spcPct val="100000"/>
              </a:spcBef>
              <a:spcAft>
                <a:spcPct val="0"/>
              </a:spcAft>
              <a:buSzPct val="90000"/>
            </a:pPr>
            <a:r>
              <a:rPr lang="en-US"/>
              <a:t>Third level</a:t>
            </a:r>
          </a:p>
          <a:p>
            <a:pPr marL="187321" lvl="3" indent="-187321" fontAlgn="base">
              <a:spcBef>
                <a:spcPct val="100000"/>
              </a:spcBef>
              <a:spcAft>
                <a:spcPct val="0"/>
              </a:spcAft>
              <a:buSzPct val="90000"/>
            </a:pPr>
            <a:r>
              <a:rPr lang="en-US"/>
              <a:t>Fourth level</a:t>
            </a:r>
          </a:p>
          <a:p>
            <a:pPr marL="187321" lvl="4" indent="-187321" fontAlgn="base">
              <a:spcBef>
                <a:spcPct val="100000"/>
              </a:spcBef>
              <a:spcAft>
                <a:spcPct val="0"/>
              </a:spcAft>
              <a:buSzPct val="90000"/>
            </a:pPr>
            <a:r>
              <a:rPr lang="en-US"/>
              <a:t>Fifth level</a:t>
            </a:r>
            <a:endParaRPr lang="en-GB"/>
          </a:p>
        </p:txBody>
      </p:sp>
      <p:sp>
        <p:nvSpPr>
          <p:cNvPr id="7" name="Rectangle 6"/>
          <p:cNvSpPr/>
          <p:nvPr userDrawn="1"/>
        </p:nvSpPr>
        <p:spPr bwMode="auto">
          <a:xfrm>
            <a:off x="1" y="1"/>
            <a:ext cx="12192000" cy="977900"/>
          </a:xfrm>
          <a:prstGeom prst="rect">
            <a:avLst/>
          </a:prstGeom>
          <a:solidFill>
            <a:schemeClr val="accent1"/>
          </a:solidFill>
          <a:ln w="12700" cap="flat" cmpd="sng" algn="ctr">
            <a:noFill/>
            <a:prstDash val="solid"/>
            <a:round/>
            <a:headEnd type="none" w="med" len="med"/>
            <a:tailEnd type="none" w="med" len="med"/>
          </a:ln>
          <a:effectLst/>
        </p:spPr>
        <p:txBody>
          <a:bodyPr vert="horz" wrap="square" lIns="180000" tIns="46800" rIns="90000" bIns="46800" numCol="1" rtlCol="0" anchor="ctr" anchorCtr="0" compatLnSpc="1">
            <a:prstTxWarp prst="textNoShape">
              <a:avLst/>
            </a:prstTxWarp>
          </a:bodyPr>
          <a:lstStyle/>
          <a:p>
            <a:pPr algn="l"/>
            <a:endParaRPr lang="en-GB" sz="1600">
              <a:solidFill>
                <a:schemeClr val="bg2"/>
              </a:solidFill>
            </a:endParaRPr>
          </a:p>
        </p:txBody>
      </p:sp>
      <p:sp>
        <p:nvSpPr>
          <p:cNvPr id="8" name="Freeform 7"/>
          <p:cNvSpPr/>
          <p:nvPr userDrawn="1"/>
        </p:nvSpPr>
        <p:spPr bwMode="auto">
          <a:xfrm flipH="1">
            <a:off x="11366500" y="1"/>
            <a:ext cx="825499" cy="977900"/>
          </a:xfrm>
          <a:custGeom>
            <a:avLst/>
            <a:gdLst>
              <a:gd name="connsiteX0" fmla="*/ 0 w 289082"/>
              <a:gd name="connsiteY0" fmla="*/ 0 h 825950"/>
              <a:gd name="connsiteX1" fmla="*/ 0 w 289082"/>
              <a:gd name="connsiteY1" fmla="*/ 825950 h 825950"/>
              <a:gd name="connsiteX2" fmla="*/ 289082 w 289082"/>
              <a:gd name="connsiteY2" fmla="*/ 825950 h 825950"/>
              <a:gd name="connsiteX3" fmla="*/ 0 w 289082"/>
              <a:gd name="connsiteY3" fmla="*/ 0 h 825950"/>
            </a:gdLst>
            <a:ahLst/>
            <a:cxnLst>
              <a:cxn ang="0">
                <a:pos x="connsiteX0" y="connsiteY0"/>
              </a:cxn>
              <a:cxn ang="0">
                <a:pos x="connsiteX1" y="connsiteY1"/>
              </a:cxn>
              <a:cxn ang="0">
                <a:pos x="connsiteX2" y="connsiteY2"/>
              </a:cxn>
              <a:cxn ang="0">
                <a:pos x="connsiteX3" y="connsiteY3"/>
              </a:cxn>
            </a:cxnLst>
            <a:rect l="l" t="t" r="r" b="b"/>
            <a:pathLst>
              <a:path w="289082" h="825950">
                <a:moveTo>
                  <a:pt x="0" y="0"/>
                </a:moveTo>
                <a:lnTo>
                  <a:pt x="0" y="825950"/>
                </a:lnTo>
                <a:lnTo>
                  <a:pt x="289082" y="825950"/>
                </a:lnTo>
                <a:lnTo>
                  <a:pt x="0" y="0"/>
                </a:lnTo>
                <a:close/>
              </a:path>
            </a:pathLst>
          </a:custGeom>
          <a:solidFill>
            <a:schemeClr val="accent1">
              <a:lumMod val="90000"/>
            </a:schemeClr>
          </a:solidFill>
          <a:ln w="127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377" rtl="0" eaLnBrk="0" fontAlgn="base" latinLnBrk="0" hangingPunct="0">
              <a:lnSpc>
                <a:spcPct val="100000"/>
              </a:lnSpc>
              <a:spcBef>
                <a:spcPct val="30000"/>
              </a:spcBef>
              <a:spcAft>
                <a:spcPct val="0"/>
              </a:spcAft>
              <a:buClrTx/>
              <a:buSzPct val="110000"/>
              <a:buFontTx/>
              <a:buNone/>
              <a:tabLst/>
            </a:pPr>
            <a:endParaRPr kumimoji="0" lang="en-GB" sz="1200" b="0" i="0" u="none" strike="noStrike" cap="none" normalizeH="0" baseline="0">
              <a:ln>
                <a:noFill/>
              </a:ln>
              <a:solidFill>
                <a:srgbClr val="000000"/>
              </a:solidFill>
              <a:effectLst/>
              <a:latin typeface="Trebuchet MS" pitchFamily="34" charset="0"/>
            </a:endParaRPr>
          </a:p>
        </p:txBody>
      </p:sp>
      <p:sp>
        <p:nvSpPr>
          <p:cNvPr id="9" name="Rectangle 8"/>
          <p:cNvSpPr>
            <a:spLocks noChangeArrowheads="1"/>
          </p:cNvSpPr>
          <p:nvPr userDrawn="1"/>
        </p:nvSpPr>
        <p:spPr bwMode="gray">
          <a:xfrm>
            <a:off x="11598751" y="6564313"/>
            <a:ext cx="364202" cy="230832"/>
          </a:xfrm>
          <a:prstGeom prst="rect">
            <a:avLst/>
          </a:prstGeom>
          <a:noFill/>
          <a:ln w="9525" algn="ctr">
            <a:noFill/>
            <a:miter lim="800000"/>
            <a:headEnd/>
            <a:tailEnd/>
          </a:ln>
          <a:effectLst/>
        </p:spPr>
        <p:txBody>
          <a:bodyPr wrap="none" anchor="ctr">
            <a:spAutoFit/>
          </a:bodyPr>
          <a:lstStyle/>
          <a:p>
            <a:pPr algn="l">
              <a:lnSpc>
                <a:spcPct val="90000"/>
              </a:lnSpc>
              <a:spcBef>
                <a:spcPct val="0"/>
              </a:spcBef>
              <a:buSzTx/>
            </a:pPr>
            <a:r>
              <a:rPr lang="en-GB" sz="1000" noProof="0">
                <a:solidFill>
                  <a:schemeClr val="tx1"/>
                </a:solidFill>
                <a:latin typeface="Frutiger45-Light" panose="020B0400000000000000" pitchFamily="34" charset="0"/>
              </a:rPr>
              <a:t> </a:t>
            </a:r>
            <a:fld id="{52CCA358-1675-4C81-9913-EB992B109D9C}" type="slidenum">
              <a:rPr lang="en-GB" sz="1000" noProof="0" smtClean="0">
                <a:solidFill>
                  <a:schemeClr val="tx1"/>
                </a:solidFill>
                <a:latin typeface="Frutiger45-Light" panose="020B0400000000000000" pitchFamily="34" charset="0"/>
              </a:rPr>
              <a:pPr algn="l">
                <a:lnSpc>
                  <a:spcPct val="90000"/>
                </a:lnSpc>
                <a:spcBef>
                  <a:spcPct val="0"/>
                </a:spcBef>
                <a:buSzTx/>
              </a:pPr>
              <a:t>‹#›</a:t>
            </a:fld>
            <a:endParaRPr lang="en-GB" sz="1000" noProof="0">
              <a:solidFill>
                <a:schemeClr val="tx1"/>
              </a:solidFill>
              <a:latin typeface="Frutiger45-Light" panose="020B0400000000000000" pitchFamily="34" charset="0"/>
            </a:endParaRPr>
          </a:p>
        </p:txBody>
      </p:sp>
      <p:sp>
        <p:nvSpPr>
          <p:cNvPr id="2" name="Title Placeholder 1"/>
          <p:cNvSpPr>
            <a:spLocks noGrp="1"/>
          </p:cNvSpPr>
          <p:nvPr>
            <p:ph type="title"/>
          </p:nvPr>
        </p:nvSpPr>
        <p:spPr>
          <a:xfrm>
            <a:off x="375141" y="186166"/>
            <a:ext cx="10889343" cy="296863"/>
          </a:xfrm>
          <a:prstGeom prst="rect">
            <a:avLst/>
          </a:prstGeom>
          <a:noFill/>
          <a:ln w="12700" algn="ctr">
            <a:noFill/>
            <a:miter lim="800000"/>
            <a:headEnd/>
            <a:tailEnd/>
          </a:ln>
          <a:effectLst/>
        </p:spPr>
        <p:txBody>
          <a:bodyPr vert="horz" wrap="square" lIns="0" tIns="38100" rIns="0" bIns="38100" numCol="1" anchor="t" anchorCtr="0" compatLnSpc="1">
            <a:prstTxWarp prst="textNoShape">
              <a:avLst/>
            </a:prstTxWarp>
            <a:noAutofit/>
          </a:bodyPr>
          <a:lstStyle/>
          <a:p>
            <a:pPr lvl="0" fontAlgn="auto">
              <a:spcAft>
                <a:spcPts val="0"/>
              </a:spcAft>
              <a:buSzTx/>
            </a:pPr>
            <a:r>
              <a:rPr lang="en-GB"/>
              <a:t>Slide Title 2</a:t>
            </a:r>
          </a:p>
        </p:txBody>
      </p:sp>
      <p:pic>
        <p:nvPicPr>
          <p:cNvPr id="11" name="Picture 10"/>
          <p:cNvPicPr>
            <a:picLocks noChangeAspect="1"/>
          </p:cNvPicPr>
          <p:nvPr userDrawn="1"/>
        </p:nvPicPr>
        <p:blipFill rotWithShape="1">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l="13776" t="18906" r="8724" b="31217"/>
          <a:stretch/>
        </p:blipFill>
        <p:spPr>
          <a:xfrm>
            <a:off x="375139" y="6318328"/>
            <a:ext cx="786091" cy="344528"/>
          </a:xfrm>
          <a:prstGeom prst="rect">
            <a:avLst/>
          </a:prstGeom>
        </p:spPr>
      </p:pic>
    </p:spTree>
    <p:extLst>
      <p:ext uri="{BB962C8B-B14F-4D97-AF65-F5344CB8AC3E}">
        <p14:creationId xmlns:p14="http://schemas.microsoft.com/office/powerpoint/2010/main" val="22578748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algn="l" defTabSz="914377" rtl="0" eaLnBrk="1" latinLnBrk="0" hangingPunct="1">
        <a:lnSpc>
          <a:spcPct val="90000"/>
        </a:lnSpc>
        <a:spcBef>
          <a:spcPct val="0"/>
        </a:spcBef>
        <a:buNone/>
        <a:defRPr lang="en-GB" sz="1400" b="0" kern="0" noProof="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SzPct val="112000"/>
        <a:buFont typeface="Arial" panose="020B0604020202020204" pitchFamily="34" charset="0"/>
        <a:buChar char="•"/>
        <a:defRPr lang="en-US" sz="16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lang="en-US" sz="16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lang="en-US" sz="14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lang="en-US" sz="1400" kern="1200" smtClean="0">
          <a:solidFill>
            <a:srgbClr val="000000"/>
          </a:solidFill>
          <a:latin typeface="Verdana" panose="020B0604030504040204" pitchFamily="34" charset="0"/>
          <a:ea typeface="Verdana" panose="020B0604030504040204" pitchFamily="34" charset="0"/>
          <a:cs typeface="Verdan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lang="en-GB" sz="1400" kern="1200">
          <a:solidFill>
            <a:srgbClr val="000000"/>
          </a:solidFill>
          <a:latin typeface="Verdana" panose="020B0604030504040204" pitchFamily="34" charset="0"/>
          <a:ea typeface="Verdana" panose="020B0604030504040204" pitchFamily="34" charset="0"/>
          <a:cs typeface="Verdan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4"/>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1321" name="Diapositiva de think-cell" r:id="rId15" imgW="336" imgH="336" progId="TCLayout.ActiveDocument.1">
                  <p:embed/>
                </p:oleObj>
              </mc:Choice>
              <mc:Fallback>
                <p:oleObj name="Diapositiva de think-cell" r:id="rId15" imgW="336" imgH="336" progId="TCLayout.ActiveDocument.1">
                  <p:embed/>
                  <p:pic>
                    <p:nvPicPr>
                      <p:cNvPr id="3" name="Objeto 2" hidden="1"/>
                      <p:cNvPicPr/>
                      <p:nvPr/>
                    </p:nvPicPr>
                    <p:blipFill>
                      <a:blip r:embed="rId16"/>
                      <a:stretch>
                        <a:fillRect/>
                      </a:stretch>
                    </p:blipFill>
                    <p:spPr>
                      <a:xfrm>
                        <a:off x="1590" y="1591"/>
                        <a:ext cx="1587" cy="1587"/>
                      </a:xfrm>
                      <a:prstGeom prst="rect">
                        <a:avLst/>
                      </a:prstGeom>
                    </p:spPr>
                  </p:pic>
                </p:oleObj>
              </mc:Fallback>
            </mc:AlternateContent>
          </a:graphicData>
        </a:graphic>
      </p:graphicFrame>
      <p:sp>
        <p:nvSpPr>
          <p:cNvPr id="2" name="TextBox 1"/>
          <p:cNvSpPr txBox="1"/>
          <p:nvPr/>
        </p:nvSpPr>
        <p:spPr bwMode="auto">
          <a:xfrm>
            <a:off x="1274920" y="1537517"/>
            <a:ext cx="155884" cy="3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156" tIns="38578" rIns="77156" bIns="38578" rtlCol="0">
            <a:spAutoFit/>
          </a:bodyPr>
          <a:lstStyle/>
          <a:p>
            <a:pPr defTabSz="578687" fontAlgn="base">
              <a:spcBef>
                <a:spcPct val="0"/>
              </a:spcBef>
              <a:spcAft>
                <a:spcPct val="0"/>
              </a:spcAft>
            </a:pPr>
            <a:endParaRPr lang="en-GB" sz="1518" b="0" i="0" dirty="0" err="1">
              <a:solidFill>
                <a:srgbClr val="FFFFFF"/>
              </a:solidFill>
              <a:latin typeface="Arial" charset="0"/>
              <a:ea typeface="ヒラギノ角ゴ ProN W3" charset="-128"/>
              <a:cs typeface="Arial" charset="0"/>
              <a:sym typeface="Gill Sans" charset="0"/>
            </a:endParaRPr>
          </a:p>
        </p:txBody>
      </p:sp>
      <p:sp>
        <p:nvSpPr>
          <p:cNvPr id="4" name="Rectangle 3"/>
          <p:cNvSpPr>
            <a:spLocks/>
          </p:cNvSpPr>
          <p:nvPr/>
        </p:nvSpPr>
        <p:spPr bwMode="auto">
          <a:xfrm>
            <a:off x="11442723" y="6453337"/>
            <a:ext cx="110608" cy="1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696" b="0" i="0" smtClean="0">
                <a:solidFill>
                  <a:schemeClr val="bg1"/>
                </a:solidFill>
                <a:latin typeface="Arial" charset="0"/>
                <a:ea typeface="Arial" charset="0"/>
                <a:cs typeface="Arial" charset="0"/>
                <a:sym typeface="Arial" pitchFamily="34" charset="0"/>
              </a:rPr>
              <a:pPr eaLnBrk="1" hangingPunct="1">
                <a:defRPr/>
              </a:pPr>
              <a:t>‹#›</a:t>
            </a:fld>
            <a:endParaRPr lang="en-GB" altLang="es-ES" sz="696" b="0" i="0" dirty="0">
              <a:solidFill>
                <a:schemeClr val="bg1"/>
              </a:solidFill>
              <a:latin typeface="Arial" charset="0"/>
              <a:ea typeface="Arial" charset="0"/>
              <a:cs typeface="Arial" charset="0"/>
              <a:sym typeface="Arial" pitchFamily="34" charset="0"/>
            </a:endParaRPr>
          </a:p>
        </p:txBody>
      </p:sp>
      <p:pic>
        <p:nvPicPr>
          <p:cNvPr id="7" name="Imagen 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00502" y="6217954"/>
            <a:ext cx="996092" cy="475200"/>
          </a:xfrm>
          <a:prstGeom prst="rect">
            <a:avLst/>
          </a:prstGeom>
        </p:spPr>
      </p:pic>
      <p:sp>
        <p:nvSpPr>
          <p:cNvPr id="6" name="TextBox 1">
            <a:extLst>
              <a:ext uri="{FF2B5EF4-FFF2-40B4-BE49-F238E27FC236}">
                <a16:creationId xmlns:a16="http://schemas.microsoft.com/office/drawing/2014/main" id="{0D16C0B1-D2DE-EE47-A1FB-FAFE7137EC9E}"/>
              </a:ext>
            </a:extLst>
          </p:cNvPr>
          <p:cNvSpPr txBox="1"/>
          <p:nvPr userDrawn="1"/>
        </p:nvSpPr>
        <p:spPr bwMode="auto">
          <a:xfrm>
            <a:off x="1274918" y="1537517"/>
            <a:ext cx="207824" cy="41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875" tIns="51437" rIns="102875" bIns="51437" rtlCol="0">
            <a:spAutoFit/>
          </a:bodyPr>
          <a:lstStyle/>
          <a:p>
            <a:pPr defTabSz="771583" fontAlgn="base">
              <a:spcBef>
                <a:spcPct val="0"/>
              </a:spcBef>
              <a:spcAft>
                <a:spcPct val="0"/>
              </a:spcAft>
            </a:pPr>
            <a:endParaRPr lang="en-GB" sz="2025" b="0" i="0" dirty="0" err="1">
              <a:solidFill>
                <a:srgbClr val="FFFFFF"/>
              </a:solidFill>
              <a:latin typeface="Arial" charset="0"/>
              <a:ea typeface="ヒラギノ角ゴ ProN W3" charset="-128"/>
              <a:cs typeface="Arial" charset="0"/>
              <a:sym typeface="Gill Sans" charset="0"/>
            </a:endParaRPr>
          </a:p>
        </p:txBody>
      </p:sp>
      <p:sp>
        <p:nvSpPr>
          <p:cNvPr id="8" name="Rectangle 3">
            <a:extLst>
              <a:ext uri="{FF2B5EF4-FFF2-40B4-BE49-F238E27FC236}">
                <a16:creationId xmlns:a16="http://schemas.microsoft.com/office/drawing/2014/main" id="{82EA72B7-E4B8-8B40-AE0F-C6FD4F955E4E}"/>
              </a:ext>
            </a:extLst>
          </p:cNvPr>
          <p:cNvSpPr>
            <a:spLocks/>
          </p:cNvSpPr>
          <p:nvPr userDrawn="1"/>
        </p:nvSpPr>
        <p:spPr bwMode="auto">
          <a:xfrm>
            <a:off x="11442723" y="6453337"/>
            <a:ext cx="145874" cy="1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eaLnBrk="1" hangingPunct="1">
              <a:defRPr/>
            </a:pPr>
            <a:fld id="{4C133B8C-2B4F-45CB-BBA4-156FF8F44E6A}" type="slidenum">
              <a:rPr lang="en-GB" altLang="es-ES" sz="928" b="0" i="0" smtClean="0">
                <a:solidFill>
                  <a:schemeClr val="bg1"/>
                </a:solidFill>
                <a:latin typeface="Arial" charset="0"/>
                <a:ea typeface="Arial" charset="0"/>
                <a:cs typeface="Arial" charset="0"/>
                <a:sym typeface="Arial" pitchFamily="34" charset="0"/>
              </a:rPr>
              <a:pPr eaLnBrk="1" hangingPunct="1">
                <a:defRPr/>
              </a:pPr>
              <a:t>‹#›</a:t>
            </a:fld>
            <a:endParaRPr lang="en-GB" altLang="es-ES" sz="928" b="0" i="0" dirty="0">
              <a:solidFill>
                <a:schemeClr val="bg1"/>
              </a:solidFill>
              <a:latin typeface="Arial" charset="0"/>
              <a:ea typeface="Arial" charset="0"/>
              <a:cs typeface="Arial" charset="0"/>
              <a:sym typeface="Arial" pitchFamily="34" charset="0"/>
            </a:endParaRPr>
          </a:p>
        </p:txBody>
      </p:sp>
      <p:pic>
        <p:nvPicPr>
          <p:cNvPr id="9" name="Imagen 8">
            <a:extLst>
              <a:ext uri="{FF2B5EF4-FFF2-40B4-BE49-F238E27FC236}">
                <a16:creationId xmlns:a16="http://schemas.microsoft.com/office/drawing/2014/main" id="{530B9FB8-8073-B949-8EE7-2765ED32E601}"/>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400500" y="6217954"/>
            <a:ext cx="996092" cy="475200"/>
          </a:xfrm>
          <a:prstGeom prst="rect">
            <a:avLst/>
          </a:prstGeom>
        </p:spPr>
      </p:pic>
    </p:spTree>
    <p:extLst>
      <p:ext uri="{BB962C8B-B14F-4D97-AF65-F5344CB8AC3E}">
        <p14:creationId xmlns:p14="http://schemas.microsoft.com/office/powerpoint/2010/main" val="35292582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eaLnBrk="1" fontAlgn="base" hangingPunct="1">
        <a:spcBef>
          <a:spcPct val="0"/>
        </a:spcBef>
        <a:spcAft>
          <a:spcPct val="0"/>
        </a:spcAft>
        <a:defRPr sz="3734" kern="1200">
          <a:solidFill>
            <a:schemeClr val="tx1"/>
          </a:solidFill>
          <a:latin typeface="+mj-lt"/>
          <a:ea typeface="+mj-ea"/>
          <a:cs typeface="+mj-cs"/>
        </a:defRPr>
      </a:lvl1pPr>
      <a:lvl2pPr algn="ctr" rtl="0" eaLnBrk="1" fontAlgn="base" hangingPunct="1">
        <a:spcBef>
          <a:spcPct val="0"/>
        </a:spcBef>
        <a:spcAft>
          <a:spcPct val="0"/>
        </a:spcAft>
        <a:defRPr sz="3734">
          <a:solidFill>
            <a:schemeClr val="tx1"/>
          </a:solidFill>
          <a:latin typeface="Calibri" pitchFamily="34" charset="0"/>
        </a:defRPr>
      </a:lvl2pPr>
      <a:lvl3pPr algn="ctr" rtl="0" eaLnBrk="1" fontAlgn="base" hangingPunct="1">
        <a:spcBef>
          <a:spcPct val="0"/>
        </a:spcBef>
        <a:spcAft>
          <a:spcPct val="0"/>
        </a:spcAft>
        <a:defRPr sz="3734">
          <a:solidFill>
            <a:schemeClr val="tx1"/>
          </a:solidFill>
          <a:latin typeface="Calibri" pitchFamily="34" charset="0"/>
        </a:defRPr>
      </a:lvl3pPr>
      <a:lvl4pPr algn="ctr" rtl="0" eaLnBrk="1" fontAlgn="base" hangingPunct="1">
        <a:spcBef>
          <a:spcPct val="0"/>
        </a:spcBef>
        <a:spcAft>
          <a:spcPct val="0"/>
        </a:spcAft>
        <a:defRPr sz="3734">
          <a:solidFill>
            <a:schemeClr val="tx1"/>
          </a:solidFill>
          <a:latin typeface="Calibri" pitchFamily="34" charset="0"/>
        </a:defRPr>
      </a:lvl4pPr>
      <a:lvl5pPr algn="ctr" rtl="0" eaLnBrk="1" fontAlgn="base" hangingPunct="1">
        <a:spcBef>
          <a:spcPct val="0"/>
        </a:spcBef>
        <a:spcAft>
          <a:spcPct val="0"/>
        </a:spcAft>
        <a:defRPr sz="3734">
          <a:solidFill>
            <a:schemeClr val="tx1"/>
          </a:solidFill>
          <a:latin typeface="Calibri" pitchFamily="34" charset="0"/>
        </a:defRPr>
      </a:lvl5pPr>
      <a:lvl6pPr marL="385782" algn="ctr" rtl="0" eaLnBrk="1" fontAlgn="base" hangingPunct="1">
        <a:spcBef>
          <a:spcPct val="0"/>
        </a:spcBef>
        <a:spcAft>
          <a:spcPct val="0"/>
        </a:spcAft>
        <a:defRPr sz="3734">
          <a:solidFill>
            <a:schemeClr val="tx1"/>
          </a:solidFill>
          <a:latin typeface="Calibri" pitchFamily="34" charset="0"/>
        </a:defRPr>
      </a:lvl6pPr>
      <a:lvl7pPr marL="771564" algn="ctr" rtl="0" eaLnBrk="1" fontAlgn="base" hangingPunct="1">
        <a:spcBef>
          <a:spcPct val="0"/>
        </a:spcBef>
        <a:spcAft>
          <a:spcPct val="0"/>
        </a:spcAft>
        <a:defRPr sz="3734">
          <a:solidFill>
            <a:schemeClr val="tx1"/>
          </a:solidFill>
          <a:latin typeface="Calibri" pitchFamily="34" charset="0"/>
        </a:defRPr>
      </a:lvl7pPr>
      <a:lvl8pPr marL="1157345" algn="ctr" rtl="0" eaLnBrk="1" fontAlgn="base" hangingPunct="1">
        <a:spcBef>
          <a:spcPct val="0"/>
        </a:spcBef>
        <a:spcAft>
          <a:spcPct val="0"/>
        </a:spcAft>
        <a:defRPr sz="3734">
          <a:solidFill>
            <a:schemeClr val="tx1"/>
          </a:solidFill>
          <a:latin typeface="Calibri" pitchFamily="34" charset="0"/>
        </a:defRPr>
      </a:lvl8pPr>
      <a:lvl9pPr marL="1543126" algn="ctr" rtl="0" eaLnBrk="1" fontAlgn="base" hangingPunct="1">
        <a:spcBef>
          <a:spcPct val="0"/>
        </a:spcBef>
        <a:spcAft>
          <a:spcPct val="0"/>
        </a:spcAft>
        <a:defRPr sz="3734">
          <a:solidFill>
            <a:schemeClr val="tx1"/>
          </a:solidFill>
          <a:latin typeface="Calibri" pitchFamily="34" charset="0"/>
        </a:defRPr>
      </a:lvl9pPr>
    </p:titleStyle>
    <p:bodyStyle>
      <a:lvl1pPr marL="289337" indent="-289337" algn="l" rtl="0" eaLnBrk="1" fontAlgn="base" hangingPunct="1">
        <a:spcBef>
          <a:spcPct val="20000"/>
        </a:spcBef>
        <a:spcAft>
          <a:spcPct val="0"/>
        </a:spcAft>
        <a:buFont typeface="Arial" pitchFamily="34" charset="0"/>
        <a:buChar char="•"/>
        <a:defRPr sz="2722" kern="1200">
          <a:solidFill>
            <a:schemeClr val="tx1"/>
          </a:solidFill>
          <a:latin typeface="+mn-lt"/>
          <a:ea typeface="+mn-ea"/>
          <a:cs typeface="+mn-cs"/>
        </a:defRPr>
      </a:lvl1pPr>
      <a:lvl2pPr marL="626895" indent="-241114" algn="l" rtl="0" eaLnBrk="1" fontAlgn="base" hangingPunct="1">
        <a:spcBef>
          <a:spcPct val="20000"/>
        </a:spcBef>
        <a:spcAft>
          <a:spcPct val="0"/>
        </a:spcAft>
        <a:buFont typeface="Arial" pitchFamily="34" charset="0"/>
        <a:buChar char="–"/>
        <a:defRPr sz="2341" kern="1200">
          <a:solidFill>
            <a:schemeClr val="tx1"/>
          </a:solidFill>
          <a:latin typeface="+mn-lt"/>
          <a:ea typeface="+mn-ea"/>
          <a:cs typeface="+mn-cs"/>
        </a:defRPr>
      </a:lvl2pPr>
      <a:lvl3pPr marL="964455" indent="-192891" algn="l" rtl="0" eaLnBrk="1" fontAlgn="base" hangingPunct="1">
        <a:spcBef>
          <a:spcPct val="20000"/>
        </a:spcBef>
        <a:spcAft>
          <a:spcPct val="0"/>
        </a:spcAft>
        <a:buFont typeface="Arial" pitchFamily="34" charset="0"/>
        <a:buChar char="•"/>
        <a:defRPr sz="2025" kern="1200">
          <a:solidFill>
            <a:schemeClr val="tx1"/>
          </a:solidFill>
          <a:latin typeface="+mn-lt"/>
          <a:ea typeface="+mn-ea"/>
          <a:cs typeface="+mn-cs"/>
        </a:defRPr>
      </a:lvl3pPr>
      <a:lvl4pPr marL="1350236" indent="-192891" algn="l" rtl="0" eaLnBrk="1" fontAlgn="base" hangingPunct="1">
        <a:spcBef>
          <a:spcPct val="20000"/>
        </a:spcBef>
        <a:spcAft>
          <a:spcPct val="0"/>
        </a:spcAft>
        <a:buFont typeface="Arial" pitchFamily="34" charset="0"/>
        <a:buChar char="–"/>
        <a:defRPr sz="1709" kern="1200">
          <a:solidFill>
            <a:schemeClr val="tx1"/>
          </a:solidFill>
          <a:latin typeface="+mn-lt"/>
          <a:ea typeface="+mn-ea"/>
          <a:cs typeface="+mn-cs"/>
        </a:defRPr>
      </a:lvl4pPr>
      <a:lvl5pPr marL="1736017" indent="-192891" algn="l" rtl="0" eaLnBrk="1" fontAlgn="base" hangingPunct="1">
        <a:spcBef>
          <a:spcPct val="20000"/>
        </a:spcBef>
        <a:spcAft>
          <a:spcPct val="0"/>
        </a:spcAft>
        <a:buFont typeface="Arial" pitchFamily="34" charset="0"/>
        <a:buChar char="»"/>
        <a:defRPr sz="1709" kern="1200">
          <a:solidFill>
            <a:schemeClr val="tx1"/>
          </a:solidFill>
          <a:latin typeface="+mn-lt"/>
          <a:ea typeface="+mn-ea"/>
          <a:cs typeface="+mn-cs"/>
        </a:defRPr>
      </a:lvl5pPr>
      <a:lvl6pPr marL="2121799"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6pPr>
      <a:lvl7pPr marL="2507581"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7pPr>
      <a:lvl8pPr marL="2893363"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8pPr>
      <a:lvl9pPr marL="3279145" indent="-192891" algn="l" defTabSz="771564" rtl="0" eaLnBrk="1" latinLnBrk="0" hangingPunct="1">
        <a:spcBef>
          <a:spcPct val="20000"/>
        </a:spcBef>
        <a:buFont typeface="Arial" panose="020B0604020202020204" pitchFamily="34" charset="0"/>
        <a:buChar char="•"/>
        <a:defRPr sz="1709" kern="1200">
          <a:solidFill>
            <a:schemeClr val="tx1"/>
          </a:solidFill>
          <a:latin typeface="+mn-lt"/>
          <a:ea typeface="+mn-ea"/>
          <a:cs typeface="+mn-cs"/>
        </a:defRPr>
      </a:lvl9pPr>
    </p:bodyStyle>
    <p:otherStyle>
      <a:defPPr>
        <a:defRPr lang="es-ES"/>
      </a:defPPr>
      <a:lvl1pPr marL="0" algn="l" defTabSz="771564" rtl="0" eaLnBrk="1" latinLnBrk="0" hangingPunct="1">
        <a:defRPr sz="1518" kern="1200">
          <a:solidFill>
            <a:schemeClr val="tx1"/>
          </a:solidFill>
          <a:latin typeface="+mn-lt"/>
          <a:ea typeface="+mn-ea"/>
          <a:cs typeface="+mn-cs"/>
        </a:defRPr>
      </a:lvl1pPr>
      <a:lvl2pPr marL="385782" algn="l" defTabSz="771564" rtl="0" eaLnBrk="1" latinLnBrk="0" hangingPunct="1">
        <a:defRPr sz="1518" kern="1200">
          <a:solidFill>
            <a:schemeClr val="tx1"/>
          </a:solidFill>
          <a:latin typeface="+mn-lt"/>
          <a:ea typeface="+mn-ea"/>
          <a:cs typeface="+mn-cs"/>
        </a:defRPr>
      </a:lvl2pPr>
      <a:lvl3pPr marL="771564" algn="l" defTabSz="771564" rtl="0" eaLnBrk="1" latinLnBrk="0" hangingPunct="1">
        <a:defRPr sz="1518" kern="1200">
          <a:solidFill>
            <a:schemeClr val="tx1"/>
          </a:solidFill>
          <a:latin typeface="+mn-lt"/>
          <a:ea typeface="+mn-ea"/>
          <a:cs typeface="+mn-cs"/>
        </a:defRPr>
      </a:lvl3pPr>
      <a:lvl4pPr marL="1157345" algn="l" defTabSz="771564" rtl="0" eaLnBrk="1" latinLnBrk="0" hangingPunct="1">
        <a:defRPr sz="1518" kern="1200">
          <a:solidFill>
            <a:schemeClr val="tx1"/>
          </a:solidFill>
          <a:latin typeface="+mn-lt"/>
          <a:ea typeface="+mn-ea"/>
          <a:cs typeface="+mn-cs"/>
        </a:defRPr>
      </a:lvl4pPr>
      <a:lvl5pPr marL="1543126" algn="l" defTabSz="771564" rtl="0" eaLnBrk="1" latinLnBrk="0" hangingPunct="1">
        <a:defRPr sz="1518" kern="1200">
          <a:solidFill>
            <a:schemeClr val="tx1"/>
          </a:solidFill>
          <a:latin typeface="+mn-lt"/>
          <a:ea typeface="+mn-ea"/>
          <a:cs typeface="+mn-cs"/>
        </a:defRPr>
      </a:lvl5pPr>
      <a:lvl6pPr marL="1928908" algn="l" defTabSz="771564" rtl="0" eaLnBrk="1" latinLnBrk="0" hangingPunct="1">
        <a:defRPr sz="1518" kern="1200">
          <a:solidFill>
            <a:schemeClr val="tx1"/>
          </a:solidFill>
          <a:latin typeface="+mn-lt"/>
          <a:ea typeface="+mn-ea"/>
          <a:cs typeface="+mn-cs"/>
        </a:defRPr>
      </a:lvl6pPr>
      <a:lvl7pPr marL="2314690" algn="l" defTabSz="771564" rtl="0" eaLnBrk="1" latinLnBrk="0" hangingPunct="1">
        <a:defRPr sz="1518" kern="1200">
          <a:solidFill>
            <a:schemeClr val="tx1"/>
          </a:solidFill>
          <a:latin typeface="+mn-lt"/>
          <a:ea typeface="+mn-ea"/>
          <a:cs typeface="+mn-cs"/>
        </a:defRPr>
      </a:lvl7pPr>
      <a:lvl8pPr marL="2700471" algn="l" defTabSz="771564" rtl="0" eaLnBrk="1" latinLnBrk="0" hangingPunct="1">
        <a:defRPr sz="1518" kern="1200">
          <a:solidFill>
            <a:schemeClr val="tx1"/>
          </a:solidFill>
          <a:latin typeface="+mn-lt"/>
          <a:ea typeface="+mn-ea"/>
          <a:cs typeface="+mn-cs"/>
        </a:defRPr>
      </a:lvl8pPr>
      <a:lvl9pPr marL="3086253" algn="l" defTabSz="771564" rtl="0" eaLnBrk="1" latinLnBrk="0" hangingPunct="1">
        <a:defRPr sz="151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4">
          <p15:clr>
            <a:srgbClr val="F26B43"/>
          </p15:clr>
        </p15:guide>
        <p15:guide id="2" orient="horz" pos="640">
          <p15:clr>
            <a:srgbClr val="F26B43"/>
          </p15:clr>
        </p15:guide>
        <p15:guide id="3" pos="2880">
          <p15:clr>
            <a:srgbClr val="F26B43"/>
          </p15:clr>
        </p15:guide>
        <p15:guide id="4" pos="74">
          <p15:clr>
            <a:srgbClr val="F26B43"/>
          </p15:clr>
        </p15:guide>
        <p15:guide id="5" pos="5687">
          <p15:clr>
            <a:srgbClr val="F26B43"/>
          </p15:clr>
        </p15:guide>
        <p15:guide id="6" orient="horz" pos="23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9DBFDE8-ECAB-4181-9250-066E18419DE1}"/>
              </a:ext>
            </a:extLst>
          </p:cNvPr>
          <p:cNvGrpSpPr/>
          <p:nvPr/>
        </p:nvGrpSpPr>
        <p:grpSpPr>
          <a:xfrm>
            <a:off x="469199" y="1168195"/>
            <a:ext cx="11202933" cy="5595017"/>
            <a:chOff x="469199" y="566314"/>
            <a:chExt cx="11202933" cy="5595017"/>
          </a:xfrm>
        </p:grpSpPr>
        <p:sp>
          <p:nvSpPr>
            <p:cNvPr id="15" name="Trapezoid 14">
              <a:extLst>
                <a:ext uri="{FF2B5EF4-FFF2-40B4-BE49-F238E27FC236}">
                  <a16:creationId xmlns:a16="http://schemas.microsoft.com/office/drawing/2014/main" id="{3DFB5791-F875-4C80-AEE0-4C96B8A409EC}"/>
                </a:ext>
              </a:extLst>
            </p:cNvPr>
            <p:cNvSpPr/>
            <p:nvPr/>
          </p:nvSpPr>
          <p:spPr>
            <a:xfrm>
              <a:off x="2944030" y="909464"/>
              <a:ext cx="6303939" cy="686786"/>
            </a:xfrm>
            <a:prstGeom prst="trapezoid">
              <a:avLst>
                <a:gd name="adj" fmla="val 73502"/>
              </a:avLst>
            </a:prstGeom>
            <a:gradFill>
              <a:gsLst>
                <a:gs pos="100000">
                  <a:schemeClr val="bg1">
                    <a:lumMod val="95000"/>
                  </a:schemeClr>
                </a:gs>
                <a:gs pos="0">
                  <a:schemeClr val="accent2">
                    <a:lumMod val="50000"/>
                    <a:alpha val="7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prstClr val="white"/>
                </a:solidFill>
                <a:latin typeface="Segoe UI"/>
              </a:endParaRPr>
            </a:p>
          </p:txBody>
        </p:sp>
        <p:sp>
          <p:nvSpPr>
            <p:cNvPr id="5" name="Rectangle: Rounded Corners 4">
              <a:extLst>
                <a:ext uri="{FF2B5EF4-FFF2-40B4-BE49-F238E27FC236}">
                  <a16:creationId xmlns:a16="http://schemas.microsoft.com/office/drawing/2014/main" id="{192F66C4-738A-421B-BBBD-4403CD9CB425}"/>
                </a:ext>
              </a:extLst>
            </p:cNvPr>
            <p:cNvSpPr/>
            <p:nvPr/>
          </p:nvSpPr>
          <p:spPr>
            <a:xfrm>
              <a:off x="469200" y="5729331"/>
              <a:ext cx="11202931" cy="43200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Segoe UI"/>
                  <a:ea typeface="+mn-ea"/>
                  <a:cs typeface="+mn-cs"/>
                </a:rPr>
                <a:t>Supply Chain Management</a:t>
              </a:r>
            </a:p>
          </p:txBody>
        </p:sp>
        <p:sp>
          <p:nvSpPr>
            <p:cNvPr id="3" name="Rectangle: Rounded Corners 2">
              <a:extLst>
                <a:ext uri="{FF2B5EF4-FFF2-40B4-BE49-F238E27FC236}">
                  <a16:creationId xmlns:a16="http://schemas.microsoft.com/office/drawing/2014/main" id="{9FB645E6-E146-4984-8C7B-A611E7D9DCB3}"/>
                </a:ext>
              </a:extLst>
            </p:cNvPr>
            <p:cNvSpPr/>
            <p:nvPr/>
          </p:nvSpPr>
          <p:spPr>
            <a:xfrm>
              <a:off x="469201" y="566314"/>
              <a:ext cx="11202931" cy="432000"/>
            </a:xfrm>
            <a:prstGeom prst="roundRect">
              <a:avLst/>
            </a:prstGeom>
            <a:solidFill>
              <a:schemeClr val="accent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Segoe UI"/>
                </a:rPr>
                <a:t>Strategic Plan &amp; Scope</a:t>
              </a:r>
            </a:p>
          </p:txBody>
        </p:sp>
        <p:sp>
          <p:nvSpPr>
            <p:cNvPr id="7" name="Rectangle: Rounded Corners 6">
              <a:extLst>
                <a:ext uri="{FF2B5EF4-FFF2-40B4-BE49-F238E27FC236}">
                  <a16:creationId xmlns:a16="http://schemas.microsoft.com/office/drawing/2014/main" id="{DE26666B-ACF0-4EFA-A2C3-AB321B4CE02B}"/>
                </a:ext>
              </a:extLst>
            </p:cNvPr>
            <p:cNvSpPr/>
            <p:nvPr/>
          </p:nvSpPr>
          <p:spPr>
            <a:xfrm>
              <a:off x="469199" y="4148212"/>
              <a:ext cx="11202931" cy="43200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white"/>
                  </a:solidFill>
                  <a:latin typeface="Segoe UI"/>
                </a:rPr>
                <a:t>High Level Network Architecture</a:t>
              </a:r>
            </a:p>
          </p:txBody>
        </p:sp>
        <p:sp>
          <p:nvSpPr>
            <p:cNvPr id="24" name="Rectangle: Rounded Corners 23">
              <a:extLst>
                <a:ext uri="{FF2B5EF4-FFF2-40B4-BE49-F238E27FC236}">
                  <a16:creationId xmlns:a16="http://schemas.microsoft.com/office/drawing/2014/main" id="{65D1B709-2134-43E2-BD7F-D83D22F86931}"/>
                </a:ext>
              </a:extLst>
            </p:cNvPr>
            <p:cNvSpPr/>
            <p:nvPr/>
          </p:nvSpPr>
          <p:spPr>
            <a:xfrm>
              <a:off x="2944031" y="1309041"/>
              <a:ext cx="6303938" cy="2601614"/>
            </a:xfrm>
            <a:prstGeom prst="roundRect">
              <a:avLst>
                <a:gd name="adj" fmla="val 5529"/>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r>
                <a:rPr lang="en-US" sz="1200" b="1" dirty="0">
                  <a:solidFill>
                    <a:srgbClr val="00AEEF">
                      <a:lumMod val="50000"/>
                    </a:srgbClr>
                  </a:solidFill>
                </a:rPr>
                <a:t>Strategic Plan &amp; Scope</a:t>
              </a:r>
            </a:p>
          </p:txBody>
        </p:sp>
        <p:sp>
          <p:nvSpPr>
            <p:cNvPr id="28" name="Rectangle: Rounded Corners 27">
              <a:extLst>
                <a:ext uri="{FF2B5EF4-FFF2-40B4-BE49-F238E27FC236}">
                  <a16:creationId xmlns:a16="http://schemas.microsoft.com/office/drawing/2014/main" id="{C39DDF0D-6C30-4DBA-A286-FCED8A8DB53B}"/>
                </a:ext>
              </a:extLst>
            </p:cNvPr>
            <p:cNvSpPr/>
            <p:nvPr/>
          </p:nvSpPr>
          <p:spPr>
            <a:xfrm>
              <a:off x="6480594" y="2355978"/>
              <a:ext cx="2405328" cy="765314"/>
            </a:xfrm>
            <a:prstGeom prst="roundRect">
              <a:avLst/>
            </a:prstGeom>
            <a:solidFill>
              <a:schemeClr val="bg2">
                <a:lumMod val="75000"/>
              </a:schemeClr>
            </a:solidFill>
            <a:ln w="127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rgbClr val="000000">
                      <a:lumMod val="65000"/>
                      <a:lumOff val="35000"/>
                    </a:srgbClr>
                  </a:solidFill>
                  <a:latin typeface="Segoe UI"/>
                </a:rPr>
                <a:t>High Level Project Plan</a:t>
              </a:r>
              <a:endParaRPr lang="en-US" sz="1100" b="1" dirty="0">
                <a:solidFill>
                  <a:srgbClr val="000000">
                    <a:lumMod val="65000"/>
                    <a:lumOff val="35000"/>
                  </a:srgbClr>
                </a:solidFill>
                <a:latin typeface="Segoe UI"/>
              </a:endParaRPr>
            </a:p>
          </p:txBody>
        </p:sp>
        <p:sp>
          <p:nvSpPr>
            <p:cNvPr id="31" name="Rectangle: Rounded Corners 30">
              <a:extLst>
                <a:ext uri="{FF2B5EF4-FFF2-40B4-BE49-F238E27FC236}">
                  <a16:creationId xmlns:a16="http://schemas.microsoft.com/office/drawing/2014/main" id="{AD240343-A902-4FA6-9F9B-242E0CF5C7D0}"/>
                </a:ext>
              </a:extLst>
            </p:cNvPr>
            <p:cNvSpPr/>
            <p:nvPr/>
          </p:nvSpPr>
          <p:spPr>
            <a:xfrm>
              <a:off x="3826934" y="2362712"/>
              <a:ext cx="2405325" cy="765314"/>
            </a:xfrm>
            <a:prstGeom prst="roundRect">
              <a:avLst/>
            </a:prstGeom>
            <a:solidFill>
              <a:schemeClr val="bg1">
                <a:lumMod val="95000"/>
              </a:schemeClr>
            </a:solidFill>
            <a:ln w="127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lumMod val="65000"/>
                      <a:lumOff val="35000"/>
                    </a:srgbClr>
                  </a:solidFill>
                  <a:latin typeface="Segoe UI"/>
                </a:rPr>
                <a:t>Strategy </a:t>
              </a:r>
              <a:r>
                <a:rPr lang="en-US" sz="1100">
                  <a:solidFill>
                    <a:srgbClr val="000000">
                      <a:lumMod val="65000"/>
                      <a:lumOff val="35000"/>
                    </a:srgbClr>
                  </a:solidFill>
                  <a:latin typeface="Segoe UI"/>
                </a:rPr>
                <a:t>&amp; Scope</a:t>
              </a:r>
              <a:endParaRPr lang="en-US" sz="1100" dirty="0">
                <a:solidFill>
                  <a:srgbClr val="000000">
                    <a:lumMod val="65000"/>
                    <a:lumOff val="35000"/>
                  </a:srgbClr>
                </a:solidFill>
                <a:latin typeface="Segoe UI"/>
              </a:endParaRPr>
            </a:p>
          </p:txBody>
        </p:sp>
        <p:sp>
          <p:nvSpPr>
            <p:cNvPr id="86" name="Callout: Right Arrow 85">
              <a:extLst>
                <a:ext uri="{FF2B5EF4-FFF2-40B4-BE49-F238E27FC236}">
                  <a16:creationId xmlns:a16="http://schemas.microsoft.com/office/drawing/2014/main" id="{2F85D087-41AF-453F-AADE-E96399828E28}"/>
                </a:ext>
              </a:extLst>
            </p:cNvPr>
            <p:cNvSpPr/>
            <p:nvPr/>
          </p:nvSpPr>
          <p:spPr>
            <a:xfrm>
              <a:off x="829718" y="1304872"/>
              <a:ext cx="1865978" cy="2580856"/>
            </a:xfrm>
            <a:prstGeom prst="rightArrowCallout">
              <a:avLst>
                <a:gd name="adj1" fmla="val 23412"/>
                <a:gd name="adj2" fmla="val 18650"/>
                <a:gd name="adj3" fmla="val 13552"/>
                <a:gd name="adj4" fmla="val 82342"/>
              </a:avLst>
            </a:prstGeom>
            <a:no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dirty="0">
                  <a:solidFill>
                    <a:srgbClr val="00AEEF">
                      <a:lumMod val="50000"/>
                    </a:srgbClr>
                  </a:solidFill>
                  <a:latin typeface="Segoe UI"/>
                </a:rPr>
                <a:t>Industry &amp; Market Data</a:t>
              </a:r>
            </a:p>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AEEF">
                      <a:lumMod val="50000"/>
                    </a:srgbClr>
                  </a:solidFill>
                  <a:effectLst/>
                  <a:uLnTx/>
                  <a:uFillTx/>
                  <a:latin typeface="Segoe UI"/>
                  <a:ea typeface="+mn-ea"/>
                  <a:cs typeface="+mn-cs"/>
                </a:rPr>
                <a:t>Spectrum Regulation and Allocation</a:t>
              </a:r>
            </a:p>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dirty="0">
                  <a:solidFill>
                    <a:srgbClr val="00AEEF">
                      <a:lumMod val="50000"/>
                    </a:srgbClr>
                  </a:solidFill>
                  <a:latin typeface="Segoe UI"/>
                </a:rPr>
                <a:t>Target Market</a:t>
              </a:r>
            </a:p>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srgbClr val="00AEEF">
                      <a:lumMod val="50000"/>
                    </a:srgbClr>
                  </a:solidFill>
                  <a:effectLst/>
                  <a:uLnTx/>
                  <a:uFillTx/>
                  <a:latin typeface="Segoe UI"/>
                  <a:ea typeface="+mn-ea"/>
                  <a:cs typeface="+mn-cs"/>
                </a:rPr>
                <a:t>Geodemographic</a:t>
              </a:r>
              <a:r>
                <a:rPr kumimoji="0" lang="en-US" sz="1200" b="0" i="0" u="none" strike="noStrike" kern="1200" cap="none" spc="0" normalizeH="0" noProof="0" dirty="0">
                  <a:ln>
                    <a:noFill/>
                  </a:ln>
                  <a:solidFill>
                    <a:srgbClr val="00AEEF">
                      <a:lumMod val="50000"/>
                    </a:srgbClr>
                  </a:solidFill>
                  <a:effectLst/>
                  <a:uLnTx/>
                  <a:uFillTx/>
                  <a:latin typeface="Segoe UI"/>
                  <a:ea typeface="+mn-ea"/>
                  <a:cs typeface="+mn-cs"/>
                </a:rPr>
                <a:t> Data</a:t>
              </a:r>
            </a:p>
            <a:p>
              <a:pPr marL="171399" marR="0" lvl="0" indent="-171399" algn="l" defTabSz="914126"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noProof="0" dirty="0">
                  <a:solidFill>
                    <a:srgbClr val="00AEEF">
                      <a:lumMod val="50000"/>
                    </a:srgbClr>
                  </a:solidFill>
                  <a:latin typeface="Segoe UI"/>
                </a:rPr>
                <a:t>Financial status</a:t>
              </a:r>
              <a:endParaRPr kumimoji="0" lang="en-US" sz="1200" b="0" i="0" u="none" strike="noStrike" kern="1200" cap="none" spc="0" normalizeH="0" baseline="0" noProof="0" dirty="0">
                <a:ln>
                  <a:noFill/>
                </a:ln>
                <a:solidFill>
                  <a:srgbClr val="00AEEF">
                    <a:lumMod val="50000"/>
                  </a:srgbClr>
                </a:solidFill>
                <a:effectLst/>
                <a:uLnTx/>
                <a:uFillTx/>
                <a:latin typeface="Segoe UI"/>
                <a:ea typeface="+mn-ea"/>
                <a:cs typeface="+mn-cs"/>
              </a:endParaRPr>
            </a:p>
          </p:txBody>
        </p:sp>
        <p:sp>
          <p:nvSpPr>
            <p:cNvPr id="20" name="Rectangle: Rounded Corners 19">
              <a:extLst>
                <a:ext uri="{FF2B5EF4-FFF2-40B4-BE49-F238E27FC236}">
                  <a16:creationId xmlns:a16="http://schemas.microsoft.com/office/drawing/2014/main" id="{A7F4E414-D890-4120-8854-CA4ED495AA16}"/>
                </a:ext>
              </a:extLst>
            </p:cNvPr>
            <p:cNvSpPr/>
            <p:nvPr/>
          </p:nvSpPr>
          <p:spPr>
            <a:xfrm>
              <a:off x="469201" y="4783698"/>
              <a:ext cx="1944000" cy="756000"/>
            </a:xfrm>
            <a:prstGeom prst="roundRect">
              <a:avLst>
                <a:gd name="adj" fmla="val 11958"/>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Network Design</a:t>
              </a:r>
              <a:endParaRPr lang="en-US" sz="1200" b="1" dirty="0"/>
            </a:p>
          </p:txBody>
        </p:sp>
        <p:sp>
          <p:nvSpPr>
            <p:cNvPr id="21" name="Rectangle: Rounded Corners 20">
              <a:extLst>
                <a:ext uri="{FF2B5EF4-FFF2-40B4-BE49-F238E27FC236}">
                  <a16:creationId xmlns:a16="http://schemas.microsoft.com/office/drawing/2014/main" id="{19FF7A7D-90A4-4EA5-9BFB-9F3D7996DBA2}"/>
                </a:ext>
              </a:extLst>
            </p:cNvPr>
            <p:cNvSpPr/>
            <p:nvPr/>
          </p:nvSpPr>
          <p:spPr>
            <a:xfrm>
              <a:off x="2783934" y="4783698"/>
              <a:ext cx="1944000" cy="756000"/>
            </a:xfrm>
            <a:prstGeom prst="roundRect">
              <a:avLst>
                <a:gd name="adj" fmla="val 1245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Deployment</a:t>
              </a:r>
            </a:p>
          </p:txBody>
        </p:sp>
        <p:sp>
          <p:nvSpPr>
            <p:cNvPr id="22" name="Rectangle: Rounded Corners 21">
              <a:extLst>
                <a:ext uri="{FF2B5EF4-FFF2-40B4-BE49-F238E27FC236}">
                  <a16:creationId xmlns:a16="http://schemas.microsoft.com/office/drawing/2014/main" id="{D6AFB802-107C-4542-AAB1-179E3453C206}"/>
                </a:ext>
              </a:extLst>
            </p:cNvPr>
            <p:cNvSpPr/>
            <p:nvPr/>
          </p:nvSpPr>
          <p:spPr>
            <a:xfrm>
              <a:off x="7413400" y="4783698"/>
              <a:ext cx="1944000" cy="756000"/>
            </a:xfrm>
            <a:prstGeom prst="roundRect">
              <a:avLst>
                <a:gd name="adj" fmla="val 10598"/>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Field Maintenance</a:t>
              </a:r>
            </a:p>
          </p:txBody>
        </p:sp>
        <p:sp>
          <p:nvSpPr>
            <p:cNvPr id="23" name="Rectangle: Rounded Corners 22">
              <a:extLst>
                <a:ext uri="{FF2B5EF4-FFF2-40B4-BE49-F238E27FC236}">
                  <a16:creationId xmlns:a16="http://schemas.microsoft.com/office/drawing/2014/main" id="{EAEB57A2-9791-4E8A-A333-A52ED096FE49}"/>
                </a:ext>
              </a:extLst>
            </p:cNvPr>
            <p:cNvSpPr/>
            <p:nvPr/>
          </p:nvSpPr>
          <p:spPr>
            <a:xfrm>
              <a:off x="5098667" y="4783698"/>
              <a:ext cx="1944000" cy="756000"/>
            </a:xfrm>
            <a:prstGeom prst="roundRect">
              <a:avLst>
                <a:gd name="adj" fmla="val 11051"/>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Operations &amp; Maintenance</a:t>
              </a:r>
            </a:p>
          </p:txBody>
        </p:sp>
        <p:sp>
          <p:nvSpPr>
            <p:cNvPr id="25" name="Rectangle: Rounded Corners 24">
              <a:extLst>
                <a:ext uri="{FF2B5EF4-FFF2-40B4-BE49-F238E27FC236}">
                  <a16:creationId xmlns:a16="http://schemas.microsoft.com/office/drawing/2014/main" id="{A9F8E2CE-8B31-47DC-A00E-3F69301F5138}"/>
                </a:ext>
              </a:extLst>
            </p:cNvPr>
            <p:cNvSpPr/>
            <p:nvPr/>
          </p:nvSpPr>
          <p:spPr>
            <a:xfrm>
              <a:off x="9728131" y="4783698"/>
              <a:ext cx="1944000" cy="756000"/>
            </a:xfrm>
            <a:prstGeom prst="roundRect">
              <a:avLst>
                <a:gd name="adj" fmla="val 9150"/>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Post-Launch Engineering</a:t>
              </a:r>
            </a:p>
          </p:txBody>
        </p:sp>
        <p:cxnSp>
          <p:nvCxnSpPr>
            <p:cNvPr id="26" name="Straight Arrow Connector 25">
              <a:extLst>
                <a:ext uri="{FF2B5EF4-FFF2-40B4-BE49-F238E27FC236}">
                  <a16:creationId xmlns:a16="http://schemas.microsoft.com/office/drawing/2014/main" id="{38BE6899-ABC6-4E5A-93F3-08CC7F14878A}"/>
                </a:ext>
              </a:extLst>
            </p:cNvPr>
            <p:cNvCxnSpPr>
              <a:stCxn id="20" idx="3"/>
              <a:endCxn id="21" idx="1"/>
            </p:cNvCxnSpPr>
            <p:nvPr/>
          </p:nvCxnSpPr>
          <p:spPr>
            <a:xfrm>
              <a:off x="2413201" y="5161698"/>
              <a:ext cx="370733"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86E0F73-4280-4A5F-B02F-B33B1F31629E}"/>
                </a:ext>
              </a:extLst>
            </p:cNvPr>
            <p:cNvCxnSpPr>
              <a:cxnSpLocks/>
              <a:stCxn id="21" idx="3"/>
              <a:endCxn id="23" idx="1"/>
            </p:cNvCxnSpPr>
            <p:nvPr/>
          </p:nvCxnSpPr>
          <p:spPr>
            <a:xfrm>
              <a:off x="4727934" y="5161698"/>
              <a:ext cx="370733"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BE92391-4EA4-45FE-94B0-189CBC1A07E6}"/>
                </a:ext>
              </a:extLst>
            </p:cNvPr>
            <p:cNvCxnSpPr>
              <a:cxnSpLocks/>
              <a:stCxn id="23" idx="3"/>
              <a:endCxn id="22" idx="1"/>
            </p:cNvCxnSpPr>
            <p:nvPr/>
          </p:nvCxnSpPr>
          <p:spPr>
            <a:xfrm>
              <a:off x="7042667" y="5161698"/>
              <a:ext cx="370733"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B17A9E-1ABD-4143-9AD9-0E6593E7CF46}"/>
                </a:ext>
              </a:extLst>
            </p:cNvPr>
            <p:cNvCxnSpPr>
              <a:cxnSpLocks/>
              <a:stCxn id="22" idx="3"/>
              <a:endCxn id="25" idx="1"/>
            </p:cNvCxnSpPr>
            <p:nvPr/>
          </p:nvCxnSpPr>
          <p:spPr>
            <a:xfrm>
              <a:off x="9357400" y="5161698"/>
              <a:ext cx="370731" cy="0"/>
            </a:xfrm>
            <a:prstGeom prst="straightConnector1">
              <a:avLst/>
            </a:prstGeom>
            <a:ln>
              <a:solidFill>
                <a:schemeClr val="tx2">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Arrow: Curved Down 27">
              <a:extLst>
                <a:ext uri="{FF2B5EF4-FFF2-40B4-BE49-F238E27FC236}">
                  <a16:creationId xmlns:a16="http://schemas.microsoft.com/office/drawing/2014/main" id="{A03854F8-C26D-440D-ADBD-EFE38F1AB56A}"/>
                </a:ext>
              </a:extLst>
            </p:cNvPr>
            <p:cNvSpPr/>
            <p:nvPr/>
          </p:nvSpPr>
          <p:spPr>
            <a:xfrm>
              <a:off x="5836243" y="1934090"/>
              <a:ext cx="1004576" cy="416278"/>
            </a:xfrm>
            <a:prstGeom prst="curvedDownArrow">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egoe UI"/>
                <a:ea typeface="+mn-ea"/>
                <a:cs typeface="+mn-cs"/>
              </a:endParaRPr>
            </a:p>
          </p:txBody>
        </p:sp>
        <p:sp>
          <p:nvSpPr>
            <p:cNvPr id="33" name="Arrow: Curved Down 28">
              <a:extLst>
                <a:ext uri="{FF2B5EF4-FFF2-40B4-BE49-F238E27FC236}">
                  <a16:creationId xmlns:a16="http://schemas.microsoft.com/office/drawing/2014/main" id="{F27BC3F3-4092-452D-9085-800FDBD19AD8}"/>
                </a:ext>
              </a:extLst>
            </p:cNvPr>
            <p:cNvSpPr/>
            <p:nvPr/>
          </p:nvSpPr>
          <p:spPr>
            <a:xfrm rot="10800000">
              <a:off x="5836419" y="3149239"/>
              <a:ext cx="1004400" cy="416703"/>
            </a:xfrm>
            <a:prstGeom prst="curvedDownArrow">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Segoe UI"/>
                <a:ea typeface="+mn-ea"/>
                <a:cs typeface="+mn-cs"/>
              </a:endParaRPr>
            </a:p>
          </p:txBody>
        </p:sp>
      </p:grpSp>
      <p:sp>
        <p:nvSpPr>
          <p:cNvPr id="4" name="Title 3">
            <a:extLst>
              <a:ext uri="{FF2B5EF4-FFF2-40B4-BE49-F238E27FC236}">
                <a16:creationId xmlns:a16="http://schemas.microsoft.com/office/drawing/2014/main" id="{B3739FA0-5A2E-400F-B087-926C753EB7F4}"/>
              </a:ext>
            </a:extLst>
          </p:cNvPr>
          <p:cNvSpPr>
            <a:spLocks noGrp="1"/>
          </p:cNvSpPr>
          <p:nvPr>
            <p:ph type="title"/>
          </p:nvPr>
        </p:nvSpPr>
        <p:spPr/>
        <p:txBody>
          <a:bodyPr/>
          <a:lstStyle/>
          <a:p>
            <a:r>
              <a:rPr lang="en-US" dirty="0"/>
              <a:t>Figure 1. Module Framework</a:t>
            </a:r>
          </a:p>
        </p:txBody>
      </p:sp>
    </p:spTree>
    <p:extLst>
      <p:ext uri="{BB962C8B-B14F-4D97-AF65-F5344CB8AC3E}">
        <p14:creationId xmlns:p14="http://schemas.microsoft.com/office/powerpoint/2010/main" val="224473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D10FD-A08F-40C6-9A77-517023D2802F}"/>
              </a:ext>
            </a:extLst>
          </p:cNvPr>
          <p:cNvSpPr>
            <a:spLocks noGrp="1"/>
          </p:cNvSpPr>
          <p:nvPr>
            <p:ph type="title"/>
          </p:nvPr>
        </p:nvSpPr>
        <p:spPr/>
        <p:txBody>
          <a:bodyPr/>
          <a:lstStyle/>
          <a:p>
            <a:r>
              <a:rPr lang="en-US" dirty="0"/>
              <a:t>Figure 2. High-Level Project Plan Functional View</a:t>
            </a:r>
          </a:p>
        </p:txBody>
      </p:sp>
      <p:grpSp>
        <p:nvGrpSpPr>
          <p:cNvPr id="23" name="Group 22">
            <a:extLst>
              <a:ext uri="{FF2B5EF4-FFF2-40B4-BE49-F238E27FC236}">
                <a16:creationId xmlns:a16="http://schemas.microsoft.com/office/drawing/2014/main" id="{1182EDD2-FF8C-42DE-861F-DC9009017AB7}"/>
              </a:ext>
            </a:extLst>
          </p:cNvPr>
          <p:cNvGrpSpPr/>
          <p:nvPr/>
        </p:nvGrpSpPr>
        <p:grpSpPr>
          <a:xfrm>
            <a:off x="2700017" y="1234498"/>
            <a:ext cx="5945799" cy="4620201"/>
            <a:chOff x="3389270" y="1562045"/>
            <a:chExt cx="5945799" cy="4620201"/>
          </a:xfrm>
        </p:grpSpPr>
        <p:sp>
          <p:nvSpPr>
            <p:cNvPr id="9" name="Rectangle: Rounded Corners 8">
              <a:extLst>
                <a:ext uri="{FF2B5EF4-FFF2-40B4-BE49-F238E27FC236}">
                  <a16:creationId xmlns:a16="http://schemas.microsoft.com/office/drawing/2014/main" id="{7E448B16-4824-4F1A-9A7D-0083C45E7129}"/>
                </a:ext>
              </a:extLst>
            </p:cNvPr>
            <p:cNvSpPr/>
            <p:nvPr/>
          </p:nvSpPr>
          <p:spPr>
            <a:xfrm>
              <a:off x="3389270" y="1562045"/>
              <a:ext cx="5945799" cy="4620201"/>
            </a:xfrm>
            <a:prstGeom prst="roundRect">
              <a:avLst>
                <a:gd name="adj" fmla="val 5425"/>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88C997D-15B0-4A82-B676-BFD92E538852}"/>
                </a:ext>
              </a:extLst>
            </p:cNvPr>
            <p:cNvSpPr/>
            <p:nvPr/>
          </p:nvSpPr>
          <p:spPr>
            <a:xfrm>
              <a:off x="5308979" y="1678674"/>
              <a:ext cx="2106304" cy="963959"/>
            </a:xfrm>
            <a:prstGeom prst="roundRect">
              <a:avLst>
                <a:gd name="adj" fmla="val 146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US" sz="1400" b="1" dirty="0"/>
                <a:t>High-Level Schedule</a:t>
              </a:r>
            </a:p>
            <a:p>
              <a:pPr marL="171450" indent="-171450">
                <a:buFont typeface="Arial" panose="020B0604020202020204" pitchFamily="34" charset="0"/>
                <a:buChar char="•"/>
              </a:pPr>
              <a:r>
                <a:rPr lang="en-US" sz="1200" dirty="0"/>
                <a:t>Key Tasks</a:t>
              </a:r>
            </a:p>
            <a:p>
              <a:pPr marL="171450" indent="-171450">
                <a:buFont typeface="Arial" panose="020B0604020202020204" pitchFamily="34" charset="0"/>
                <a:buChar char="•"/>
              </a:pPr>
              <a:r>
                <a:rPr lang="en-US" sz="1200" dirty="0"/>
                <a:t>Milestones</a:t>
              </a:r>
            </a:p>
            <a:p>
              <a:pPr marL="171450" indent="-171450">
                <a:buFont typeface="Arial" panose="020B0604020202020204" pitchFamily="34" charset="0"/>
                <a:buChar char="•"/>
              </a:pPr>
              <a:r>
                <a:rPr lang="en-US" sz="1200" dirty="0"/>
                <a:t>Timelines</a:t>
              </a:r>
              <a:endParaRPr lang="en-US" sz="1100" dirty="0"/>
            </a:p>
          </p:txBody>
        </p:sp>
        <p:sp>
          <p:nvSpPr>
            <p:cNvPr id="7" name="Rectangle: Rounded Corners 6">
              <a:extLst>
                <a:ext uri="{FF2B5EF4-FFF2-40B4-BE49-F238E27FC236}">
                  <a16:creationId xmlns:a16="http://schemas.microsoft.com/office/drawing/2014/main" id="{81B3BF24-9717-4579-A751-E1FC79A4AA3D}"/>
                </a:ext>
              </a:extLst>
            </p:cNvPr>
            <p:cNvSpPr/>
            <p:nvPr/>
          </p:nvSpPr>
          <p:spPr>
            <a:xfrm>
              <a:off x="3518850" y="3537908"/>
              <a:ext cx="2106304" cy="1332554"/>
            </a:xfrm>
            <a:prstGeom prst="roundRect">
              <a:avLst>
                <a:gd name="adj" fmla="val 146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US" sz="1400" b="1" dirty="0"/>
                <a:t>Resource Plan</a:t>
              </a:r>
            </a:p>
            <a:p>
              <a:pPr marL="171450" indent="-171450">
                <a:buFont typeface="Arial" panose="020B0604020202020204" pitchFamily="34" charset="0"/>
                <a:buChar char="•"/>
              </a:pPr>
              <a:r>
                <a:rPr lang="en-US" sz="1200" dirty="0"/>
                <a:t>Resource Identification &amp; Assessment</a:t>
              </a:r>
            </a:p>
            <a:p>
              <a:pPr marL="171450" indent="-171450">
                <a:buFont typeface="Arial" panose="020B0604020202020204" pitchFamily="34" charset="0"/>
                <a:buChar char="•"/>
              </a:pPr>
              <a:r>
                <a:rPr lang="en-US" sz="1200" dirty="0"/>
                <a:t>Resource Acquisition</a:t>
              </a:r>
            </a:p>
            <a:p>
              <a:pPr marL="171450" indent="-171450">
                <a:buFont typeface="Arial" panose="020B0604020202020204" pitchFamily="34" charset="0"/>
                <a:buChar char="•"/>
              </a:pPr>
              <a:r>
                <a:rPr lang="en-US" sz="1200" dirty="0"/>
                <a:t>Resource Utilization Plan</a:t>
              </a:r>
            </a:p>
            <a:p>
              <a:pPr marL="171450" indent="-171450" algn="ctr">
                <a:buFont typeface="Arial" panose="020B0604020202020204" pitchFamily="34" charset="0"/>
                <a:buChar char="•"/>
              </a:pPr>
              <a:endParaRPr lang="en-US" sz="1200" dirty="0"/>
            </a:p>
          </p:txBody>
        </p:sp>
        <p:sp>
          <p:nvSpPr>
            <p:cNvPr id="8" name="Rectangle: Rounded Corners 7">
              <a:extLst>
                <a:ext uri="{FF2B5EF4-FFF2-40B4-BE49-F238E27FC236}">
                  <a16:creationId xmlns:a16="http://schemas.microsoft.com/office/drawing/2014/main" id="{7D0A157E-2489-4FBF-82B9-B292374E24D3}"/>
                </a:ext>
              </a:extLst>
            </p:cNvPr>
            <p:cNvSpPr/>
            <p:nvPr/>
          </p:nvSpPr>
          <p:spPr>
            <a:xfrm>
              <a:off x="7098962" y="3537908"/>
              <a:ext cx="2106304" cy="1332554"/>
            </a:xfrm>
            <a:prstGeom prst="roundRect">
              <a:avLst>
                <a:gd name="adj" fmla="val 146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US" sz="1400" b="1" dirty="0"/>
                <a:t>Financial Analysis*</a:t>
              </a:r>
            </a:p>
            <a:p>
              <a:pPr marL="171450" indent="-171450">
                <a:buFont typeface="Arial" panose="020B0604020202020204" pitchFamily="34" charset="0"/>
                <a:buChar char="•"/>
              </a:pPr>
              <a:r>
                <a:rPr lang="en-US" sz="1200" dirty="0" err="1"/>
                <a:t>CapEx</a:t>
              </a:r>
              <a:r>
                <a:rPr lang="en-US" sz="1200" dirty="0"/>
                <a:t> &amp; </a:t>
              </a:r>
              <a:r>
                <a:rPr lang="en-US" sz="1200" dirty="0" err="1"/>
                <a:t>OpEx</a:t>
              </a:r>
              <a:endParaRPr lang="en-US" sz="1200" dirty="0"/>
            </a:p>
            <a:p>
              <a:pPr marL="171450" indent="-171450">
                <a:buFont typeface="Arial" panose="020B0604020202020204" pitchFamily="34" charset="0"/>
                <a:buChar char="•"/>
              </a:pPr>
              <a:r>
                <a:rPr lang="en-US" sz="1200" dirty="0"/>
                <a:t>Revenue</a:t>
              </a:r>
            </a:p>
            <a:p>
              <a:pPr marL="171450" indent="-171450">
                <a:buFont typeface="Arial" panose="020B0604020202020204" pitchFamily="34" charset="0"/>
                <a:buChar char="•"/>
              </a:pPr>
              <a:r>
                <a:rPr lang="en-US" sz="1200" dirty="0"/>
                <a:t>Financial Modeling</a:t>
              </a:r>
              <a:endParaRPr lang="en-US" sz="1100" dirty="0"/>
            </a:p>
          </p:txBody>
        </p:sp>
        <p:sp>
          <p:nvSpPr>
            <p:cNvPr id="10" name="Rectangle: Rounded Corners 9">
              <a:extLst>
                <a:ext uri="{FF2B5EF4-FFF2-40B4-BE49-F238E27FC236}">
                  <a16:creationId xmlns:a16="http://schemas.microsoft.com/office/drawing/2014/main" id="{54EDD597-4E41-4BB0-9189-77C943FF5EF7}"/>
                </a:ext>
              </a:extLst>
            </p:cNvPr>
            <p:cNvSpPr/>
            <p:nvPr/>
          </p:nvSpPr>
          <p:spPr>
            <a:xfrm>
              <a:off x="3518849" y="4952668"/>
              <a:ext cx="5686417" cy="1122529"/>
            </a:xfrm>
            <a:prstGeom prst="roundRect">
              <a:avLst>
                <a:gd name="adj" fmla="val 146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US" sz="1400" b="1" dirty="0"/>
                <a:t>Communications Plan</a:t>
              </a:r>
            </a:p>
            <a:p>
              <a:pPr marL="171450" indent="-171450">
                <a:buFont typeface="Arial" panose="020B0604020202020204" pitchFamily="34" charset="0"/>
                <a:buChar char="•"/>
              </a:pPr>
              <a:r>
                <a:rPr lang="en-US" sz="1200" dirty="0"/>
                <a:t>Meeting Schedule</a:t>
              </a:r>
            </a:p>
            <a:p>
              <a:pPr marL="171450" indent="-171450">
                <a:buFont typeface="Arial" panose="020B0604020202020204" pitchFamily="34" charset="0"/>
                <a:buChar char="•"/>
              </a:pPr>
              <a:r>
                <a:rPr lang="en-US" sz="1200" dirty="0"/>
                <a:t>Communication Channels</a:t>
              </a:r>
            </a:p>
            <a:p>
              <a:pPr marL="171450" indent="-171450">
                <a:buFont typeface="Arial" panose="020B0604020202020204" pitchFamily="34" charset="0"/>
                <a:buChar char="•"/>
              </a:pPr>
              <a:r>
                <a:rPr lang="en-US" sz="1200" dirty="0"/>
                <a:t>Document Management</a:t>
              </a:r>
            </a:p>
            <a:p>
              <a:pPr marL="171450" indent="-171450" algn="ctr">
                <a:buFont typeface="Arial" panose="020B0604020202020204" pitchFamily="34" charset="0"/>
                <a:buChar char="•"/>
              </a:pPr>
              <a:endParaRPr lang="en-US" sz="1200" dirty="0"/>
            </a:p>
          </p:txBody>
        </p:sp>
        <p:sp>
          <p:nvSpPr>
            <p:cNvPr id="11" name="Arrow: Up-Down 10">
              <a:extLst>
                <a:ext uri="{FF2B5EF4-FFF2-40B4-BE49-F238E27FC236}">
                  <a16:creationId xmlns:a16="http://schemas.microsoft.com/office/drawing/2014/main" id="{5DE9AA05-B7CD-491A-9341-CBC3646E0CD4}"/>
                </a:ext>
              </a:extLst>
            </p:cNvPr>
            <p:cNvSpPr/>
            <p:nvPr/>
          </p:nvSpPr>
          <p:spPr>
            <a:xfrm rot="2035040">
              <a:off x="5277132" y="2650233"/>
              <a:ext cx="368490" cy="902439"/>
            </a:xfrm>
            <a:prstGeom prst="upDown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Down 12">
              <a:extLst>
                <a:ext uri="{FF2B5EF4-FFF2-40B4-BE49-F238E27FC236}">
                  <a16:creationId xmlns:a16="http://schemas.microsoft.com/office/drawing/2014/main" id="{1244D386-D0F9-44E5-977E-35985E628731}"/>
                </a:ext>
              </a:extLst>
            </p:cNvPr>
            <p:cNvSpPr/>
            <p:nvPr/>
          </p:nvSpPr>
          <p:spPr>
            <a:xfrm rot="8732506">
              <a:off x="7089783" y="2646612"/>
              <a:ext cx="368490" cy="902439"/>
            </a:xfrm>
            <a:prstGeom prst="upDown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Down 15">
              <a:extLst>
                <a:ext uri="{FF2B5EF4-FFF2-40B4-BE49-F238E27FC236}">
                  <a16:creationId xmlns:a16="http://schemas.microsoft.com/office/drawing/2014/main" id="{1C4246AC-7BDB-40AD-8A03-F00579BFC57D}"/>
                </a:ext>
              </a:extLst>
            </p:cNvPr>
            <p:cNvSpPr/>
            <p:nvPr/>
          </p:nvSpPr>
          <p:spPr>
            <a:xfrm rot="5400000">
              <a:off x="6182184" y="3703807"/>
              <a:ext cx="368490" cy="1000757"/>
            </a:xfrm>
            <a:prstGeom prst="upDownArrow">
              <a:avLst/>
            </a:prstGeom>
            <a:solidFill>
              <a:schemeClr val="accent2">
                <a:lumMod val="50000"/>
              </a:schemeClr>
            </a:solidFill>
            <a:ln>
              <a:solidFill>
                <a:srgbClr val="870F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14">
            <a:extLst>
              <a:ext uri="{FF2B5EF4-FFF2-40B4-BE49-F238E27FC236}">
                <a16:creationId xmlns:a16="http://schemas.microsoft.com/office/drawing/2014/main" id="{C7C110F2-53E2-4705-8BC6-525757924C9C}"/>
              </a:ext>
            </a:extLst>
          </p:cNvPr>
          <p:cNvSpPr/>
          <p:nvPr/>
        </p:nvSpPr>
        <p:spPr>
          <a:xfrm>
            <a:off x="9644538" y="3079132"/>
            <a:ext cx="1942409" cy="930931"/>
          </a:xfrm>
          <a:prstGeom prst="rect">
            <a:avLst/>
          </a:prstGeom>
          <a:solidFill>
            <a:schemeClr val="bg1">
              <a:lumMod val="95000"/>
            </a:schemeClr>
          </a:solidFill>
          <a:ln w="28575">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400" b="1" dirty="0">
                <a:solidFill>
                  <a:srgbClr val="00AEEF">
                    <a:lumMod val="50000"/>
                  </a:srgbClr>
                </a:solidFill>
                <a:latin typeface="Segoe UI"/>
              </a:rPr>
              <a:t>High Level</a:t>
            </a:r>
          </a:p>
          <a:p>
            <a:pPr algn="ctr" defTabSz="914126"/>
            <a:r>
              <a:rPr lang="en-US" sz="1400" b="1" dirty="0">
                <a:solidFill>
                  <a:srgbClr val="00AEEF">
                    <a:lumMod val="50000"/>
                  </a:srgbClr>
                </a:solidFill>
                <a:latin typeface="Segoe UI"/>
              </a:rPr>
              <a:t>Project Plan</a:t>
            </a:r>
          </a:p>
        </p:txBody>
      </p:sp>
      <p:sp>
        <p:nvSpPr>
          <p:cNvPr id="20" name="Callout: Right Arrow 19">
            <a:extLst>
              <a:ext uri="{FF2B5EF4-FFF2-40B4-BE49-F238E27FC236}">
                <a16:creationId xmlns:a16="http://schemas.microsoft.com/office/drawing/2014/main" id="{40267068-75ED-4F3A-B790-9B83C1B9F85B}"/>
              </a:ext>
            </a:extLst>
          </p:cNvPr>
          <p:cNvSpPr/>
          <p:nvPr/>
        </p:nvSpPr>
        <p:spPr>
          <a:xfrm>
            <a:off x="464757" y="2089164"/>
            <a:ext cx="2174358" cy="2910865"/>
          </a:xfrm>
          <a:prstGeom prst="rightArrowCallout">
            <a:avLst>
              <a:gd name="adj1" fmla="val 23745"/>
              <a:gd name="adj2" fmla="val 17469"/>
              <a:gd name="adj3" fmla="val 13865"/>
              <a:gd name="adj4" fmla="val 74122"/>
            </a:avLst>
          </a:prstGeom>
          <a:solidFill>
            <a:schemeClr val="bg1">
              <a:lumMod val="95000"/>
              <a:alpha val="79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71981" rIns="71981" rtlCol="0" anchor="ctr"/>
          <a:lstStyle/>
          <a:p>
            <a:pPr marL="171399" indent="-171399" defTabSz="914126">
              <a:buFont typeface="Arial" panose="020B0604020202020204" pitchFamily="34" charset="0"/>
              <a:buChar char="•"/>
            </a:pPr>
            <a:endParaRPr lang="en-US" sz="1400" dirty="0">
              <a:solidFill>
                <a:schemeClr val="accent1">
                  <a:lumMod val="50000"/>
                </a:schemeClr>
              </a:solidFill>
              <a:latin typeface="Segoe UI"/>
            </a:endParaRPr>
          </a:p>
          <a:p>
            <a:pPr marL="171399" indent="-171399" defTabSz="914126">
              <a:buFont typeface="Arial" panose="020B0604020202020204" pitchFamily="34" charset="0"/>
              <a:buChar char="•"/>
            </a:pPr>
            <a:r>
              <a:rPr lang="en-US" sz="1400" dirty="0">
                <a:solidFill>
                  <a:schemeClr val="accent1">
                    <a:lumMod val="50000"/>
                  </a:schemeClr>
                </a:solidFill>
                <a:latin typeface="Segoe UI"/>
              </a:rPr>
              <a:t>Strategic Objectives</a:t>
            </a:r>
          </a:p>
          <a:p>
            <a:pPr marL="171399" indent="-171399" defTabSz="914126">
              <a:buFont typeface="Arial" panose="020B0604020202020204" pitchFamily="34" charset="0"/>
              <a:buChar char="•"/>
            </a:pPr>
            <a:endParaRPr lang="en-US" sz="1400" dirty="0">
              <a:solidFill>
                <a:schemeClr val="accent1">
                  <a:lumMod val="50000"/>
                </a:schemeClr>
              </a:solidFill>
              <a:latin typeface="Segoe UI"/>
            </a:endParaRPr>
          </a:p>
          <a:p>
            <a:pPr marL="171399" indent="-171399" defTabSz="914126">
              <a:buFont typeface="Arial" panose="020B0604020202020204" pitchFamily="34" charset="0"/>
              <a:buChar char="•"/>
            </a:pPr>
            <a:r>
              <a:rPr lang="en-US" sz="1400" dirty="0">
                <a:solidFill>
                  <a:schemeClr val="accent1">
                    <a:lumMod val="50000"/>
                  </a:schemeClr>
                </a:solidFill>
                <a:latin typeface="Segoe UI"/>
              </a:rPr>
              <a:t>Implementation Strategies</a:t>
            </a:r>
          </a:p>
          <a:p>
            <a:pPr marL="171399" indent="-171399" defTabSz="914126">
              <a:buFont typeface="Arial" panose="020B0604020202020204" pitchFamily="34" charset="0"/>
              <a:buChar char="•"/>
            </a:pPr>
            <a:endParaRPr lang="en-US" sz="1400" dirty="0">
              <a:solidFill>
                <a:schemeClr val="accent1">
                  <a:lumMod val="50000"/>
                </a:schemeClr>
              </a:solidFill>
              <a:latin typeface="Segoe UI"/>
            </a:endParaRPr>
          </a:p>
          <a:p>
            <a:pPr marL="171399" indent="-171399" defTabSz="914126">
              <a:buFont typeface="Arial" panose="020B0604020202020204" pitchFamily="34" charset="0"/>
              <a:buChar char="•"/>
            </a:pPr>
            <a:r>
              <a:rPr lang="en-US" sz="1400" dirty="0">
                <a:solidFill>
                  <a:schemeClr val="accent1">
                    <a:lumMod val="50000"/>
                  </a:schemeClr>
                </a:solidFill>
                <a:latin typeface="Segoe UI"/>
              </a:rPr>
              <a:t>Available / Existing Resources</a:t>
            </a:r>
          </a:p>
          <a:p>
            <a:pPr marL="171399" indent="-171399" defTabSz="914126">
              <a:buFont typeface="Arial" panose="020B0604020202020204" pitchFamily="34" charset="0"/>
              <a:buChar char="•"/>
            </a:pPr>
            <a:endParaRPr lang="en-US" sz="1400" dirty="0">
              <a:solidFill>
                <a:schemeClr val="accent1">
                  <a:lumMod val="50000"/>
                </a:schemeClr>
              </a:solidFill>
              <a:latin typeface="Segoe UI"/>
            </a:endParaRPr>
          </a:p>
          <a:p>
            <a:pPr marL="171399" indent="-171399" defTabSz="914126">
              <a:buFont typeface="Arial" panose="020B0604020202020204" pitchFamily="34" charset="0"/>
              <a:buChar char="•"/>
            </a:pPr>
            <a:r>
              <a:rPr lang="en-US" sz="1400" dirty="0">
                <a:solidFill>
                  <a:schemeClr val="accent1">
                    <a:lumMod val="50000"/>
                  </a:schemeClr>
                </a:solidFill>
                <a:latin typeface="Segoe UI"/>
              </a:rPr>
              <a:t>Organization Design</a:t>
            </a:r>
          </a:p>
        </p:txBody>
      </p:sp>
      <p:sp>
        <p:nvSpPr>
          <p:cNvPr id="21" name="Isosceles Triangle 20">
            <a:extLst>
              <a:ext uri="{FF2B5EF4-FFF2-40B4-BE49-F238E27FC236}">
                <a16:creationId xmlns:a16="http://schemas.microsoft.com/office/drawing/2014/main" id="{183225C4-F6AB-473A-B79F-032F61EC027F}"/>
              </a:ext>
            </a:extLst>
          </p:cNvPr>
          <p:cNvSpPr/>
          <p:nvPr/>
        </p:nvSpPr>
        <p:spPr>
          <a:xfrm rot="5400000">
            <a:off x="6836048" y="3218025"/>
            <a:ext cx="4618258" cy="655093"/>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8961F1-67FA-48A2-8526-657F1B0A1490}"/>
              </a:ext>
            </a:extLst>
          </p:cNvPr>
          <p:cNvSpPr txBox="1"/>
          <p:nvPr/>
        </p:nvSpPr>
        <p:spPr>
          <a:xfrm flipH="1">
            <a:off x="2829596" y="5884908"/>
            <a:ext cx="2106305" cy="276999"/>
          </a:xfrm>
          <a:prstGeom prst="rect">
            <a:avLst/>
          </a:prstGeom>
          <a:noFill/>
        </p:spPr>
        <p:txBody>
          <a:bodyPr wrap="square" rtlCol="0">
            <a:spAutoFit/>
          </a:bodyPr>
          <a:lstStyle/>
          <a:p>
            <a:r>
              <a:rPr lang="en-US" sz="1200" dirty="0">
                <a:solidFill>
                  <a:schemeClr val="tx1">
                    <a:lumMod val="65000"/>
                    <a:lumOff val="35000"/>
                  </a:schemeClr>
                </a:solidFill>
              </a:rPr>
              <a:t>*Out of Scope</a:t>
            </a:r>
          </a:p>
        </p:txBody>
      </p:sp>
    </p:spTree>
    <p:extLst>
      <p:ext uri="{BB962C8B-B14F-4D97-AF65-F5344CB8AC3E}">
        <p14:creationId xmlns:p14="http://schemas.microsoft.com/office/powerpoint/2010/main" val="103500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5F14388-9945-4F1B-8C4D-126C96BA4414}"/>
              </a:ext>
            </a:extLst>
          </p:cNvPr>
          <p:cNvGraphicFramePr>
            <a:graphicFrameLocks noGrp="1"/>
          </p:cNvGraphicFramePr>
          <p:nvPr>
            <p:extLst>
              <p:ext uri="{D42A27DB-BD31-4B8C-83A1-F6EECF244321}">
                <p14:modId xmlns:p14="http://schemas.microsoft.com/office/powerpoint/2010/main" val="2754146313"/>
              </p:ext>
            </p:extLst>
          </p:nvPr>
        </p:nvGraphicFramePr>
        <p:xfrm>
          <a:off x="1375901" y="1572776"/>
          <a:ext cx="10247328" cy="370840"/>
        </p:xfrm>
        <a:graphic>
          <a:graphicData uri="http://schemas.openxmlformats.org/drawingml/2006/table">
            <a:tbl>
              <a:tblPr firstRow="1" bandRow="1">
                <a:tableStyleId>{5C22544A-7EE6-4342-B048-85BDC9FD1C3A}</a:tableStyleId>
              </a:tblPr>
              <a:tblGrid>
                <a:gridCol w="213486">
                  <a:extLst>
                    <a:ext uri="{9D8B030D-6E8A-4147-A177-3AD203B41FA5}">
                      <a16:colId xmlns:a16="http://schemas.microsoft.com/office/drawing/2014/main" val="2695238317"/>
                    </a:ext>
                  </a:extLst>
                </a:gridCol>
                <a:gridCol w="213486">
                  <a:extLst>
                    <a:ext uri="{9D8B030D-6E8A-4147-A177-3AD203B41FA5}">
                      <a16:colId xmlns:a16="http://schemas.microsoft.com/office/drawing/2014/main" val="731767746"/>
                    </a:ext>
                  </a:extLst>
                </a:gridCol>
                <a:gridCol w="213486">
                  <a:extLst>
                    <a:ext uri="{9D8B030D-6E8A-4147-A177-3AD203B41FA5}">
                      <a16:colId xmlns:a16="http://schemas.microsoft.com/office/drawing/2014/main" val="2192802218"/>
                    </a:ext>
                  </a:extLst>
                </a:gridCol>
                <a:gridCol w="213486">
                  <a:extLst>
                    <a:ext uri="{9D8B030D-6E8A-4147-A177-3AD203B41FA5}">
                      <a16:colId xmlns:a16="http://schemas.microsoft.com/office/drawing/2014/main" val="1297969941"/>
                    </a:ext>
                  </a:extLst>
                </a:gridCol>
                <a:gridCol w="213486">
                  <a:extLst>
                    <a:ext uri="{9D8B030D-6E8A-4147-A177-3AD203B41FA5}">
                      <a16:colId xmlns:a16="http://schemas.microsoft.com/office/drawing/2014/main" val="3268530099"/>
                    </a:ext>
                  </a:extLst>
                </a:gridCol>
                <a:gridCol w="213486">
                  <a:extLst>
                    <a:ext uri="{9D8B030D-6E8A-4147-A177-3AD203B41FA5}">
                      <a16:colId xmlns:a16="http://schemas.microsoft.com/office/drawing/2014/main" val="702980233"/>
                    </a:ext>
                  </a:extLst>
                </a:gridCol>
                <a:gridCol w="213486">
                  <a:extLst>
                    <a:ext uri="{9D8B030D-6E8A-4147-A177-3AD203B41FA5}">
                      <a16:colId xmlns:a16="http://schemas.microsoft.com/office/drawing/2014/main" val="4179215570"/>
                    </a:ext>
                  </a:extLst>
                </a:gridCol>
                <a:gridCol w="213486">
                  <a:extLst>
                    <a:ext uri="{9D8B030D-6E8A-4147-A177-3AD203B41FA5}">
                      <a16:colId xmlns:a16="http://schemas.microsoft.com/office/drawing/2014/main" val="102664223"/>
                    </a:ext>
                  </a:extLst>
                </a:gridCol>
                <a:gridCol w="213486">
                  <a:extLst>
                    <a:ext uri="{9D8B030D-6E8A-4147-A177-3AD203B41FA5}">
                      <a16:colId xmlns:a16="http://schemas.microsoft.com/office/drawing/2014/main" val="2319746641"/>
                    </a:ext>
                  </a:extLst>
                </a:gridCol>
                <a:gridCol w="213486">
                  <a:extLst>
                    <a:ext uri="{9D8B030D-6E8A-4147-A177-3AD203B41FA5}">
                      <a16:colId xmlns:a16="http://schemas.microsoft.com/office/drawing/2014/main" val="3908734484"/>
                    </a:ext>
                  </a:extLst>
                </a:gridCol>
                <a:gridCol w="213486">
                  <a:extLst>
                    <a:ext uri="{9D8B030D-6E8A-4147-A177-3AD203B41FA5}">
                      <a16:colId xmlns:a16="http://schemas.microsoft.com/office/drawing/2014/main" val="344051581"/>
                    </a:ext>
                  </a:extLst>
                </a:gridCol>
                <a:gridCol w="213486">
                  <a:extLst>
                    <a:ext uri="{9D8B030D-6E8A-4147-A177-3AD203B41FA5}">
                      <a16:colId xmlns:a16="http://schemas.microsoft.com/office/drawing/2014/main" val="4226515801"/>
                    </a:ext>
                  </a:extLst>
                </a:gridCol>
                <a:gridCol w="213486">
                  <a:extLst>
                    <a:ext uri="{9D8B030D-6E8A-4147-A177-3AD203B41FA5}">
                      <a16:colId xmlns:a16="http://schemas.microsoft.com/office/drawing/2014/main" val="3158999625"/>
                    </a:ext>
                  </a:extLst>
                </a:gridCol>
                <a:gridCol w="213486">
                  <a:extLst>
                    <a:ext uri="{9D8B030D-6E8A-4147-A177-3AD203B41FA5}">
                      <a16:colId xmlns:a16="http://schemas.microsoft.com/office/drawing/2014/main" val="1925244375"/>
                    </a:ext>
                  </a:extLst>
                </a:gridCol>
                <a:gridCol w="213486">
                  <a:extLst>
                    <a:ext uri="{9D8B030D-6E8A-4147-A177-3AD203B41FA5}">
                      <a16:colId xmlns:a16="http://schemas.microsoft.com/office/drawing/2014/main" val="4015263618"/>
                    </a:ext>
                  </a:extLst>
                </a:gridCol>
                <a:gridCol w="213486">
                  <a:extLst>
                    <a:ext uri="{9D8B030D-6E8A-4147-A177-3AD203B41FA5}">
                      <a16:colId xmlns:a16="http://schemas.microsoft.com/office/drawing/2014/main" val="2340856983"/>
                    </a:ext>
                  </a:extLst>
                </a:gridCol>
                <a:gridCol w="213486">
                  <a:extLst>
                    <a:ext uri="{9D8B030D-6E8A-4147-A177-3AD203B41FA5}">
                      <a16:colId xmlns:a16="http://schemas.microsoft.com/office/drawing/2014/main" val="2471720210"/>
                    </a:ext>
                  </a:extLst>
                </a:gridCol>
                <a:gridCol w="213486">
                  <a:extLst>
                    <a:ext uri="{9D8B030D-6E8A-4147-A177-3AD203B41FA5}">
                      <a16:colId xmlns:a16="http://schemas.microsoft.com/office/drawing/2014/main" val="3792688085"/>
                    </a:ext>
                  </a:extLst>
                </a:gridCol>
                <a:gridCol w="213486">
                  <a:extLst>
                    <a:ext uri="{9D8B030D-6E8A-4147-A177-3AD203B41FA5}">
                      <a16:colId xmlns:a16="http://schemas.microsoft.com/office/drawing/2014/main" val="1561444953"/>
                    </a:ext>
                  </a:extLst>
                </a:gridCol>
                <a:gridCol w="213486">
                  <a:extLst>
                    <a:ext uri="{9D8B030D-6E8A-4147-A177-3AD203B41FA5}">
                      <a16:colId xmlns:a16="http://schemas.microsoft.com/office/drawing/2014/main" val="602954333"/>
                    </a:ext>
                  </a:extLst>
                </a:gridCol>
                <a:gridCol w="213486">
                  <a:extLst>
                    <a:ext uri="{9D8B030D-6E8A-4147-A177-3AD203B41FA5}">
                      <a16:colId xmlns:a16="http://schemas.microsoft.com/office/drawing/2014/main" val="2566723572"/>
                    </a:ext>
                  </a:extLst>
                </a:gridCol>
                <a:gridCol w="213486">
                  <a:extLst>
                    <a:ext uri="{9D8B030D-6E8A-4147-A177-3AD203B41FA5}">
                      <a16:colId xmlns:a16="http://schemas.microsoft.com/office/drawing/2014/main" val="68663759"/>
                    </a:ext>
                  </a:extLst>
                </a:gridCol>
                <a:gridCol w="213486">
                  <a:extLst>
                    <a:ext uri="{9D8B030D-6E8A-4147-A177-3AD203B41FA5}">
                      <a16:colId xmlns:a16="http://schemas.microsoft.com/office/drawing/2014/main" val="2909909872"/>
                    </a:ext>
                  </a:extLst>
                </a:gridCol>
                <a:gridCol w="213486">
                  <a:extLst>
                    <a:ext uri="{9D8B030D-6E8A-4147-A177-3AD203B41FA5}">
                      <a16:colId xmlns:a16="http://schemas.microsoft.com/office/drawing/2014/main" val="1245992830"/>
                    </a:ext>
                  </a:extLst>
                </a:gridCol>
                <a:gridCol w="213486">
                  <a:extLst>
                    <a:ext uri="{9D8B030D-6E8A-4147-A177-3AD203B41FA5}">
                      <a16:colId xmlns:a16="http://schemas.microsoft.com/office/drawing/2014/main" val="3233038258"/>
                    </a:ext>
                  </a:extLst>
                </a:gridCol>
                <a:gridCol w="213486">
                  <a:extLst>
                    <a:ext uri="{9D8B030D-6E8A-4147-A177-3AD203B41FA5}">
                      <a16:colId xmlns:a16="http://schemas.microsoft.com/office/drawing/2014/main" val="3589300782"/>
                    </a:ext>
                  </a:extLst>
                </a:gridCol>
                <a:gridCol w="213486">
                  <a:extLst>
                    <a:ext uri="{9D8B030D-6E8A-4147-A177-3AD203B41FA5}">
                      <a16:colId xmlns:a16="http://schemas.microsoft.com/office/drawing/2014/main" val="2786813508"/>
                    </a:ext>
                  </a:extLst>
                </a:gridCol>
                <a:gridCol w="213486">
                  <a:extLst>
                    <a:ext uri="{9D8B030D-6E8A-4147-A177-3AD203B41FA5}">
                      <a16:colId xmlns:a16="http://schemas.microsoft.com/office/drawing/2014/main" val="3647825228"/>
                    </a:ext>
                  </a:extLst>
                </a:gridCol>
                <a:gridCol w="213486">
                  <a:extLst>
                    <a:ext uri="{9D8B030D-6E8A-4147-A177-3AD203B41FA5}">
                      <a16:colId xmlns:a16="http://schemas.microsoft.com/office/drawing/2014/main" val="2140687607"/>
                    </a:ext>
                  </a:extLst>
                </a:gridCol>
                <a:gridCol w="213486">
                  <a:extLst>
                    <a:ext uri="{9D8B030D-6E8A-4147-A177-3AD203B41FA5}">
                      <a16:colId xmlns:a16="http://schemas.microsoft.com/office/drawing/2014/main" val="3396215752"/>
                    </a:ext>
                  </a:extLst>
                </a:gridCol>
                <a:gridCol w="213486">
                  <a:extLst>
                    <a:ext uri="{9D8B030D-6E8A-4147-A177-3AD203B41FA5}">
                      <a16:colId xmlns:a16="http://schemas.microsoft.com/office/drawing/2014/main" val="82999065"/>
                    </a:ext>
                  </a:extLst>
                </a:gridCol>
                <a:gridCol w="213486">
                  <a:extLst>
                    <a:ext uri="{9D8B030D-6E8A-4147-A177-3AD203B41FA5}">
                      <a16:colId xmlns:a16="http://schemas.microsoft.com/office/drawing/2014/main" val="623276769"/>
                    </a:ext>
                  </a:extLst>
                </a:gridCol>
                <a:gridCol w="213486">
                  <a:extLst>
                    <a:ext uri="{9D8B030D-6E8A-4147-A177-3AD203B41FA5}">
                      <a16:colId xmlns:a16="http://schemas.microsoft.com/office/drawing/2014/main" val="1252933098"/>
                    </a:ext>
                  </a:extLst>
                </a:gridCol>
                <a:gridCol w="213486">
                  <a:extLst>
                    <a:ext uri="{9D8B030D-6E8A-4147-A177-3AD203B41FA5}">
                      <a16:colId xmlns:a16="http://schemas.microsoft.com/office/drawing/2014/main" val="3816079384"/>
                    </a:ext>
                  </a:extLst>
                </a:gridCol>
                <a:gridCol w="213486">
                  <a:extLst>
                    <a:ext uri="{9D8B030D-6E8A-4147-A177-3AD203B41FA5}">
                      <a16:colId xmlns:a16="http://schemas.microsoft.com/office/drawing/2014/main" val="3051930501"/>
                    </a:ext>
                  </a:extLst>
                </a:gridCol>
                <a:gridCol w="213486">
                  <a:extLst>
                    <a:ext uri="{9D8B030D-6E8A-4147-A177-3AD203B41FA5}">
                      <a16:colId xmlns:a16="http://schemas.microsoft.com/office/drawing/2014/main" val="4210229578"/>
                    </a:ext>
                  </a:extLst>
                </a:gridCol>
                <a:gridCol w="213486">
                  <a:extLst>
                    <a:ext uri="{9D8B030D-6E8A-4147-A177-3AD203B41FA5}">
                      <a16:colId xmlns:a16="http://schemas.microsoft.com/office/drawing/2014/main" val="1407161910"/>
                    </a:ext>
                  </a:extLst>
                </a:gridCol>
                <a:gridCol w="213486">
                  <a:extLst>
                    <a:ext uri="{9D8B030D-6E8A-4147-A177-3AD203B41FA5}">
                      <a16:colId xmlns:a16="http://schemas.microsoft.com/office/drawing/2014/main" val="1401884367"/>
                    </a:ext>
                  </a:extLst>
                </a:gridCol>
                <a:gridCol w="213486">
                  <a:extLst>
                    <a:ext uri="{9D8B030D-6E8A-4147-A177-3AD203B41FA5}">
                      <a16:colId xmlns:a16="http://schemas.microsoft.com/office/drawing/2014/main" val="1287857858"/>
                    </a:ext>
                  </a:extLst>
                </a:gridCol>
                <a:gridCol w="213486">
                  <a:extLst>
                    <a:ext uri="{9D8B030D-6E8A-4147-A177-3AD203B41FA5}">
                      <a16:colId xmlns:a16="http://schemas.microsoft.com/office/drawing/2014/main" val="3229607429"/>
                    </a:ext>
                  </a:extLst>
                </a:gridCol>
                <a:gridCol w="213486">
                  <a:extLst>
                    <a:ext uri="{9D8B030D-6E8A-4147-A177-3AD203B41FA5}">
                      <a16:colId xmlns:a16="http://schemas.microsoft.com/office/drawing/2014/main" val="2938302471"/>
                    </a:ext>
                  </a:extLst>
                </a:gridCol>
                <a:gridCol w="213486">
                  <a:extLst>
                    <a:ext uri="{9D8B030D-6E8A-4147-A177-3AD203B41FA5}">
                      <a16:colId xmlns:a16="http://schemas.microsoft.com/office/drawing/2014/main" val="2576115567"/>
                    </a:ext>
                  </a:extLst>
                </a:gridCol>
                <a:gridCol w="213486">
                  <a:extLst>
                    <a:ext uri="{9D8B030D-6E8A-4147-A177-3AD203B41FA5}">
                      <a16:colId xmlns:a16="http://schemas.microsoft.com/office/drawing/2014/main" val="90893105"/>
                    </a:ext>
                  </a:extLst>
                </a:gridCol>
                <a:gridCol w="213486">
                  <a:extLst>
                    <a:ext uri="{9D8B030D-6E8A-4147-A177-3AD203B41FA5}">
                      <a16:colId xmlns:a16="http://schemas.microsoft.com/office/drawing/2014/main" val="824748702"/>
                    </a:ext>
                  </a:extLst>
                </a:gridCol>
                <a:gridCol w="213486">
                  <a:extLst>
                    <a:ext uri="{9D8B030D-6E8A-4147-A177-3AD203B41FA5}">
                      <a16:colId xmlns:a16="http://schemas.microsoft.com/office/drawing/2014/main" val="2350447149"/>
                    </a:ext>
                  </a:extLst>
                </a:gridCol>
                <a:gridCol w="213486">
                  <a:extLst>
                    <a:ext uri="{9D8B030D-6E8A-4147-A177-3AD203B41FA5}">
                      <a16:colId xmlns:a16="http://schemas.microsoft.com/office/drawing/2014/main" val="2148144971"/>
                    </a:ext>
                  </a:extLst>
                </a:gridCol>
                <a:gridCol w="213486">
                  <a:extLst>
                    <a:ext uri="{9D8B030D-6E8A-4147-A177-3AD203B41FA5}">
                      <a16:colId xmlns:a16="http://schemas.microsoft.com/office/drawing/2014/main" val="1125941459"/>
                    </a:ext>
                  </a:extLst>
                </a:gridCol>
                <a:gridCol w="213486">
                  <a:extLst>
                    <a:ext uri="{9D8B030D-6E8A-4147-A177-3AD203B41FA5}">
                      <a16:colId xmlns:a16="http://schemas.microsoft.com/office/drawing/2014/main" val="2837006324"/>
                    </a:ext>
                  </a:extLst>
                </a:gridCol>
              </a:tblGrid>
              <a:tr h="370840">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3863512351"/>
                  </a:ext>
                </a:extLst>
              </a:tr>
            </a:tbl>
          </a:graphicData>
        </a:graphic>
      </p:graphicFrame>
      <p:grpSp>
        <p:nvGrpSpPr>
          <p:cNvPr id="31" name="Group 30">
            <a:extLst>
              <a:ext uri="{FF2B5EF4-FFF2-40B4-BE49-F238E27FC236}">
                <a16:creationId xmlns:a16="http://schemas.microsoft.com/office/drawing/2014/main" id="{59B2C68A-9ADC-48ED-A7CC-16156CA18634}"/>
              </a:ext>
            </a:extLst>
          </p:cNvPr>
          <p:cNvGrpSpPr/>
          <p:nvPr/>
        </p:nvGrpSpPr>
        <p:grpSpPr>
          <a:xfrm>
            <a:off x="1375901" y="1404402"/>
            <a:ext cx="10247316" cy="344774"/>
            <a:chOff x="998530" y="2526632"/>
            <a:chExt cx="10247316" cy="370840"/>
          </a:xfrm>
        </p:grpSpPr>
        <p:sp>
          <p:nvSpPr>
            <p:cNvPr id="9" name="Rectangle 8">
              <a:extLst>
                <a:ext uri="{FF2B5EF4-FFF2-40B4-BE49-F238E27FC236}">
                  <a16:creationId xmlns:a16="http://schemas.microsoft.com/office/drawing/2014/main" id="{9D8E2919-9A52-4BF8-80EE-C285C9C7D2C6}"/>
                </a:ext>
              </a:extLst>
            </p:cNvPr>
            <p:cNvSpPr/>
            <p:nvPr/>
          </p:nvSpPr>
          <p:spPr>
            <a:xfrm>
              <a:off x="1852680"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Feb</a:t>
              </a:r>
            </a:p>
          </p:txBody>
        </p:sp>
        <p:sp>
          <p:nvSpPr>
            <p:cNvPr id="10" name="Rectangle 9">
              <a:extLst>
                <a:ext uri="{FF2B5EF4-FFF2-40B4-BE49-F238E27FC236}">
                  <a16:creationId xmlns:a16="http://schemas.microsoft.com/office/drawing/2014/main" id="{8A18BD0B-EDDE-4E82-A439-148FE71363AB}"/>
                </a:ext>
              </a:extLst>
            </p:cNvPr>
            <p:cNvSpPr/>
            <p:nvPr/>
          </p:nvSpPr>
          <p:spPr>
            <a:xfrm>
              <a:off x="2706186"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Mar</a:t>
              </a:r>
            </a:p>
          </p:txBody>
        </p:sp>
        <p:sp>
          <p:nvSpPr>
            <p:cNvPr id="11" name="Rectangle 10">
              <a:extLst>
                <a:ext uri="{FF2B5EF4-FFF2-40B4-BE49-F238E27FC236}">
                  <a16:creationId xmlns:a16="http://schemas.microsoft.com/office/drawing/2014/main" id="{FEA5ADA6-BD6D-4B52-A543-0442F0FA74D4}"/>
                </a:ext>
              </a:extLst>
            </p:cNvPr>
            <p:cNvSpPr/>
            <p:nvPr/>
          </p:nvSpPr>
          <p:spPr>
            <a:xfrm>
              <a:off x="3559876"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Apr</a:t>
              </a:r>
            </a:p>
          </p:txBody>
        </p:sp>
        <p:sp>
          <p:nvSpPr>
            <p:cNvPr id="12" name="Rectangle 11">
              <a:extLst>
                <a:ext uri="{FF2B5EF4-FFF2-40B4-BE49-F238E27FC236}">
                  <a16:creationId xmlns:a16="http://schemas.microsoft.com/office/drawing/2014/main" id="{949A98A0-7DBE-404D-8D30-9CA04C7C41C9}"/>
                </a:ext>
              </a:extLst>
            </p:cNvPr>
            <p:cNvSpPr/>
            <p:nvPr/>
          </p:nvSpPr>
          <p:spPr>
            <a:xfrm>
              <a:off x="4413382"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May</a:t>
              </a:r>
            </a:p>
          </p:txBody>
        </p:sp>
        <p:sp>
          <p:nvSpPr>
            <p:cNvPr id="13" name="Rectangle 12">
              <a:extLst>
                <a:ext uri="{FF2B5EF4-FFF2-40B4-BE49-F238E27FC236}">
                  <a16:creationId xmlns:a16="http://schemas.microsoft.com/office/drawing/2014/main" id="{024B6DEC-0624-4F08-B841-4F0C9875BEC0}"/>
                </a:ext>
              </a:extLst>
            </p:cNvPr>
            <p:cNvSpPr/>
            <p:nvPr/>
          </p:nvSpPr>
          <p:spPr>
            <a:xfrm>
              <a:off x="5267256"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Jun</a:t>
              </a:r>
            </a:p>
          </p:txBody>
        </p:sp>
        <p:sp>
          <p:nvSpPr>
            <p:cNvPr id="14" name="Rectangle 13">
              <a:extLst>
                <a:ext uri="{FF2B5EF4-FFF2-40B4-BE49-F238E27FC236}">
                  <a16:creationId xmlns:a16="http://schemas.microsoft.com/office/drawing/2014/main" id="{06C11F4C-5B46-4DE5-92A5-97345F5D4D28}"/>
                </a:ext>
              </a:extLst>
            </p:cNvPr>
            <p:cNvSpPr/>
            <p:nvPr/>
          </p:nvSpPr>
          <p:spPr>
            <a:xfrm>
              <a:off x="6121314"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Jul</a:t>
              </a:r>
            </a:p>
          </p:txBody>
        </p:sp>
        <p:sp>
          <p:nvSpPr>
            <p:cNvPr id="15" name="Rectangle 14">
              <a:extLst>
                <a:ext uri="{FF2B5EF4-FFF2-40B4-BE49-F238E27FC236}">
                  <a16:creationId xmlns:a16="http://schemas.microsoft.com/office/drawing/2014/main" id="{0287C1F8-FC63-461A-8196-0BF09E8BBA31}"/>
                </a:ext>
              </a:extLst>
            </p:cNvPr>
            <p:cNvSpPr/>
            <p:nvPr/>
          </p:nvSpPr>
          <p:spPr>
            <a:xfrm>
              <a:off x="6975186"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Aug</a:t>
              </a:r>
            </a:p>
          </p:txBody>
        </p:sp>
        <p:sp>
          <p:nvSpPr>
            <p:cNvPr id="16" name="Rectangle 15">
              <a:extLst>
                <a:ext uri="{FF2B5EF4-FFF2-40B4-BE49-F238E27FC236}">
                  <a16:creationId xmlns:a16="http://schemas.microsoft.com/office/drawing/2014/main" id="{6E5599C7-D058-4099-A2E5-FF1B1705B27C}"/>
                </a:ext>
              </a:extLst>
            </p:cNvPr>
            <p:cNvSpPr/>
            <p:nvPr/>
          </p:nvSpPr>
          <p:spPr>
            <a:xfrm>
              <a:off x="7829430"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Sep</a:t>
              </a:r>
            </a:p>
          </p:txBody>
        </p:sp>
        <p:sp>
          <p:nvSpPr>
            <p:cNvPr id="17" name="Rectangle 16">
              <a:extLst>
                <a:ext uri="{FF2B5EF4-FFF2-40B4-BE49-F238E27FC236}">
                  <a16:creationId xmlns:a16="http://schemas.microsoft.com/office/drawing/2014/main" id="{56EFAEEB-B551-475A-8CA0-D578A97DF7B2}"/>
                </a:ext>
              </a:extLst>
            </p:cNvPr>
            <p:cNvSpPr/>
            <p:nvPr/>
          </p:nvSpPr>
          <p:spPr>
            <a:xfrm>
              <a:off x="8683488"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Oct</a:t>
              </a:r>
            </a:p>
          </p:txBody>
        </p:sp>
        <p:sp>
          <p:nvSpPr>
            <p:cNvPr id="18" name="Rectangle 17">
              <a:extLst>
                <a:ext uri="{FF2B5EF4-FFF2-40B4-BE49-F238E27FC236}">
                  <a16:creationId xmlns:a16="http://schemas.microsoft.com/office/drawing/2014/main" id="{041FF6FA-1189-4623-8FAD-EDA0F47EF5D0}"/>
                </a:ext>
              </a:extLst>
            </p:cNvPr>
            <p:cNvSpPr/>
            <p:nvPr/>
          </p:nvSpPr>
          <p:spPr>
            <a:xfrm>
              <a:off x="9537546"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Nov</a:t>
              </a:r>
            </a:p>
          </p:txBody>
        </p:sp>
        <p:cxnSp>
          <p:nvCxnSpPr>
            <p:cNvPr id="22" name="Straight Connector 21">
              <a:extLst>
                <a:ext uri="{FF2B5EF4-FFF2-40B4-BE49-F238E27FC236}">
                  <a16:creationId xmlns:a16="http://schemas.microsoft.com/office/drawing/2014/main" id="{7BDC904D-4D47-4EBA-8E5B-4884BD34F56D}"/>
                </a:ext>
              </a:extLst>
            </p:cNvPr>
            <p:cNvCxnSpPr>
              <a:cxnSpLocks/>
            </p:cNvCxnSpPr>
            <p:nvPr/>
          </p:nvCxnSpPr>
          <p:spPr>
            <a:xfrm>
              <a:off x="2706738"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1CE39F-D989-4700-91E5-528A5A879A1A}"/>
                </a:ext>
              </a:extLst>
            </p:cNvPr>
            <p:cNvCxnSpPr>
              <a:cxnSpLocks/>
            </p:cNvCxnSpPr>
            <p:nvPr/>
          </p:nvCxnSpPr>
          <p:spPr>
            <a:xfrm>
              <a:off x="2706554"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87C77-5565-4D60-AD34-FD8CE7E737F0}"/>
                </a:ext>
              </a:extLst>
            </p:cNvPr>
            <p:cNvCxnSpPr>
              <a:cxnSpLocks/>
            </p:cNvCxnSpPr>
            <p:nvPr/>
          </p:nvCxnSpPr>
          <p:spPr>
            <a:xfrm>
              <a:off x="2706370"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52AF75-6C18-4A7B-8E67-ED75D44A4CE1}"/>
                </a:ext>
              </a:extLst>
            </p:cNvPr>
            <p:cNvCxnSpPr>
              <a:cxnSpLocks/>
            </p:cNvCxnSpPr>
            <p:nvPr/>
          </p:nvCxnSpPr>
          <p:spPr>
            <a:xfrm>
              <a:off x="3560244"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3BB9DC-3F90-44C2-B181-658629D1B9F3}"/>
                </a:ext>
              </a:extLst>
            </p:cNvPr>
            <p:cNvCxnSpPr>
              <a:cxnSpLocks/>
            </p:cNvCxnSpPr>
            <p:nvPr/>
          </p:nvCxnSpPr>
          <p:spPr>
            <a:xfrm>
              <a:off x="3560060"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B60303-EF7C-4444-BEEF-9287AA001E40}"/>
                </a:ext>
              </a:extLst>
            </p:cNvPr>
            <p:cNvCxnSpPr>
              <a:cxnSpLocks/>
            </p:cNvCxnSpPr>
            <p:nvPr/>
          </p:nvCxnSpPr>
          <p:spPr>
            <a:xfrm>
              <a:off x="4413934"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005BFB9-3FA6-4DF3-878F-10CAE9C1D0F4}"/>
                </a:ext>
              </a:extLst>
            </p:cNvPr>
            <p:cNvCxnSpPr>
              <a:cxnSpLocks/>
            </p:cNvCxnSpPr>
            <p:nvPr/>
          </p:nvCxnSpPr>
          <p:spPr>
            <a:xfrm>
              <a:off x="4413750"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53AB9EF-BC28-430F-94B3-E9AAC8F862C8}"/>
                </a:ext>
              </a:extLst>
            </p:cNvPr>
            <p:cNvCxnSpPr>
              <a:cxnSpLocks/>
            </p:cNvCxnSpPr>
            <p:nvPr/>
          </p:nvCxnSpPr>
          <p:spPr>
            <a:xfrm>
              <a:off x="4413566"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2B83EA-EFD0-400C-896B-83FA022B1120}"/>
                </a:ext>
              </a:extLst>
            </p:cNvPr>
            <p:cNvCxnSpPr>
              <a:cxnSpLocks/>
            </p:cNvCxnSpPr>
            <p:nvPr/>
          </p:nvCxnSpPr>
          <p:spPr>
            <a:xfrm>
              <a:off x="5267440"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0FA95DA-039B-40A1-996D-4C86E0D145D9}"/>
                </a:ext>
              </a:extLst>
            </p:cNvPr>
            <p:cNvCxnSpPr>
              <a:cxnSpLocks/>
            </p:cNvCxnSpPr>
            <p:nvPr/>
          </p:nvCxnSpPr>
          <p:spPr>
            <a:xfrm>
              <a:off x="10391609" y="2526632"/>
              <a:ext cx="0" cy="370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5AA2062-CA7D-4F28-9076-1278BB6384C3}"/>
                </a:ext>
              </a:extLst>
            </p:cNvPr>
            <p:cNvSpPr/>
            <p:nvPr/>
          </p:nvSpPr>
          <p:spPr>
            <a:xfrm>
              <a:off x="998530"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Jan</a:t>
              </a:r>
            </a:p>
          </p:txBody>
        </p:sp>
        <p:sp>
          <p:nvSpPr>
            <p:cNvPr id="35" name="Rectangle 34">
              <a:extLst>
                <a:ext uri="{FF2B5EF4-FFF2-40B4-BE49-F238E27FC236}">
                  <a16:creationId xmlns:a16="http://schemas.microsoft.com/office/drawing/2014/main" id="{C3F8A281-1940-41AC-BBB2-40D6964A37DF}"/>
                </a:ext>
              </a:extLst>
            </p:cNvPr>
            <p:cNvSpPr/>
            <p:nvPr/>
          </p:nvSpPr>
          <p:spPr>
            <a:xfrm>
              <a:off x="10391604" y="2526632"/>
              <a:ext cx="854242" cy="37084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Dec</a:t>
              </a:r>
            </a:p>
          </p:txBody>
        </p:sp>
      </p:grpSp>
      <p:grpSp>
        <p:nvGrpSpPr>
          <p:cNvPr id="156" name="Group 155">
            <a:extLst>
              <a:ext uri="{FF2B5EF4-FFF2-40B4-BE49-F238E27FC236}">
                <a16:creationId xmlns:a16="http://schemas.microsoft.com/office/drawing/2014/main" id="{B99E3475-9D5F-4E7F-9176-48D512D084E2}"/>
              </a:ext>
            </a:extLst>
          </p:cNvPr>
          <p:cNvGrpSpPr/>
          <p:nvPr/>
        </p:nvGrpSpPr>
        <p:grpSpPr>
          <a:xfrm>
            <a:off x="0" y="2051085"/>
            <a:ext cx="3083558" cy="253916"/>
            <a:chOff x="0" y="1239523"/>
            <a:chExt cx="3083558" cy="253916"/>
          </a:xfrm>
        </p:grpSpPr>
        <p:sp>
          <p:nvSpPr>
            <p:cNvPr id="36" name="TextBox 35">
              <a:extLst>
                <a:ext uri="{FF2B5EF4-FFF2-40B4-BE49-F238E27FC236}">
                  <a16:creationId xmlns:a16="http://schemas.microsoft.com/office/drawing/2014/main" id="{B7649602-0ED8-43E3-B2EB-7CE0AD616C5C}"/>
                </a:ext>
              </a:extLst>
            </p:cNvPr>
            <p:cNvSpPr txBox="1"/>
            <p:nvPr/>
          </p:nvSpPr>
          <p:spPr>
            <a:xfrm>
              <a:off x="0" y="1239523"/>
              <a:ext cx="1375901" cy="253916"/>
            </a:xfrm>
            <a:prstGeom prst="rect">
              <a:avLst/>
            </a:prstGeom>
            <a:noFill/>
          </p:spPr>
          <p:txBody>
            <a:bodyPr wrap="square" rtlCol="0" anchor="ctr">
              <a:spAutoFit/>
            </a:bodyPr>
            <a:lstStyle/>
            <a:p>
              <a:pPr algn="r"/>
              <a:r>
                <a:rPr lang="en-US" sz="1050" b="1" dirty="0">
                  <a:solidFill>
                    <a:schemeClr val="tx1">
                      <a:lumMod val="75000"/>
                      <a:lumOff val="25000"/>
                    </a:schemeClr>
                  </a:solidFill>
                </a:rPr>
                <a:t>Build Project Plan</a:t>
              </a:r>
            </a:p>
          </p:txBody>
        </p:sp>
        <p:sp>
          <p:nvSpPr>
            <p:cNvPr id="37" name="Rectangle 36">
              <a:extLst>
                <a:ext uri="{FF2B5EF4-FFF2-40B4-BE49-F238E27FC236}">
                  <a16:creationId xmlns:a16="http://schemas.microsoft.com/office/drawing/2014/main" id="{D6607D28-BF95-482B-BFDC-236A83659CC6}"/>
                </a:ext>
              </a:extLst>
            </p:cNvPr>
            <p:cNvSpPr/>
            <p:nvPr/>
          </p:nvSpPr>
          <p:spPr>
            <a:xfrm>
              <a:off x="1375901" y="1268228"/>
              <a:ext cx="675754"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A9EE83F-07C8-4194-BCFF-143CCC351176}"/>
                </a:ext>
              </a:extLst>
            </p:cNvPr>
            <p:cNvSpPr txBox="1"/>
            <p:nvPr/>
          </p:nvSpPr>
          <p:spPr>
            <a:xfrm>
              <a:off x="2051656" y="1239523"/>
              <a:ext cx="1031902" cy="253916"/>
            </a:xfrm>
            <a:prstGeom prst="rect">
              <a:avLst/>
            </a:prstGeom>
            <a:noFill/>
          </p:spPr>
          <p:txBody>
            <a:bodyPr wrap="square" rtlCol="0" anchor="ctr">
              <a:spAutoFit/>
            </a:bodyPr>
            <a:lstStyle/>
            <a:p>
              <a:r>
                <a:rPr lang="en-US" sz="1050" dirty="0">
                  <a:solidFill>
                    <a:schemeClr val="tx1">
                      <a:lumMod val="75000"/>
                      <a:lumOff val="25000"/>
                    </a:schemeClr>
                  </a:solidFill>
                </a:rPr>
                <a:t>3 weeks</a:t>
              </a:r>
            </a:p>
          </p:txBody>
        </p:sp>
      </p:grpSp>
      <p:grpSp>
        <p:nvGrpSpPr>
          <p:cNvPr id="157" name="Group 156">
            <a:extLst>
              <a:ext uri="{FF2B5EF4-FFF2-40B4-BE49-F238E27FC236}">
                <a16:creationId xmlns:a16="http://schemas.microsoft.com/office/drawing/2014/main" id="{A3CF644E-6D8C-4DC5-B304-BA6E35EA5D72}"/>
              </a:ext>
            </a:extLst>
          </p:cNvPr>
          <p:cNvGrpSpPr/>
          <p:nvPr/>
        </p:nvGrpSpPr>
        <p:grpSpPr>
          <a:xfrm>
            <a:off x="466725" y="2928646"/>
            <a:ext cx="5037157" cy="261610"/>
            <a:chOff x="466725" y="1569211"/>
            <a:chExt cx="5037157" cy="261610"/>
          </a:xfrm>
        </p:grpSpPr>
        <p:sp>
          <p:nvSpPr>
            <p:cNvPr id="42" name="TextBox 41">
              <a:extLst>
                <a:ext uri="{FF2B5EF4-FFF2-40B4-BE49-F238E27FC236}">
                  <a16:creationId xmlns:a16="http://schemas.microsoft.com/office/drawing/2014/main" id="{E9855970-C89D-41D7-AD27-575A997378A0}"/>
                </a:ext>
              </a:extLst>
            </p:cNvPr>
            <p:cNvSpPr txBox="1"/>
            <p:nvPr/>
          </p:nvSpPr>
          <p:spPr>
            <a:xfrm>
              <a:off x="466725" y="1569211"/>
              <a:ext cx="1584928"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Headquarters Set-up</a:t>
              </a:r>
            </a:p>
          </p:txBody>
        </p:sp>
        <p:sp>
          <p:nvSpPr>
            <p:cNvPr id="43" name="Rectangle 42">
              <a:extLst>
                <a:ext uri="{FF2B5EF4-FFF2-40B4-BE49-F238E27FC236}">
                  <a16:creationId xmlns:a16="http://schemas.microsoft.com/office/drawing/2014/main" id="{CD50C724-FB59-4876-A783-32AE5241E391}"/>
                </a:ext>
              </a:extLst>
            </p:cNvPr>
            <p:cNvSpPr/>
            <p:nvPr/>
          </p:nvSpPr>
          <p:spPr>
            <a:xfrm>
              <a:off x="2051655" y="1601763"/>
              <a:ext cx="1031902"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8C411-27FE-4B2A-BF8C-4CC5F7920DF2}"/>
                </a:ext>
              </a:extLst>
            </p:cNvPr>
            <p:cNvSpPr txBox="1"/>
            <p:nvPr/>
          </p:nvSpPr>
          <p:spPr>
            <a:xfrm>
              <a:off x="3083557" y="1569211"/>
              <a:ext cx="2420325" cy="261610"/>
            </a:xfrm>
            <a:prstGeom prst="rect">
              <a:avLst/>
            </a:prstGeom>
            <a:noFill/>
          </p:spPr>
          <p:txBody>
            <a:bodyPr wrap="square" rtlCol="0" anchor="ctr">
              <a:spAutoFit/>
            </a:bodyPr>
            <a:lstStyle/>
            <a:p>
              <a:r>
                <a:rPr lang="en-US" sz="1050" dirty="0">
                  <a:solidFill>
                    <a:schemeClr val="tx1">
                      <a:lumMod val="75000"/>
                      <a:lumOff val="25000"/>
                    </a:schemeClr>
                  </a:solidFill>
                </a:rPr>
                <a:t>6 weeks</a:t>
              </a:r>
            </a:p>
          </p:txBody>
        </p:sp>
      </p:grpSp>
      <p:grpSp>
        <p:nvGrpSpPr>
          <p:cNvPr id="158" name="Group 157">
            <a:extLst>
              <a:ext uri="{FF2B5EF4-FFF2-40B4-BE49-F238E27FC236}">
                <a16:creationId xmlns:a16="http://schemas.microsoft.com/office/drawing/2014/main" id="{AF5AC32B-9588-499A-980F-9647169A57E8}"/>
              </a:ext>
            </a:extLst>
          </p:cNvPr>
          <p:cNvGrpSpPr/>
          <p:nvPr/>
        </p:nvGrpSpPr>
        <p:grpSpPr>
          <a:xfrm>
            <a:off x="2095131" y="3983178"/>
            <a:ext cx="5814764" cy="261610"/>
            <a:chOff x="2095131" y="1911605"/>
            <a:chExt cx="5814764" cy="261610"/>
          </a:xfrm>
        </p:grpSpPr>
        <p:sp>
          <p:nvSpPr>
            <p:cNvPr id="46" name="TextBox 45">
              <a:extLst>
                <a:ext uri="{FF2B5EF4-FFF2-40B4-BE49-F238E27FC236}">
                  <a16:creationId xmlns:a16="http://schemas.microsoft.com/office/drawing/2014/main" id="{969925DC-9E81-4C89-933D-E0E9A97782D4}"/>
                </a:ext>
              </a:extLst>
            </p:cNvPr>
            <p:cNvSpPr txBox="1"/>
            <p:nvPr/>
          </p:nvSpPr>
          <p:spPr>
            <a:xfrm>
              <a:off x="2095131" y="1911605"/>
              <a:ext cx="1401555"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Hiring &amp; Staffing</a:t>
              </a:r>
            </a:p>
          </p:txBody>
        </p:sp>
        <p:sp>
          <p:nvSpPr>
            <p:cNvPr id="47" name="Rectangle 46">
              <a:extLst>
                <a:ext uri="{FF2B5EF4-FFF2-40B4-BE49-F238E27FC236}">
                  <a16:creationId xmlns:a16="http://schemas.microsoft.com/office/drawing/2014/main" id="{DEA4034F-CB38-4D7E-B431-B8321AC30FED}"/>
                </a:ext>
              </a:extLst>
            </p:cNvPr>
            <p:cNvSpPr/>
            <p:nvPr/>
          </p:nvSpPr>
          <p:spPr>
            <a:xfrm>
              <a:off x="3496687" y="1944157"/>
              <a:ext cx="3001997"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EFA595E-60F8-4BF5-A471-16F32AA89BDF}"/>
                </a:ext>
              </a:extLst>
            </p:cNvPr>
            <p:cNvSpPr txBox="1"/>
            <p:nvPr/>
          </p:nvSpPr>
          <p:spPr>
            <a:xfrm>
              <a:off x="6498684" y="1911605"/>
              <a:ext cx="1411211" cy="261610"/>
            </a:xfrm>
            <a:prstGeom prst="rect">
              <a:avLst/>
            </a:prstGeom>
            <a:noFill/>
          </p:spPr>
          <p:txBody>
            <a:bodyPr wrap="square" rtlCol="0" anchor="ctr">
              <a:spAutoFit/>
            </a:bodyPr>
            <a:lstStyle/>
            <a:p>
              <a:r>
                <a:rPr lang="en-US" sz="1050" dirty="0">
                  <a:solidFill>
                    <a:schemeClr val="tx1">
                      <a:lumMod val="75000"/>
                      <a:lumOff val="25000"/>
                    </a:schemeClr>
                  </a:solidFill>
                </a:rPr>
                <a:t>15 weeks</a:t>
              </a:r>
            </a:p>
          </p:txBody>
        </p:sp>
      </p:grpSp>
      <p:grpSp>
        <p:nvGrpSpPr>
          <p:cNvPr id="159" name="Group 158">
            <a:extLst>
              <a:ext uri="{FF2B5EF4-FFF2-40B4-BE49-F238E27FC236}">
                <a16:creationId xmlns:a16="http://schemas.microsoft.com/office/drawing/2014/main" id="{D614C793-9213-43C3-8874-166E75F716D1}"/>
              </a:ext>
            </a:extLst>
          </p:cNvPr>
          <p:cNvGrpSpPr/>
          <p:nvPr/>
        </p:nvGrpSpPr>
        <p:grpSpPr>
          <a:xfrm>
            <a:off x="-286692" y="2338476"/>
            <a:ext cx="5733423" cy="261610"/>
            <a:chOff x="-286692" y="2253999"/>
            <a:chExt cx="5733423" cy="261610"/>
          </a:xfrm>
        </p:grpSpPr>
        <p:sp>
          <p:nvSpPr>
            <p:cNvPr id="50" name="TextBox 49">
              <a:extLst>
                <a:ext uri="{FF2B5EF4-FFF2-40B4-BE49-F238E27FC236}">
                  <a16:creationId xmlns:a16="http://schemas.microsoft.com/office/drawing/2014/main" id="{E9A0DEDB-6B07-4157-844D-EBFEA2B5F0E7}"/>
                </a:ext>
              </a:extLst>
            </p:cNvPr>
            <p:cNvSpPr txBox="1"/>
            <p:nvPr/>
          </p:nvSpPr>
          <p:spPr>
            <a:xfrm>
              <a:off x="-286692" y="2257845"/>
              <a:ext cx="1873224" cy="253916"/>
            </a:xfrm>
            <a:prstGeom prst="rect">
              <a:avLst/>
            </a:prstGeom>
            <a:noFill/>
          </p:spPr>
          <p:txBody>
            <a:bodyPr wrap="square" rtlCol="0" anchor="ctr">
              <a:spAutoFit/>
            </a:bodyPr>
            <a:lstStyle/>
            <a:p>
              <a:pPr algn="r"/>
              <a:r>
                <a:rPr lang="en-US" sz="1050" b="1" dirty="0">
                  <a:solidFill>
                    <a:schemeClr val="tx1">
                      <a:lumMod val="75000"/>
                      <a:lumOff val="25000"/>
                    </a:schemeClr>
                  </a:solidFill>
                </a:rPr>
                <a:t>Commercial Agreements</a:t>
              </a:r>
            </a:p>
          </p:txBody>
        </p:sp>
        <p:sp>
          <p:nvSpPr>
            <p:cNvPr id="51" name="Rectangle 50">
              <a:extLst>
                <a:ext uri="{FF2B5EF4-FFF2-40B4-BE49-F238E27FC236}">
                  <a16:creationId xmlns:a16="http://schemas.microsoft.com/office/drawing/2014/main" id="{9A8A382A-E263-4D37-806B-4D3FDA24A1B8}"/>
                </a:ext>
              </a:extLst>
            </p:cNvPr>
            <p:cNvSpPr/>
            <p:nvPr/>
          </p:nvSpPr>
          <p:spPr>
            <a:xfrm>
              <a:off x="1590676" y="2286551"/>
              <a:ext cx="2346571"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7198B027-113F-4018-B899-6632CC0C29E8}"/>
                </a:ext>
              </a:extLst>
            </p:cNvPr>
            <p:cNvSpPr txBox="1"/>
            <p:nvPr/>
          </p:nvSpPr>
          <p:spPr>
            <a:xfrm>
              <a:off x="3995303" y="2253999"/>
              <a:ext cx="1451428" cy="261610"/>
            </a:xfrm>
            <a:prstGeom prst="rect">
              <a:avLst/>
            </a:prstGeom>
            <a:noFill/>
          </p:spPr>
          <p:txBody>
            <a:bodyPr wrap="square" rtlCol="0" anchor="ctr">
              <a:spAutoFit/>
            </a:bodyPr>
            <a:lstStyle/>
            <a:p>
              <a:r>
                <a:rPr lang="en-US" sz="1050" dirty="0">
                  <a:solidFill>
                    <a:schemeClr val="tx1">
                      <a:lumMod val="75000"/>
                      <a:lumOff val="25000"/>
                    </a:schemeClr>
                  </a:solidFill>
                </a:rPr>
                <a:t>12 weeks</a:t>
              </a:r>
            </a:p>
          </p:txBody>
        </p:sp>
      </p:grpSp>
      <p:grpSp>
        <p:nvGrpSpPr>
          <p:cNvPr id="160" name="Group 159">
            <a:extLst>
              <a:ext uri="{FF2B5EF4-FFF2-40B4-BE49-F238E27FC236}">
                <a16:creationId xmlns:a16="http://schemas.microsoft.com/office/drawing/2014/main" id="{0EEF4D24-68AA-4F5B-806A-352D32F0D250}"/>
              </a:ext>
            </a:extLst>
          </p:cNvPr>
          <p:cNvGrpSpPr/>
          <p:nvPr/>
        </p:nvGrpSpPr>
        <p:grpSpPr>
          <a:xfrm>
            <a:off x="-126429" y="2633561"/>
            <a:ext cx="5963684" cy="261610"/>
            <a:chOff x="-126429" y="2596393"/>
            <a:chExt cx="5963684" cy="261610"/>
          </a:xfrm>
        </p:grpSpPr>
        <p:sp>
          <p:nvSpPr>
            <p:cNvPr id="54" name="TextBox 53">
              <a:extLst>
                <a:ext uri="{FF2B5EF4-FFF2-40B4-BE49-F238E27FC236}">
                  <a16:creationId xmlns:a16="http://schemas.microsoft.com/office/drawing/2014/main" id="{93200B89-C7AB-44A2-BD59-33A6008B6AB4}"/>
                </a:ext>
              </a:extLst>
            </p:cNvPr>
            <p:cNvSpPr txBox="1"/>
            <p:nvPr/>
          </p:nvSpPr>
          <p:spPr>
            <a:xfrm>
              <a:off x="-126429" y="2600240"/>
              <a:ext cx="1717105" cy="253916"/>
            </a:xfrm>
            <a:prstGeom prst="rect">
              <a:avLst/>
            </a:prstGeom>
            <a:noFill/>
          </p:spPr>
          <p:txBody>
            <a:bodyPr wrap="square" rtlCol="0" anchor="ctr">
              <a:spAutoFit/>
            </a:bodyPr>
            <a:lstStyle/>
            <a:p>
              <a:pPr algn="r"/>
              <a:r>
                <a:rPr lang="en-US" sz="1050" b="1" dirty="0">
                  <a:solidFill>
                    <a:schemeClr val="tx1">
                      <a:lumMod val="75000"/>
                      <a:lumOff val="25000"/>
                    </a:schemeClr>
                  </a:solidFill>
                </a:rPr>
                <a:t>Spectrum Acquisition</a:t>
              </a:r>
            </a:p>
          </p:txBody>
        </p:sp>
        <p:sp>
          <p:nvSpPr>
            <p:cNvPr id="55" name="Rectangle 54">
              <a:extLst>
                <a:ext uri="{FF2B5EF4-FFF2-40B4-BE49-F238E27FC236}">
                  <a16:creationId xmlns:a16="http://schemas.microsoft.com/office/drawing/2014/main" id="{A4436874-4C17-4847-B766-B08DFA593EB3}"/>
                </a:ext>
              </a:extLst>
            </p:cNvPr>
            <p:cNvSpPr/>
            <p:nvPr/>
          </p:nvSpPr>
          <p:spPr>
            <a:xfrm>
              <a:off x="1590675" y="2628945"/>
              <a:ext cx="3200077" cy="196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C24E8E86-0A15-4038-B64F-6A8788AB5C73}"/>
                </a:ext>
              </a:extLst>
            </p:cNvPr>
            <p:cNvSpPr txBox="1"/>
            <p:nvPr/>
          </p:nvSpPr>
          <p:spPr>
            <a:xfrm>
              <a:off x="4790752" y="2596393"/>
              <a:ext cx="1046503" cy="261610"/>
            </a:xfrm>
            <a:prstGeom prst="rect">
              <a:avLst/>
            </a:prstGeom>
            <a:noFill/>
          </p:spPr>
          <p:txBody>
            <a:bodyPr wrap="square" rtlCol="0" anchor="ctr">
              <a:spAutoFit/>
            </a:bodyPr>
            <a:lstStyle/>
            <a:p>
              <a:r>
                <a:rPr lang="en-US" sz="1050" dirty="0">
                  <a:solidFill>
                    <a:schemeClr val="tx1">
                      <a:lumMod val="75000"/>
                      <a:lumOff val="25000"/>
                    </a:schemeClr>
                  </a:solidFill>
                </a:rPr>
                <a:t>16 weeks</a:t>
              </a:r>
            </a:p>
          </p:txBody>
        </p:sp>
      </p:grpSp>
      <p:grpSp>
        <p:nvGrpSpPr>
          <p:cNvPr id="161" name="Group 160">
            <a:extLst>
              <a:ext uri="{FF2B5EF4-FFF2-40B4-BE49-F238E27FC236}">
                <a16:creationId xmlns:a16="http://schemas.microsoft.com/office/drawing/2014/main" id="{96588F60-C9A1-4198-8AA8-95876F3A46A9}"/>
              </a:ext>
            </a:extLst>
          </p:cNvPr>
          <p:cNvGrpSpPr/>
          <p:nvPr/>
        </p:nvGrpSpPr>
        <p:grpSpPr>
          <a:xfrm>
            <a:off x="1133475" y="3688093"/>
            <a:ext cx="5570555" cy="261610"/>
            <a:chOff x="1133475" y="2938787"/>
            <a:chExt cx="5570555" cy="261610"/>
          </a:xfrm>
        </p:grpSpPr>
        <p:sp>
          <p:nvSpPr>
            <p:cNvPr id="58" name="TextBox 57">
              <a:extLst>
                <a:ext uri="{FF2B5EF4-FFF2-40B4-BE49-F238E27FC236}">
                  <a16:creationId xmlns:a16="http://schemas.microsoft.com/office/drawing/2014/main" id="{F8EF8F5A-7DD2-4B40-B3E2-D7AC953B4B84}"/>
                </a:ext>
              </a:extLst>
            </p:cNvPr>
            <p:cNvSpPr txBox="1"/>
            <p:nvPr/>
          </p:nvSpPr>
          <p:spPr>
            <a:xfrm>
              <a:off x="1133475" y="2938787"/>
              <a:ext cx="1984902"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Other Resource Acquisition</a:t>
              </a:r>
            </a:p>
          </p:txBody>
        </p:sp>
        <p:sp>
          <p:nvSpPr>
            <p:cNvPr id="59" name="Rectangle 58">
              <a:extLst>
                <a:ext uri="{FF2B5EF4-FFF2-40B4-BE49-F238E27FC236}">
                  <a16:creationId xmlns:a16="http://schemas.microsoft.com/office/drawing/2014/main" id="{0B7D9066-68A6-461A-A1B0-EE3941A0A176}"/>
                </a:ext>
              </a:extLst>
            </p:cNvPr>
            <p:cNvSpPr/>
            <p:nvPr/>
          </p:nvSpPr>
          <p:spPr>
            <a:xfrm>
              <a:off x="3118378" y="2971339"/>
              <a:ext cx="2070100"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46B66E79-FFA3-4886-9BC3-97E9D68666D9}"/>
                </a:ext>
              </a:extLst>
            </p:cNvPr>
            <p:cNvSpPr txBox="1"/>
            <p:nvPr/>
          </p:nvSpPr>
          <p:spPr>
            <a:xfrm>
              <a:off x="5181829" y="2938787"/>
              <a:ext cx="1522201" cy="261610"/>
            </a:xfrm>
            <a:prstGeom prst="rect">
              <a:avLst/>
            </a:prstGeom>
            <a:noFill/>
          </p:spPr>
          <p:txBody>
            <a:bodyPr wrap="square" rtlCol="0" anchor="ctr">
              <a:spAutoFit/>
            </a:bodyPr>
            <a:lstStyle/>
            <a:p>
              <a:r>
                <a:rPr lang="en-US" sz="1050" dirty="0">
                  <a:solidFill>
                    <a:schemeClr val="tx1">
                      <a:lumMod val="75000"/>
                      <a:lumOff val="25000"/>
                    </a:schemeClr>
                  </a:solidFill>
                </a:rPr>
                <a:t>10 weeks</a:t>
              </a:r>
            </a:p>
          </p:txBody>
        </p:sp>
      </p:grpSp>
      <p:grpSp>
        <p:nvGrpSpPr>
          <p:cNvPr id="162" name="Group 161">
            <a:extLst>
              <a:ext uri="{FF2B5EF4-FFF2-40B4-BE49-F238E27FC236}">
                <a16:creationId xmlns:a16="http://schemas.microsoft.com/office/drawing/2014/main" id="{E9020C31-010C-4D31-B136-4B5F88BABE6B}"/>
              </a:ext>
            </a:extLst>
          </p:cNvPr>
          <p:cNvGrpSpPr/>
          <p:nvPr/>
        </p:nvGrpSpPr>
        <p:grpSpPr>
          <a:xfrm>
            <a:off x="343998" y="3223731"/>
            <a:ext cx="5889678" cy="430887"/>
            <a:chOff x="382098" y="3196542"/>
            <a:chExt cx="5889678" cy="430887"/>
          </a:xfrm>
        </p:grpSpPr>
        <p:sp>
          <p:nvSpPr>
            <p:cNvPr id="62" name="TextBox 61">
              <a:extLst>
                <a:ext uri="{FF2B5EF4-FFF2-40B4-BE49-F238E27FC236}">
                  <a16:creationId xmlns:a16="http://schemas.microsoft.com/office/drawing/2014/main" id="{02D8376F-1296-43E0-8E53-EB914FA9622A}"/>
                </a:ext>
              </a:extLst>
            </p:cNvPr>
            <p:cNvSpPr txBox="1"/>
            <p:nvPr/>
          </p:nvSpPr>
          <p:spPr>
            <a:xfrm>
              <a:off x="382098" y="3196542"/>
              <a:ext cx="1717105" cy="430887"/>
            </a:xfrm>
            <a:prstGeom prst="rect">
              <a:avLst/>
            </a:prstGeom>
            <a:noFill/>
          </p:spPr>
          <p:txBody>
            <a:bodyPr wrap="square" rtlCol="0" anchor="ctr">
              <a:spAutoFit/>
            </a:bodyPr>
            <a:lstStyle/>
            <a:p>
              <a:pPr algn="r"/>
              <a:r>
                <a:rPr lang="en-US" sz="1100" b="1" dirty="0">
                  <a:solidFill>
                    <a:schemeClr val="tx1">
                      <a:lumMod val="75000"/>
                      <a:lumOff val="25000"/>
                    </a:schemeClr>
                  </a:solidFill>
                </a:rPr>
                <a:t>Network Architecture Definition</a:t>
              </a:r>
            </a:p>
          </p:txBody>
        </p:sp>
        <p:sp>
          <p:nvSpPr>
            <p:cNvPr id="63" name="Rectangle 62">
              <a:extLst>
                <a:ext uri="{FF2B5EF4-FFF2-40B4-BE49-F238E27FC236}">
                  <a16:creationId xmlns:a16="http://schemas.microsoft.com/office/drawing/2014/main" id="{4EB2CEFF-1CB1-4E1F-B31C-2DAD5F5221AE}"/>
                </a:ext>
              </a:extLst>
            </p:cNvPr>
            <p:cNvSpPr/>
            <p:nvPr/>
          </p:nvSpPr>
          <p:spPr>
            <a:xfrm>
              <a:off x="2099203" y="3313733"/>
              <a:ext cx="2729649"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26B813A8-C55F-4B92-A481-BB4AB6B051C6}"/>
                </a:ext>
              </a:extLst>
            </p:cNvPr>
            <p:cNvSpPr txBox="1"/>
            <p:nvPr/>
          </p:nvSpPr>
          <p:spPr>
            <a:xfrm>
              <a:off x="4790752" y="3281181"/>
              <a:ext cx="1481024" cy="261610"/>
            </a:xfrm>
            <a:prstGeom prst="rect">
              <a:avLst/>
            </a:prstGeom>
            <a:noFill/>
          </p:spPr>
          <p:txBody>
            <a:bodyPr wrap="square" rtlCol="0" anchor="ctr">
              <a:spAutoFit/>
            </a:bodyPr>
            <a:lstStyle/>
            <a:p>
              <a:r>
                <a:rPr lang="en-US" sz="1050" dirty="0">
                  <a:solidFill>
                    <a:schemeClr val="tx1">
                      <a:lumMod val="75000"/>
                      <a:lumOff val="25000"/>
                    </a:schemeClr>
                  </a:solidFill>
                </a:rPr>
                <a:t>14 weeks</a:t>
              </a:r>
            </a:p>
          </p:txBody>
        </p:sp>
      </p:grpSp>
      <p:grpSp>
        <p:nvGrpSpPr>
          <p:cNvPr id="163" name="Group 162">
            <a:extLst>
              <a:ext uri="{FF2B5EF4-FFF2-40B4-BE49-F238E27FC236}">
                <a16:creationId xmlns:a16="http://schemas.microsoft.com/office/drawing/2014/main" id="{A5252882-6B0B-4247-A1C3-372CF9A49729}"/>
              </a:ext>
            </a:extLst>
          </p:cNvPr>
          <p:cNvGrpSpPr/>
          <p:nvPr/>
        </p:nvGrpSpPr>
        <p:grpSpPr>
          <a:xfrm>
            <a:off x="2051654" y="4573348"/>
            <a:ext cx="6324966" cy="261610"/>
            <a:chOff x="2051654" y="3623575"/>
            <a:chExt cx="6324966" cy="261610"/>
          </a:xfrm>
        </p:grpSpPr>
        <p:sp>
          <p:nvSpPr>
            <p:cNvPr id="66" name="TextBox 65">
              <a:extLst>
                <a:ext uri="{FF2B5EF4-FFF2-40B4-BE49-F238E27FC236}">
                  <a16:creationId xmlns:a16="http://schemas.microsoft.com/office/drawing/2014/main" id="{B5341816-4EEB-44B4-B336-7BDE316B939E}"/>
                </a:ext>
              </a:extLst>
            </p:cNvPr>
            <p:cNvSpPr txBox="1"/>
            <p:nvPr/>
          </p:nvSpPr>
          <p:spPr>
            <a:xfrm>
              <a:off x="2051654" y="3623575"/>
              <a:ext cx="3112694"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Vendor Selection &amp; Onboarding</a:t>
              </a:r>
            </a:p>
          </p:txBody>
        </p:sp>
        <p:sp>
          <p:nvSpPr>
            <p:cNvPr id="67" name="Rectangle 66">
              <a:extLst>
                <a:ext uri="{FF2B5EF4-FFF2-40B4-BE49-F238E27FC236}">
                  <a16:creationId xmlns:a16="http://schemas.microsoft.com/office/drawing/2014/main" id="{9ADE80DA-7682-443E-B337-856F50011D9A}"/>
                </a:ext>
              </a:extLst>
            </p:cNvPr>
            <p:cNvSpPr/>
            <p:nvPr/>
          </p:nvSpPr>
          <p:spPr>
            <a:xfrm>
              <a:off x="5188477" y="3656127"/>
              <a:ext cx="1738103"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F47D5DA6-F15D-4A2A-B49D-835363B35C8F}"/>
                </a:ext>
              </a:extLst>
            </p:cNvPr>
            <p:cNvSpPr txBox="1"/>
            <p:nvPr/>
          </p:nvSpPr>
          <p:spPr>
            <a:xfrm>
              <a:off x="6925192" y="3623575"/>
              <a:ext cx="1451428" cy="261610"/>
            </a:xfrm>
            <a:prstGeom prst="rect">
              <a:avLst/>
            </a:prstGeom>
            <a:noFill/>
          </p:spPr>
          <p:txBody>
            <a:bodyPr wrap="square" rtlCol="0" anchor="ctr">
              <a:spAutoFit/>
            </a:bodyPr>
            <a:lstStyle/>
            <a:p>
              <a:r>
                <a:rPr lang="en-US" sz="1050" dirty="0">
                  <a:solidFill>
                    <a:schemeClr val="tx1">
                      <a:lumMod val="75000"/>
                      <a:lumOff val="25000"/>
                    </a:schemeClr>
                  </a:solidFill>
                </a:rPr>
                <a:t>8 weeks</a:t>
              </a:r>
            </a:p>
          </p:txBody>
        </p:sp>
      </p:grpSp>
      <p:grpSp>
        <p:nvGrpSpPr>
          <p:cNvPr id="164" name="Group 163">
            <a:extLst>
              <a:ext uri="{FF2B5EF4-FFF2-40B4-BE49-F238E27FC236}">
                <a16:creationId xmlns:a16="http://schemas.microsoft.com/office/drawing/2014/main" id="{C9E92D7E-C2C7-4242-A7BA-EA6C9C0EE90D}"/>
              </a:ext>
            </a:extLst>
          </p:cNvPr>
          <p:cNvGrpSpPr/>
          <p:nvPr/>
        </p:nvGrpSpPr>
        <p:grpSpPr>
          <a:xfrm>
            <a:off x="3143322" y="4278263"/>
            <a:ext cx="3528321" cy="261610"/>
            <a:chOff x="3143322" y="3965969"/>
            <a:chExt cx="3528321" cy="261610"/>
          </a:xfrm>
        </p:grpSpPr>
        <p:sp>
          <p:nvSpPr>
            <p:cNvPr id="70" name="TextBox 69">
              <a:extLst>
                <a:ext uri="{FF2B5EF4-FFF2-40B4-BE49-F238E27FC236}">
                  <a16:creationId xmlns:a16="http://schemas.microsoft.com/office/drawing/2014/main" id="{5C833A4C-B6BA-47FF-A6E0-C4C01115C9CB}"/>
                </a:ext>
              </a:extLst>
            </p:cNvPr>
            <p:cNvSpPr txBox="1"/>
            <p:nvPr/>
          </p:nvSpPr>
          <p:spPr>
            <a:xfrm>
              <a:off x="3143322" y="3965969"/>
              <a:ext cx="1215318"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Network HLD</a:t>
              </a:r>
            </a:p>
          </p:txBody>
        </p:sp>
        <p:sp>
          <p:nvSpPr>
            <p:cNvPr id="71" name="Rectangle 70">
              <a:extLst>
                <a:ext uri="{FF2B5EF4-FFF2-40B4-BE49-F238E27FC236}">
                  <a16:creationId xmlns:a16="http://schemas.microsoft.com/office/drawing/2014/main" id="{F0E3A4DB-4AAB-4F16-9DF8-81A6F5837394}"/>
                </a:ext>
              </a:extLst>
            </p:cNvPr>
            <p:cNvSpPr/>
            <p:nvPr/>
          </p:nvSpPr>
          <p:spPr>
            <a:xfrm>
              <a:off x="4358641" y="3998521"/>
              <a:ext cx="829836"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16806410-2744-4FB5-B86A-802FE4DAACE3}"/>
                </a:ext>
              </a:extLst>
            </p:cNvPr>
            <p:cNvSpPr txBox="1"/>
            <p:nvPr/>
          </p:nvSpPr>
          <p:spPr>
            <a:xfrm>
              <a:off x="5188477" y="3965969"/>
              <a:ext cx="1483166" cy="261610"/>
            </a:xfrm>
            <a:prstGeom prst="rect">
              <a:avLst/>
            </a:prstGeom>
            <a:noFill/>
          </p:spPr>
          <p:txBody>
            <a:bodyPr wrap="square" rtlCol="0" anchor="ctr">
              <a:spAutoFit/>
            </a:bodyPr>
            <a:lstStyle/>
            <a:p>
              <a:r>
                <a:rPr lang="en-US" sz="1050" dirty="0">
                  <a:solidFill>
                    <a:schemeClr val="tx1">
                      <a:lumMod val="75000"/>
                      <a:lumOff val="25000"/>
                    </a:schemeClr>
                  </a:solidFill>
                </a:rPr>
                <a:t>4 weeks</a:t>
              </a:r>
            </a:p>
          </p:txBody>
        </p:sp>
      </p:grpSp>
      <p:grpSp>
        <p:nvGrpSpPr>
          <p:cNvPr id="165" name="Group 164">
            <a:extLst>
              <a:ext uri="{FF2B5EF4-FFF2-40B4-BE49-F238E27FC236}">
                <a16:creationId xmlns:a16="http://schemas.microsoft.com/office/drawing/2014/main" id="{A85D8C9F-7950-4ABE-A6DF-F9F7130AC4EB}"/>
              </a:ext>
            </a:extLst>
          </p:cNvPr>
          <p:cNvGrpSpPr/>
          <p:nvPr/>
        </p:nvGrpSpPr>
        <p:grpSpPr>
          <a:xfrm>
            <a:off x="5413939" y="5163518"/>
            <a:ext cx="4862237" cy="261610"/>
            <a:chOff x="5413939" y="4308363"/>
            <a:chExt cx="4862237" cy="261610"/>
          </a:xfrm>
        </p:grpSpPr>
        <p:sp>
          <p:nvSpPr>
            <p:cNvPr id="74" name="TextBox 73">
              <a:extLst>
                <a:ext uri="{FF2B5EF4-FFF2-40B4-BE49-F238E27FC236}">
                  <a16:creationId xmlns:a16="http://schemas.microsoft.com/office/drawing/2014/main" id="{B92ADE8E-167A-4DBE-9D1D-BB880C97BCAA}"/>
                </a:ext>
              </a:extLst>
            </p:cNvPr>
            <p:cNvSpPr txBox="1"/>
            <p:nvPr/>
          </p:nvSpPr>
          <p:spPr>
            <a:xfrm>
              <a:off x="5413939" y="4308363"/>
              <a:ext cx="1084743"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Network LLD</a:t>
              </a:r>
            </a:p>
          </p:txBody>
        </p:sp>
        <p:sp>
          <p:nvSpPr>
            <p:cNvPr id="75" name="Rectangle 74">
              <a:extLst>
                <a:ext uri="{FF2B5EF4-FFF2-40B4-BE49-F238E27FC236}">
                  <a16:creationId xmlns:a16="http://schemas.microsoft.com/office/drawing/2014/main" id="{453A6D7F-CE60-4C3B-94EF-44A4A9B86A1E}"/>
                </a:ext>
              </a:extLst>
            </p:cNvPr>
            <p:cNvSpPr/>
            <p:nvPr/>
          </p:nvSpPr>
          <p:spPr>
            <a:xfrm>
              <a:off x="6498684" y="4340915"/>
              <a:ext cx="2562175"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93CA77B-7EF2-4F51-B695-E1E257D912A7}"/>
                </a:ext>
              </a:extLst>
            </p:cNvPr>
            <p:cNvSpPr txBox="1"/>
            <p:nvPr/>
          </p:nvSpPr>
          <p:spPr>
            <a:xfrm>
              <a:off x="9060858" y="4308363"/>
              <a:ext cx="1215318" cy="261610"/>
            </a:xfrm>
            <a:prstGeom prst="rect">
              <a:avLst/>
            </a:prstGeom>
            <a:noFill/>
          </p:spPr>
          <p:txBody>
            <a:bodyPr wrap="square" rtlCol="0" anchor="ctr">
              <a:spAutoFit/>
            </a:bodyPr>
            <a:lstStyle/>
            <a:p>
              <a:r>
                <a:rPr lang="en-US" sz="1050" dirty="0">
                  <a:solidFill>
                    <a:schemeClr val="tx1">
                      <a:lumMod val="75000"/>
                      <a:lumOff val="25000"/>
                    </a:schemeClr>
                  </a:solidFill>
                </a:rPr>
                <a:t>12 weeks</a:t>
              </a:r>
            </a:p>
          </p:txBody>
        </p:sp>
      </p:grpSp>
      <p:grpSp>
        <p:nvGrpSpPr>
          <p:cNvPr id="166" name="Group 165">
            <a:extLst>
              <a:ext uri="{FF2B5EF4-FFF2-40B4-BE49-F238E27FC236}">
                <a16:creationId xmlns:a16="http://schemas.microsoft.com/office/drawing/2014/main" id="{33CEBC46-CE36-4EE5-8AF5-2866F5D5FC6B}"/>
              </a:ext>
            </a:extLst>
          </p:cNvPr>
          <p:cNvGrpSpPr/>
          <p:nvPr/>
        </p:nvGrpSpPr>
        <p:grpSpPr>
          <a:xfrm>
            <a:off x="2697600" y="4868433"/>
            <a:ext cx="6918434" cy="261610"/>
            <a:chOff x="2697600" y="4650756"/>
            <a:chExt cx="6918434" cy="261610"/>
          </a:xfrm>
        </p:grpSpPr>
        <p:sp>
          <p:nvSpPr>
            <p:cNvPr id="78" name="TextBox 77">
              <a:extLst>
                <a:ext uri="{FF2B5EF4-FFF2-40B4-BE49-F238E27FC236}">
                  <a16:creationId xmlns:a16="http://schemas.microsoft.com/office/drawing/2014/main" id="{D5ACD690-7EC1-4A89-BDA8-3F64A53E1AA4}"/>
                </a:ext>
              </a:extLst>
            </p:cNvPr>
            <p:cNvSpPr txBox="1"/>
            <p:nvPr/>
          </p:nvSpPr>
          <p:spPr>
            <a:xfrm>
              <a:off x="2697600" y="4650756"/>
              <a:ext cx="2484229"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Site Acquisition &amp; Permits</a:t>
              </a:r>
            </a:p>
          </p:txBody>
        </p:sp>
        <p:sp>
          <p:nvSpPr>
            <p:cNvPr id="79" name="Rectangle 78">
              <a:extLst>
                <a:ext uri="{FF2B5EF4-FFF2-40B4-BE49-F238E27FC236}">
                  <a16:creationId xmlns:a16="http://schemas.microsoft.com/office/drawing/2014/main" id="{5DCEFB22-406E-4786-935F-A3FAFC3247FB}"/>
                </a:ext>
              </a:extLst>
            </p:cNvPr>
            <p:cNvSpPr/>
            <p:nvPr/>
          </p:nvSpPr>
          <p:spPr>
            <a:xfrm>
              <a:off x="5188477" y="4683308"/>
              <a:ext cx="3446640" cy="196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CB205163-FC5F-4E82-9AE2-9F17F83A0F2D}"/>
                </a:ext>
              </a:extLst>
            </p:cNvPr>
            <p:cNvSpPr txBox="1"/>
            <p:nvPr/>
          </p:nvSpPr>
          <p:spPr>
            <a:xfrm>
              <a:off x="8635117" y="4650756"/>
              <a:ext cx="980917" cy="261610"/>
            </a:xfrm>
            <a:prstGeom prst="rect">
              <a:avLst/>
            </a:prstGeom>
            <a:noFill/>
          </p:spPr>
          <p:txBody>
            <a:bodyPr wrap="square" rtlCol="0" anchor="ctr">
              <a:spAutoFit/>
            </a:bodyPr>
            <a:lstStyle/>
            <a:p>
              <a:r>
                <a:rPr lang="en-US" sz="1050" dirty="0">
                  <a:solidFill>
                    <a:schemeClr val="tx1">
                      <a:lumMod val="75000"/>
                      <a:lumOff val="25000"/>
                    </a:schemeClr>
                  </a:solidFill>
                </a:rPr>
                <a:t>16 weeks</a:t>
              </a:r>
            </a:p>
          </p:txBody>
        </p:sp>
      </p:grpSp>
      <p:grpSp>
        <p:nvGrpSpPr>
          <p:cNvPr id="167" name="Group 166">
            <a:extLst>
              <a:ext uri="{FF2B5EF4-FFF2-40B4-BE49-F238E27FC236}">
                <a16:creationId xmlns:a16="http://schemas.microsoft.com/office/drawing/2014/main" id="{75035EBD-3346-4A0D-A5E6-9077A881DB50}"/>
              </a:ext>
            </a:extLst>
          </p:cNvPr>
          <p:cNvGrpSpPr/>
          <p:nvPr/>
        </p:nvGrpSpPr>
        <p:grpSpPr>
          <a:xfrm>
            <a:off x="6383639" y="5458603"/>
            <a:ext cx="4450427" cy="261610"/>
            <a:chOff x="6383639" y="4993151"/>
            <a:chExt cx="4450427" cy="261610"/>
          </a:xfrm>
        </p:grpSpPr>
        <p:sp>
          <p:nvSpPr>
            <p:cNvPr id="82" name="TextBox 81">
              <a:extLst>
                <a:ext uri="{FF2B5EF4-FFF2-40B4-BE49-F238E27FC236}">
                  <a16:creationId xmlns:a16="http://schemas.microsoft.com/office/drawing/2014/main" id="{82F3744C-5A75-43E8-A0CA-D6A584B1D65E}"/>
                </a:ext>
              </a:extLst>
            </p:cNvPr>
            <p:cNvSpPr txBox="1"/>
            <p:nvPr/>
          </p:nvSpPr>
          <p:spPr>
            <a:xfrm>
              <a:off x="6383639" y="4993151"/>
              <a:ext cx="1404708"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Hardware Delivery</a:t>
              </a:r>
            </a:p>
          </p:txBody>
        </p:sp>
        <p:sp>
          <p:nvSpPr>
            <p:cNvPr id="83" name="Rectangle 82">
              <a:extLst>
                <a:ext uri="{FF2B5EF4-FFF2-40B4-BE49-F238E27FC236}">
                  <a16:creationId xmlns:a16="http://schemas.microsoft.com/office/drawing/2014/main" id="{1714BC40-9ADB-4F21-8D4A-AB8E5E25E093}"/>
                </a:ext>
              </a:extLst>
            </p:cNvPr>
            <p:cNvSpPr/>
            <p:nvPr/>
          </p:nvSpPr>
          <p:spPr>
            <a:xfrm>
              <a:off x="7788347" y="5025703"/>
              <a:ext cx="1706053" cy="196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07E2C6AD-E84D-44CD-9808-3A65998E3660}"/>
                </a:ext>
              </a:extLst>
            </p:cNvPr>
            <p:cNvSpPr txBox="1"/>
            <p:nvPr/>
          </p:nvSpPr>
          <p:spPr>
            <a:xfrm>
              <a:off x="9494400" y="4993151"/>
              <a:ext cx="1339666" cy="261610"/>
            </a:xfrm>
            <a:prstGeom prst="rect">
              <a:avLst/>
            </a:prstGeom>
            <a:noFill/>
          </p:spPr>
          <p:txBody>
            <a:bodyPr wrap="square" rtlCol="0" anchor="ctr">
              <a:spAutoFit/>
            </a:bodyPr>
            <a:lstStyle/>
            <a:p>
              <a:r>
                <a:rPr lang="en-US" sz="1050" dirty="0">
                  <a:solidFill>
                    <a:schemeClr val="tx1">
                      <a:lumMod val="75000"/>
                      <a:lumOff val="25000"/>
                    </a:schemeClr>
                  </a:solidFill>
                </a:rPr>
                <a:t>9 weeks</a:t>
              </a:r>
            </a:p>
          </p:txBody>
        </p:sp>
      </p:grpSp>
      <p:grpSp>
        <p:nvGrpSpPr>
          <p:cNvPr id="168" name="Group 167">
            <a:extLst>
              <a:ext uri="{FF2B5EF4-FFF2-40B4-BE49-F238E27FC236}">
                <a16:creationId xmlns:a16="http://schemas.microsoft.com/office/drawing/2014/main" id="{B9389718-A291-497A-A969-E43763202FEA}"/>
              </a:ext>
            </a:extLst>
          </p:cNvPr>
          <p:cNvGrpSpPr/>
          <p:nvPr/>
        </p:nvGrpSpPr>
        <p:grpSpPr>
          <a:xfrm>
            <a:off x="5520127" y="6048773"/>
            <a:ext cx="5749071" cy="261610"/>
            <a:chOff x="5520127" y="5335545"/>
            <a:chExt cx="5749071" cy="261610"/>
          </a:xfrm>
        </p:grpSpPr>
        <p:sp>
          <p:nvSpPr>
            <p:cNvPr id="86" name="TextBox 85">
              <a:extLst>
                <a:ext uri="{FF2B5EF4-FFF2-40B4-BE49-F238E27FC236}">
                  <a16:creationId xmlns:a16="http://schemas.microsoft.com/office/drawing/2014/main" id="{D740138E-8FB8-4423-BDEE-F210299CF778}"/>
                </a:ext>
              </a:extLst>
            </p:cNvPr>
            <p:cNvSpPr txBox="1"/>
            <p:nvPr/>
          </p:nvSpPr>
          <p:spPr>
            <a:xfrm>
              <a:off x="5520127" y="5335545"/>
              <a:ext cx="3102880"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Site &amp; Fiber Construction</a:t>
              </a:r>
            </a:p>
          </p:txBody>
        </p:sp>
        <p:sp>
          <p:nvSpPr>
            <p:cNvPr id="87" name="Rectangle 86">
              <a:extLst>
                <a:ext uri="{FF2B5EF4-FFF2-40B4-BE49-F238E27FC236}">
                  <a16:creationId xmlns:a16="http://schemas.microsoft.com/office/drawing/2014/main" id="{75BE7CFF-0DFA-4C5E-8719-05C4B0005F7E}"/>
                </a:ext>
              </a:extLst>
            </p:cNvPr>
            <p:cNvSpPr/>
            <p:nvPr/>
          </p:nvSpPr>
          <p:spPr>
            <a:xfrm>
              <a:off x="8635117" y="5368097"/>
              <a:ext cx="1709033"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A994EC2-2066-437E-A4ED-8E3AF296CDF1}"/>
                </a:ext>
              </a:extLst>
            </p:cNvPr>
            <p:cNvSpPr txBox="1"/>
            <p:nvPr/>
          </p:nvSpPr>
          <p:spPr>
            <a:xfrm>
              <a:off x="10344150" y="5335545"/>
              <a:ext cx="925048" cy="261610"/>
            </a:xfrm>
            <a:prstGeom prst="rect">
              <a:avLst/>
            </a:prstGeom>
            <a:noFill/>
          </p:spPr>
          <p:txBody>
            <a:bodyPr wrap="square" rtlCol="0" anchor="ctr">
              <a:spAutoFit/>
            </a:bodyPr>
            <a:lstStyle/>
            <a:p>
              <a:r>
                <a:rPr lang="en-US" sz="1050" dirty="0">
                  <a:solidFill>
                    <a:schemeClr val="tx1">
                      <a:lumMod val="75000"/>
                      <a:lumOff val="25000"/>
                    </a:schemeClr>
                  </a:solidFill>
                </a:rPr>
                <a:t>8 weeks</a:t>
              </a:r>
            </a:p>
          </p:txBody>
        </p:sp>
      </p:grpSp>
      <p:grpSp>
        <p:nvGrpSpPr>
          <p:cNvPr id="169" name="Group 168">
            <a:extLst>
              <a:ext uri="{FF2B5EF4-FFF2-40B4-BE49-F238E27FC236}">
                <a16:creationId xmlns:a16="http://schemas.microsoft.com/office/drawing/2014/main" id="{1340E177-A1F5-43F6-B420-107ED0E19A09}"/>
              </a:ext>
            </a:extLst>
          </p:cNvPr>
          <p:cNvGrpSpPr/>
          <p:nvPr/>
        </p:nvGrpSpPr>
        <p:grpSpPr>
          <a:xfrm>
            <a:off x="6233676" y="5753688"/>
            <a:ext cx="4185773" cy="261610"/>
            <a:chOff x="6230169" y="5680344"/>
            <a:chExt cx="4185773" cy="261610"/>
          </a:xfrm>
        </p:grpSpPr>
        <p:sp>
          <p:nvSpPr>
            <p:cNvPr id="90" name="TextBox 89">
              <a:extLst>
                <a:ext uri="{FF2B5EF4-FFF2-40B4-BE49-F238E27FC236}">
                  <a16:creationId xmlns:a16="http://schemas.microsoft.com/office/drawing/2014/main" id="{67994BD0-3695-40DB-B729-11371CFC0140}"/>
                </a:ext>
              </a:extLst>
            </p:cNvPr>
            <p:cNvSpPr txBox="1"/>
            <p:nvPr/>
          </p:nvSpPr>
          <p:spPr>
            <a:xfrm>
              <a:off x="6230169" y="5680344"/>
              <a:ext cx="1761090"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Training &amp; Preparation</a:t>
              </a:r>
            </a:p>
          </p:txBody>
        </p:sp>
        <p:sp>
          <p:nvSpPr>
            <p:cNvPr id="91" name="Rectangle 90">
              <a:extLst>
                <a:ext uri="{FF2B5EF4-FFF2-40B4-BE49-F238E27FC236}">
                  <a16:creationId xmlns:a16="http://schemas.microsoft.com/office/drawing/2014/main" id="{332657F6-55FF-42A9-8DE6-C05D89E9A921}"/>
                </a:ext>
              </a:extLst>
            </p:cNvPr>
            <p:cNvSpPr/>
            <p:nvPr/>
          </p:nvSpPr>
          <p:spPr>
            <a:xfrm>
              <a:off x="7994767" y="5712896"/>
              <a:ext cx="1499633"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493BC8D2-0F7F-4259-91E8-78CB2AC0AC0B}"/>
                </a:ext>
              </a:extLst>
            </p:cNvPr>
            <p:cNvSpPr txBox="1"/>
            <p:nvPr/>
          </p:nvSpPr>
          <p:spPr>
            <a:xfrm>
              <a:off x="9490894" y="5680344"/>
              <a:ext cx="925048" cy="261610"/>
            </a:xfrm>
            <a:prstGeom prst="rect">
              <a:avLst/>
            </a:prstGeom>
            <a:noFill/>
          </p:spPr>
          <p:txBody>
            <a:bodyPr wrap="square" rtlCol="0" anchor="ctr">
              <a:spAutoFit/>
            </a:bodyPr>
            <a:lstStyle/>
            <a:p>
              <a:r>
                <a:rPr lang="en-US" sz="1050" dirty="0">
                  <a:solidFill>
                    <a:schemeClr val="tx1">
                      <a:lumMod val="75000"/>
                      <a:lumOff val="25000"/>
                    </a:schemeClr>
                  </a:solidFill>
                </a:rPr>
                <a:t>8 weeks</a:t>
              </a:r>
            </a:p>
          </p:txBody>
        </p:sp>
      </p:grpSp>
      <p:grpSp>
        <p:nvGrpSpPr>
          <p:cNvPr id="170" name="Group 169">
            <a:extLst>
              <a:ext uri="{FF2B5EF4-FFF2-40B4-BE49-F238E27FC236}">
                <a16:creationId xmlns:a16="http://schemas.microsoft.com/office/drawing/2014/main" id="{101F5ED0-D3FC-4EB9-9714-58FCCED9B1AE}"/>
              </a:ext>
            </a:extLst>
          </p:cNvPr>
          <p:cNvGrpSpPr/>
          <p:nvPr/>
        </p:nvGrpSpPr>
        <p:grpSpPr>
          <a:xfrm>
            <a:off x="7994766" y="6343863"/>
            <a:ext cx="4406785" cy="261610"/>
            <a:chOff x="7994766" y="6020339"/>
            <a:chExt cx="4406785" cy="261610"/>
          </a:xfrm>
        </p:grpSpPr>
        <p:sp>
          <p:nvSpPr>
            <p:cNvPr id="94" name="TextBox 93">
              <a:extLst>
                <a:ext uri="{FF2B5EF4-FFF2-40B4-BE49-F238E27FC236}">
                  <a16:creationId xmlns:a16="http://schemas.microsoft.com/office/drawing/2014/main" id="{B6234C60-290E-4F73-A27D-CA70C488520E}"/>
                </a:ext>
              </a:extLst>
            </p:cNvPr>
            <p:cNvSpPr txBox="1"/>
            <p:nvPr/>
          </p:nvSpPr>
          <p:spPr>
            <a:xfrm>
              <a:off x="7994766" y="6020339"/>
              <a:ext cx="1499633" cy="261610"/>
            </a:xfrm>
            <a:prstGeom prst="rect">
              <a:avLst/>
            </a:prstGeom>
            <a:noFill/>
          </p:spPr>
          <p:txBody>
            <a:bodyPr wrap="square" rtlCol="0" anchor="ctr">
              <a:spAutoFit/>
            </a:bodyPr>
            <a:lstStyle/>
            <a:p>
              <a:pPr algn="r"/>
              <a:r>
                <a:rPr lang="en-US" sz="1100" b="1" dirty="0">
                  <a:solidFill>
                    <a:schemeClr val="tx1">
                      <a:lumMod val="75000"/>
                      <a:lumOff val="25000"/>
                    </a:schemeClr>
                  </a:solidFill>
                </a:rPr>
                <a:t>Site Deployment</a:t>
              </a:r>
            </a:p>
          </p:txBody>
        </p:sp>
        <p:sp>
          <p:nvSpPr>
            <p:cNvPr id="95" name="Rectangle 94">
              <a:extLst>
                <a:ext uri="{FF2B5EF4-FFF2-40B4-BE49-F238E27FC236}">
                  <a16:creationId xmlns:a16="http://schemas.microsoft.com/office/drawing/2014/main" id="{E9DED9D8-B944-493E-B424-4D3A14220AAF}"/>
                </a:ext>
              </a:extLst>
            </p:cNvPr>
            <p:cNvSpPr/>
            <p:nvPr/>
          </p:nvSpPr>
          <p:spPr>
            <a:xfrm>
              <a:off x="9494401" y="6052891"/>
              <a:ext cx="2128816" cy="1965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34AF7A08-F88E-4AAA-8792-1A1727E51CB1}"/>
                </a:ext>
              </a:extLst>
            </p:cNvPr>
            <p:cNvSpPr txBox="1"/>
            <p:nvPr/>
          </p:nvSpPr>
          <p:spPr>
            <a:xfrm>
              <a:off x="11623217" y="6020339"/>
              <a:ext cx="778334" cy="261610"/>
            </a:xfrm>
            <a:prstGeom prst="rect">
              <a:avLst/>
            </a:prstGeom>
            <a:noFill/>
          </p:spPr>
          <p:txBody>
            <a:bodyPr wrap="square" rtlCol="0" anchor="ctr">
              <a:spAutoFit/>
            </a:bodyPr>
            <a:lstStyle/>
            <a:p>
              <a:r>
                <a:rPr lang="en-US" sz="1050" dirty="0">
                  <a:solidFill>
                    <a:schemeClr val="tx1">
                      <a:lumMod val="75000"/>
                      <a:lumOff val="25000"/>
                    </a:schemeClr>
                  </a:solidFill>
                </a:rPr>
                <a:t>11 weeks</a:t>
              </a:r>
            </a:p>
          </p:txBody>
        </p:sp>
      </p:grpSp>
      <p:grpSp>
        <p:nvGrpSpPr>
          <p:cNvPr id="186" name="Group 185">
            <a:extLst>
              <a:ext uri="{FF2B5EF4-FFF2-40B4-BE49-F238E27FC236}">
                <a16:creationId xmlns:a16="http://schemas.microsoft.com/office/drawing/2014/main" id="{7B69BDEF-83B1-48F5-8D17-CFADF2FFB311}"/>
              </a:ext>
            </a:extLst>
          </p:cNvPr>
          <p:cNvGrpSpPr/>
          <p:nvPr/>
        </p:nvGrpSpPr>
        <p:grpSpPr>
          <a:xfrm>
            <a:off x="767224" y="944053"/>
            <a:ext cx="1245289" cy="544552"/>
            <a:chOff x="-22420" y="4282464"/>
            <a:chExt cx="1245289" cy="544552"/>
          </a:xfrm>
        </p:grpSpPr>
        <p:cxnSp>
          <p:nvCxnSpPr>
            <p:cNvPr id="180" name="Straight Connector 179">
              <a:extLst>
                <a:ext uri="{FF2B5EF4-FFF2-40B4-BE49-F238E27FC236}">
                  <a16:creationId xmlns:a16="http://schemas.microsoft.com/office/drawing/2014/main" id="{81E09DC3-405B-486C-A4B9-A70DDD5C9A0B}"/>
                </a:ext>
              </a:extLst>
            </p:cNvPr>
            <p:cNvCxnSpPr>
              <a:cxnSpLocks/>
              <a:stCxn id="171" idx="2"/>
              <a:endCxn id="188" idx="2"/>
            </p:cNvCxnSpPr>
            <p:nvPr/>
          </p:nvCxnSpPr>
          <p:spPr>
            <a:xfrm flipH="1" flipV="1">
              <a:off x="600225" y="4528685"/>
              <a:ext cx="4922" cy="29833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1" name="Diamond 170">
              <a:extLst>
                <a:ext uri="{FF2B5EF4-FFF2-40B4-BE49-F238E27FC236}">
                  <a16:creationId xmlns:a16="http://schemas.microsoft.com/office/drawing/2014/main" id="{715314A1-295E-40AE-9F5E-A12D1916505A}"/>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a:extLst>
                <a:ext uri="{FF2B5EF4-FFF2-40B4-BE49-F238E27FC236}">
                  <a16:creationId xmlns:a16="http://schemas.microsoft.com/office/drawing/2014/main" id="{247FB292-34C4-438D-85EF-770BCF1440A3}"/>
                </a:ext>
              </a:extLst>
            </p:cNvPr>
            <p:cNvSpPr txBox="1"/>
            <p:nvPr/>
          </p:nvSpPr>
          <p:spPr>
            <a:xfrm>
              <a:off x="-22420" y="4282464"/>
              <a:ext cx="1245289"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a:t>
              </a:r>
            </a:p>
          </p:txBody>
        </p:sp>
      </p:grpSp>
      <p:grpSp>
        <p:nvGrpSpPr>
          <p:cNvPr id="362" name="Group 361">
            <a:extLst>
              <a:ext uri="{FF2B5EF4-FFF2-40B4-BE49-F238E27FC236}">
                <a16:creationId xmlns:a16="http://schemas.microsoft.com/office/drawing/2014/main" id="{C19B8ED2-EBBF-4478-A769-379E7E6FC9FB}"/>
              </a:ext>
            </a:extLst>
          </p:cNvPr>
          <p:cNvGrpSpPr/>
          <p:nvPr/>
        </p:nvGrpSpPr>
        <p:grpSpPr>
          <a:xfrm>
            <a:off x="1779575" y="929147"/>
            <a:ext cx="443187" cy="574364"/>
            <a:chOff x="379590" y="4252652"/>
            <a:chExt cx="443187" cy="574364"/>
          </a:xfrm>
        </p:grpSpPr>
        <p:cxnSp>
          <p:nvCxnSpPr>
            <p:cNvPr id="363" name="Straight Connector 362">
              <a:extLst>
                <a:ext uri="{FF2B5EF4-FFF2-40B4-BE49-F238E27FC236}">
                  <a16:creationId xmlns:a16="http://schemas.microsoft.com/office/drawing/2014/main" id="{427E80A7-AED9-4134-9B2A-3B3CF3BFE73C}"/>
                </a:ext>
              </a:extLst>
            </p:cNvPr>
            <p:cNvCxnSpPr>
              <a:cxnSpLocks/>
              <a:stCxn id="364" idx="2"/>
              <a:endCxn id="365"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64" name="Diamond 363">
              <a:extLst>
                <a:ext uri="{FF2B5EF4-FFF2-40B4-BE49-F238E27FC236}">
                  <a16:creationId xmlns:a16="http://schemas.microsoft.com/office/drawing/2014/main" id="{6C95BE9D-E760-491B-B78C-358B3220F30B}"/>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TextBox 364">
              <a:extLst>
                <a:ext uri="{FF2B5EF4-FFF2-40B4-BE49-F238E27FC236}">
                  <a16:creationId xmlns:a16="http://schemas.microsoft.com/office/drawing/2014/main" id="{E5FB2F95-01E5-493C-913F-4FE10F7E79E1}"/>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2</a:t>
              </a:r>
            </a:p>
          </p:txBody>
        </p:sp>
      </p:grpSp>
      <p:grpSp>
        <p:nvGrpSpPr>
          <p:cNvPr id="373" name="Group 372">
            <a:extLst>
              <a:ext uri="{FF2B5EF4-FFF2-40B4-BE49-F238E27FC236}">
                <a16:creationId xmlns:a16="http://schemas.microsoft.com/office/drawing/2014/main" id="{8B65F686-FBD9-46A8-9629-DA1CCE03D9D7}"/>
              </a:ext>
            </a:extLst>
          </p:cNvPr>
          <p:cNvGrpSpPr/>
          <p:nvPr/>
        </p:nvGrpSpPr>
        <p:grpSpPr>
          <a:xfrm>
            <a:off x="2859935" y="929147"/>
            <a:ext cx="443187" cy="574364"/>
            <a:chOff x="379590" y="4252652"/>
            <a:chExt cx="443187" cy="574364"/>
          </a:xfrm>
        </p:grpSpPr>
        <p:cxnSp>
          <p:nvCxnSpPr>
            <p:cNvPr id="374" name="Straight Connector 373">
              <a:extLst>
                <a:ext uri="{FF2B5EF4-FFF2-40B4-BE49-F238E27FC236}">
                  <a16:creationId xmlns:a16="http://schemas.microsoft.com/office/drawing/2014/main" id="{F110FC13-FEDB-4734-851C-08F915EECFD0}"/>
                </a:ext>
              </a:extLst>
            </p:cNvPr>
            <p:cNvCxnSpPr>
              <a:cxnSpLocks/>
              <a:stCxn id="375" idx="2"/>
              <a:endCxn id="376"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5" name="Diamond 374">
              <a:extLst>
                <a:ext uri="{FF2B5EF4-FFF2-40B4-BE49-F238E27FC236}">
                  <a16:creationId xmlns:a16="http://schemas.microsoft.com/office/drawing/2014/main" id="{E9C05D31-1E68-4709-8D69-8D7D2D8D75D0}"/>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TextBox 375">
              <a:extLst>
                <a:ext uri="{FF2B5EF4-FFF2-40B4-BE49-F238E27FC236}">
                  <a16:creationId xmlns:a16="http://schemas.microsoft.com/office/drawing/2014/main" id="{1651E12E-E2B7-4563-A099-49C44FC33280}"/>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3, 4</a:t>
              </a:r>
            </a:p>
          </p:txBody>
        </p:sp>
      </p:grpSp>
      <p:grpSp>
        <p:nvGrpSpPr>
          <p:cNvPr id="377" name="Group 376">
            <a:extLst>
              <a:ext uri="{FF2B5EF4-FFF2-40B4-BE49-F238E27FC236}">
                <a16:creationId xmlns:a16="http://schemas.microsoft.com/office/drawing/2014/main" id="{83179D8B-D057-4E2B-A163-20F6E158E447}"/>
              </a:ext>
            </a:extLst>
          </p:cNvPr>
          <p:cNvGrpSpPr/>
          <p:nvPr/>
        </p:nvGrpSpPr>
        <p:grpSpPr>
          <a:xfrm>
            <a:off x="3280363" y="929147"/>
            <a:ext cx="443187" cy="574364"/>
            <a:chOff x="379590" y="4252652"/>
            <a:chExt cx="443187" cy="574364"/>
          </a:xfrm>
        </p:grpSpPr>
        <p:cxnSp>
          <p:nvCxnSpPr>
            <p:cNvPr id="378" name="Straight Connector 377">
              <a:extLst>
                <a:ext uri="{FF2B5EF4-FFF2-40B4-BE49-F238E27FC236}">
                  <a16:creationId xmlns:a16="http://schemas.microsoft.com/office/drawing/2014/main" id="{3CB9EB63-CAAF-4954-8C3C-448D49C16BE3}"/>
                </a:ext>
              </a:extLst>
            </p:cNvPr>
            <p:cNvCxnSpPr>
              <a:cxnSpLocks/>
              <a:stCxn id="379" idx="2"/>
              <a:endCxn id="380"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9" name="Diamond 378">
              <a:extLst>
                <a:ext uri="{FF2B5EF4-FFF2-40B4-BE49-F238E27FC236}">
                  <a16:creationId xmlns:a16="http://schemas.microsoft.com/office/drawing/2014/main" id="{66C07075-CDD0-4AFD-BA0F-8474CF6902B2}"/>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TextBox 379">
              <a:extLst>
                <a:ext uri="{FF2B5EF4-FFF2-40B4-BE49-F238E27FC236}">
                  <a16:creationId xmlns:a16="http://schemas.microsoft.com/office/drawing/2014/main" id="{5734EF51-08F6-4114-BE31-3776FC185D81}"/>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5</a:t>
              </a:r>
            </a:p>
          </p:txBody>
        </p:sp>
      </p:grpSp>
      <p:grpSp>
        <p:nvGrpSpPr>
          <p:cNvPr id="381" name="Group 380">
            <a:extLst>
              <a:ext uri="{FF2B5EF4-FFF2-40B4-BE49-F238E27FC236}">
                <a16:creationId xmlns:a16="http://schemas.microsoft.com/office/drawing/2014/main" id="{012E667A-5029-409E-A80F-C06D9CCFA1F9}"/>
              </a:ext>
            </a:extLst>
          </p:cNvPr>
          <p:cNvGrpSpPr/>
          <p:nvPr/>
        </p:nvGrpSpPr>
        <p:grpSpPr>
          <a:xfrm>
            <a:off x="3712104" y="929147"/>
            <a:ext cx="443187" cy="574364"/>
            <a:chOff x="379590" y="4252652"/>
            <a:chExt cx="443187" cy="574364"/>
          </a:xfrm>
        </p:grpSpPr>
        <p:cxnSp>
          <p:nvCxnSpPr>
            <p:cNvPr id="382" name="Straight Connector 381">
              <a:extLst>
                <a:ext uri="{FF2B5EF4-FFF2-40B4-BE49-F238E27FC236}">
                  <a16:creationId xmlns:a16="http://schemas.microsoft.com/office/drawing/2014/main" id="{E890391B-C421-4AA2-8FCD-E7088F2E9BDF}"/>
                </a:ext>
              </a:extLst>
            </p:cNvPr>
            <p:cNvCxnSpPr>
              <a:cxnSpLocks/>
              <a:stCxn id="383" idx="2"/>
              <a:endCxn id="384"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3" name="Diamond 382">
              <a:extLst>
                <a:ext uri="{FF2B5EF4-FFF2-40B4-BE49-F238E27FC236}">
                  <a16:creationId xmlns:a16="http://schemas.microsoft.com/office/drawing/2014/main" id="{8494B105-2101-4A43-ACA4-785FC584E9D2}"/>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F302AC98-9BA8-43D2-8DDB-4208F334B0D4}"/>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6</a:t>
              </a:r>
            </a:p>
          </p:txBody>
        </p:sp>
      </p:grpSp>
      <p:grpSp>
        <p:nvGrpSpPr>
          <p:cNvPr id="385" name="Group 384">
            <a:extLst>
              <a:ext uri="{FF2B5EF4-FFF2-40B4-BE49-F238E27FC236}">
                <a16:creationId xmlns:a16="http://schemas.microsoft.com/office/drawing/2014/main" id="{9098C62A-0A25-403C-A954-2264BB468B43}"/>
              </a:ext>
            </a:extLst>
          </p:cNvPr>
          <p:cNvGrpSpPr/>
          <p:nvPr/>
        </p:nvGrpSpPr>
        <p:grpSpPr>
          <a:xfrm>
            <a:off x="4138531" y="929147"/>
            <a:ext cx="443187" cy="574364"/>
            <a:chOff x="379590" y="4252652"/>
            <a:chExt cx="443187" cy="574364"/>
          </a:xfrm>
        </p:grpSpPr>
        <p:cxnSp>
          <p:nvCxnSpPr>
            <p:cNvPr id="386" name="Straight Connector 385">
              <a:extLst>
                <a:ext uri="{FF2B5EF4-FFF2-40B4-BE49-F238E27FC236}">
                  <a16:creationId xmlns:a16="http://schemas.microsoft.com/office/drawing/2014/main" id="{C4AC6686-0679-44D7-B256-B822354B6951}"/>
                </a:ext>
              </a:extLst>
            </p:cNvPr>
            <p:cNvCxnSpPr>
              <a:cxnSpLocks/>
              <a:stCxn id="387" idx="2"/>
              <a:endCxn id="388"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7" name="Diamond 386">
              <a:extLst>
                <a:ext uri="{FF2B5EF4-FFF2-40B4-BE49-F238E27FC236}">
                  <a16:creationId xmlns:a16="http://schemas.microsoft.com/office/drawing/2014/main" id="{15A09502-858A-4A47-965E-4852FFC5B00D}"/>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TextBox 387">
              <a:extLst>
                <a:ext uri="{FF2B5EF4-FFF2-40B4-BE49-F238E27FC236}">
                  <a16:creationId xmlns:a16="http://schemas.microsoft.com/office/drawing/2014/main" id="{831F378F-3784-41C0-8AEC-D9B35E942706}"/>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7</a:t>
              </a:r>
            </a:p>
          </p:txBody>
        </p:sp>
      </p:grpSp>
      <p:grpSp>
        <p:nvGrpSpPr>
          <p:cNvPr id="389" name="Group 388">
            <a:extLst>
              <a:ext uri="{FF2B5EF4-FFF2-40B4-BE49-F238E27FC236}">
                <a16:creationId xmlns:a16="http://schemas.microsoft.com/office/drawing/2014/main" id="{4F8C232F-BC8D-4B8D-88A0-18C6F941496C}"/>
              </a:ext>
            </a:extLst>
          </p:cNvPr>
          <p:cNvGrpSpPr/>
          <p:nvPr/>
        </p:nvGrpSpPr>
        <p:grpSpPr>
          <a:xfrm>
            <a:off x="4558367" y="929147"/>
            <a:ext cx="443187" cy="574364"/>
            <a:chOff x="379590" y="4252652"/>
            <a:chExt cx="443187" cy="574364"/>
          </a:xfrm>
        </p:grpSpPr>
        <p:cxnSp>
          <p:nvCxnSpPr>
            <p:cNvPr id="390" name="Straight Connector 389">
              <a:extLst>
                <a:ext uri="{FF2B5EF4-FFF2-40B4-BE49-F238E27FC236}">
                  <a16:creationId xmlns:a16="http://schemas.microsoft.com/office/drawing/2014/main" id="{BE86FCCE-8986-4DA5-8FBA-CB8946185ACB}"/>
                </a:ext>
              </a:extLst>
            </p:cNvPr>
            <p:cNvCxnSpPr>
              <a:cxnSpLocks/>
              <a:stCxn id="391" idx="2"/>
              <a:endCxn id="392"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1" name="Diamond 390">
              <a:extLst>
                <a:ext uri="{FF2B5EF4-FFF2-40B4-BE49-F238E27FC236}">
                  <a16:creationId xmlns:a16="http://schemas.microsoft.com/office/drawing/2014/main" id="{06CAE8DF-B287-4A95-BE10-B64CCCEB9F78}"/>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TextBox 391">
              <a:extLst>
                <a:ext uri="{FF2B5EF4-FFF2-40B4-BE49-F238E27FC236}">
                  <a16:creationId xmlns:a16="http://schemas.microsoft.com/office/drawing/2014/main" id="{DED4F84B-B203-4F86-95F1-47E03591C015}"/>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8, 9</a:t>
              </a:r>
            </a:p>
          </p:txBody>
        </p:sp>
      </p:grpSp>
      <p:grpSp>
        <p:nvGrpSpPr>
          <p:cNvPr id="397" name="Group 396">
            <a:extLst>
              <a:ext uri="{FF2B5EF4-FFF2-40B4-BE49-F238E27FC236}">
                <a16:creationId xmlns:a16="http://schemas.microsoft.com/office/drawing/2014/main" id="{FF43E12D-B351-4100-BCC0-5D0204342971}"/>
              </a:ext>
            </a:extLst>
          </p:cNvPr>
          <p:cNvGrpSpPr/>
          <p:nvPr/>
        </p:nvGrpSpPr>
        <p:grpSpPr>
          <a:xfrm>
            <a:off x="6281309" y="929147"/>
            <a:ext cx="443187" cy="574364"/>
            <a:chOff x="379590" y="4252652"/>
            <a:chExt cx="443187" cy="574364"/>
          </a:xfrm>
        </p:grpSpPr>
        <p:cxnSp>
          <p:nvCxnSpPr>
            <p:cNvPr id="398" name="Straight Connector 397">
              <a:extLst>
                <a:ext uri="{FF2B5EF4-FFF2-40B4-BE49-F238E27FC236}">
                  <a16:creationId xmlns:a16="http://schemas.microsoft.com/office/drawing/2014/main" id="{A91A9DC7-7C8B-4EAC-A2B3-F1A6BC9A4886}"/>
                </a:ext>
              </a:extLst>
            </p:cNvPr>
            <p:cNvCxnSpPr>
              <a:cxnSpLocks/>
              <a:stCxn id="399" idx="2"/>
              <a:endCxn id="400"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9" name="Diamond 398">
              <a:extLst>
                <a:ext uri="{FF2B5EF4-FFF2-40B4-BE49-F238E27FC236}">
                  <a16:creationId xmlns:a16="http://schemas.microsoft.com/office/drawing/2014/main" id="{733FEEFC-4F6E-496E-99BD-567BDE5127FE}"/>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TextBox 399">
              <a:extLst>
                <a:ext uri="{FF2B5EF4-FFF2-40B4-BE49-F238E27FC236}">
                  <a16:creationId xmlns:a16="http://schemas.microsoft.com/office/drawing/2014/main" id="{EB332007-7E58-4598-ADA7-C6730437EC12}"/>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11</a:t>
              </a:r>
            </a:p>
          </p:txBody>
        </p:sp>
      </p:grpSp>
      <p:grpSp>
        <p:nvGrpSpPr>
          <p:cNvPr id="401" name="Group 400">
            <a:extLst>
              <a:ext uri="{FF2B5EF4-FFF2-40B4-BE49-F238E27FC236}">
                <a16:creationId xmlns:a16="http://schemas.microsoft.com/office/drawing/2014/main" id="{5EB8B2DD-CEEB-45F7-B2D7-1F74E70EDCEB}"/>
              </a:ext>
            </a:extLst>
          </p:cNvPr>
          <p:cNvGrpSpPr/>
          <p:nvPr/>
        </p:nvGrpSpPr>
        <p:grpSpPr>
          <a:xfrm>
            <a:off x="6544121" y="923231"/>
            <a:ext cx="735352" cy="586197"/>
            <a:chOff x="232861" y="4240819"/>
            <a:chExt cx="735352" cy="586197"/>
          </a:xfrm>
        </p:grpSpPr>
        <p:cxnSp>
          <p:nvCxnSpPr>
            <p:cNvPr id="402" name="Straight Connector 401">
              <a:extLst>
                <a:ext uri="{FF2B5EF4-FFF2-40B4-BE49-F238E27FC236}">
                  <a16:creationId xmlns:a16="http://schemas.microsoft.com/office/drawing/2014/main" id="{E96685A7-FE3E-46AC-A6D4-B98758FDB7C3}"/>
                </a:ext>
              </a:extLst>
            </p:cNvPr>
            <p:cNvCxnSpPr>
              <a:cxnSpLocks/>
              <a:stCxn id="403" idx="2"/>
              <a:endCxn id="404" idx="2"/>
            </p:cNvCxnSpPr>
            <p:nvPr/>
          </p:nvCxnSpPr>
          <p:spPr>
            <a:xfrm flipH="1" flipV="1">
              <a:off x="600537" y="4487040"/>
              <a:ext cx="4610" cy="33997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3" name="Diamond 402">
              <a:extLst>
                <a:ext uri="{FF2B5EF4-FFF2-40B4-BE49-F238E27FC236}">
                  <a16:creationId xmlns:a16="http://schemas.microsoft.com/office/drawing/2014/main" id="{7064FD52-4EE3-4A42-A1D6-485B5F561639}"/>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TextBox 403">
              <a:extLst>
                <a:ext uri="{FF2B5EF4-FFF2-40B4-BE49-F238E27FC236}">
                  <a16:creationId xmlns:a16="http://schemas.microsoft.com/office/drawing/2014/main" id="{86C1D243-1F92-4EFC-9E6E-5148FFF6935B}"/>
                </a:ext>
              </a:extLst>
            </p:cNvPr>
            <p:cNvSpPr txBox="1"/>
            <p:nvPr/>
          </p:nvSpPr>
          <p:spPr>
            <a:xfrm>
              <a:off x="232861" y="4240819"/>
              <a:ext cx="735352"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12,13,14</a:t>
              </a:r>
            </a:p>
          </p:txBody>
        </p:sp>
      </p:grpSp>
      <p:grpSp>
        <p:nvGrpSpPr>
          <p:cNvPr id="408" name="Group 407">
            <a:extLst>
              <a:ext uri="{FF2B5EF4-FFF2-40B4-BE49-F238E27FC236}">
                <a16:creationId xmlns:a16="http://schemas.microsoft.com/office/drawing/2014/main" id="{B1E19671-DF74-42AD-A893-5EC15F286989}"/>
              </a:ext>
            </a:extLst>
          </p:cNvPr>
          <p:cNvGrpSpPr/>
          <p:nvPr/>
        </p:nvGrpSpPr>
        <p:grpSpPr>
          <a:xfrm>
            <a:off x="4970753" y="929147"/>
            <a:ext cx="443187" cy="574364"/>
            <a:chOff x="379590" y="4252652"/>
            <a:chExt cx="443187" cy="574364"/>
          </a:xfrm>
        </p:grpSpPr>
        <p:cxnSp>
          <p:nvCxnSpPr>
            <p:cNvPr id="409" name="Straight Connector 408">
              <a:extLst>
                <a:ext uri="{FF2B5EF4-FFF2-40B4-BE49-F238E27FC236}">
                  <a16:creationId xmlns:a16="http://schemas.microsoft.com/office/drawing/2014/main" id="{DC545564-88E7-4525-8A52-7CCC5DD5E462}"/>
                </a:ext>
              </a:extLst>
            </p:cNvPr>
            <p:cNvCxnSpPr>
              <a:cxnSpLocks/>
              <a:stCxn id="410" idx="2"/>
              <a:endCxn id="411"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0" name="Diamond 409">
              <a:extLst>
                <a:ext uri="{FF2B5EF4-FFF2-40B4-BE49-F238E27FC236}">
                  <a16:creationId xmlns:a16="http://schemas.microsoft.com/office/drawing/2014/main" id="{96E6C9DF-9891-4D95-9725-6BE6E7A1BE08}"/>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TextBox 410">
              <a:extLst>
                <a:ext uri="{FF2B5EF4-FFF2-40B4-BE49-F238E27FC236}">
                  <a16:creationId xmlns:a16="http://schemas.microsoft.com/office/drawing/2014/main" id="{B8C7B829-23E4-47BD-B4EF-0BDE9C0DCC1F}"/>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10</a:t>
              </a:r>
            </a:p>
          </p:txBody>
        </p:sp>
      </p:grpSp>
      <p:grpSp>
        <p:nvGrpSpPr>
          <p:cNvPr id="413" name="Group 412">
            <a:extLst>
              <a:ext uri="{FF2B5EF4-FFF2-40B4-BE49-F238E27FC236}">
                <a16:creationId xmlns:a16="http://schemas.microsoft.com/office/drawing/2014/main" id="{665A9322-88E0-4971-99F8-7FB0BA1E48B8}"/>
              </a:ext>
            </a:extLst>
          </p:cNvPr>
          <p:cNvGrpSpPr/>
          <p:nvPr/>
        </p:nvGrpSpPr>
        <p:grpSpPr>
          <a:xfrm>
            <a:off x="7555088" y="929147"/>
            <a:ext cx="443187" cy="574364"/>
            <a:chOff x="379590" y="4252652"/>
            <a:chExt cx="443187" cy="574364"/>
          </a:xfrm>
        </p:grpSpPr>
        <p:cxnSp>
          <p:nvCxnSpPr>
            <p:cNvPr id="414" name="Straight Connector 413">
              <a:extLst>
                <a:ext uri="{FF2B5EF4-FFF2-40B4-BE49-F238E27FC236}">
                  <a16:creationId xmlns:a16="http://schemas.microsoft.com/office/drawing/2014/main" id="{EBF9A551-53DA-48CE-9C5B-97F2B0C88AC7}"/>
                </a:ext>
              </a:extLst>
            </p:cNvPr>
            <p:cNvCxnSpPr>
              <a:cxnSpLocks/>
              <a:stCxn id="415" idx="2"/>
              <a:endCxn id="416"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5" name="Diamond 414">
              <a:extLst>
                <a:ext uri="{FF2B5EF4-FFF2-40B4-BE49-F238E27FC236}">
                  <a16:creationId xmlns:a16="http://schemas.microsoft.com/office/drawing/2014/main" id="{2216AA29-C83F-4A3A-9B8B-A634506C1AE2}"/>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TextBox 415">
              <a:extLst>
                <a:ext uri="{FF2B5EF4-FFF2-40B4-BE49-F238E27FC236}">
                  <a16:creationId xmlns:a16="http://schemas.microsoft.com/office/drawing/2014/main" id="{2F6B8320-8F5B-48A5-AC74-CF56793507B8}"/>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15</a:t>
              </a:r>
            </a:p>
          </p:txBody>
        </p:sp>
      </p:grpSp>
      <p:grpSp>
        <p:nvGrpSpPr>
          <p:cNvPr id="417" name="Group 416">
            <a:extLst>
              <a:ext uri="{FF2B5EF4-FFF2-40B4-BE49-F238E27FC236}">
                <a16:creationId xmlns:a16="http://schemas.microsoft.com/office/drawing/2014/main" id="{36B2D06A-174A-4004-B96E-0F368E8EA212}"/>
              </a:ext>
            </a:extLst>
          </p:cNvPr>
          <p:cNvGrpSpPr/>
          <p:nvPr/>
        </p:nvGrpSpPr>
        <p:grpSpPr>
          <a:xfrm>
            <a:off x="8401405" y="929147"/>
            <a:ext cx="443187" cy="574364"/>
            <a:chOff x="379590" y="4252652"/>
            <a:chExt cx="443187" cy="574364"/>
          </a:xfrm>
        </p:grpSpPr>
        <p:cxnSp>
          <p:nvCxnSpPr>
            <p:cNvPr id="418" name="Straight Connector 417">
              <a:extLst>
                <a:ext uri="{FF2B5EF4-FFF2-40B4-BE49-F238E27FC236}">
                  <a16:creationId xmlns:a16="http://schemas.microsoft.com/office/drawing/2014/main" id="{857B6900-2F49-41AE-A554-434D7589607D}"/>
                </a:ext>
              </a:extLst>
            </p:cNvPr>
            <p:cNvCxnSpPr>
              <a:cxnSpLocks/>
              <a:stCxn id="419" idx="2"/>
              <a:endCxn id="420"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9" name="Diamond 418">
              <a:extLst>
                <a:ext uri="{FF2B5EF4-FFF2-40B4-BE49-F238E27FC236}">
                  <a16:creationId xmlns:a16="http://schemas.microsoft.com/office/drawing/2014/main" id="{A7134273-DB89-431B-A2F5-BDDB5DFDA5A5}"/>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TextBox 419">
              <a:extLst>
                <a:ext uri="{FF2B5EF4-FFF2-40B4-BE49-F238E27FC236}">
                  <a16:creationId xmlns:a16="http://schemas.microsoft.com/office/drawing/2014/main" id="{6E94C8BC-4840-466C-B640-37F06438BA7A}"/>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16</a:t>
              </a:r>
            </a:p>
          </p:txBody>
        </p:sp>
      </p:grpSp>
      <p:grpSp>
        <p:nvGrpSpPr>
          <p:cNvPr id="421" name="Group 420">
            <a:extLst>
              <a:ext uri="{FF2B5EF4-FFF2-40B4-BE49-F238E27FC236}">
                <a16:creationId xmlns:a16="http://schemas.microsoft.com/office/drawing/2014/main" id="{52902A35-B481-440E-B720-12ECD728E521}"/>
              </a:ext>
            </a:extLst>
          </p:cNvPr>
          <p:cNvGrpSpPr/>
          <p:nvPr/>
        </p:nvGrpSpPr>
        <p:grpSpPr>
          <a:xfrm>
            <a:off x="10103891" y="929147"/>
            <a:ext cx="443187" cy="574364"/>
            <a:chOff x="379590" y="4252652"/>
            <a:chExt cx="443187" cy="574364"/>
          </a:xfrm>
        </p:grpSpPr>
        <p:cxnSp>
          <p:nvCxnSpPr>
            <p:cNvPr id="422" name="Straight Connector 421">
              <a:extLst>
                <a:ext uri="{FF2B5EF4-FFF2-40B4-BE49-F238E27FC236}">
                  <a16:creationId xmlns:a16="http://schemas.microsoft.com/office/drawing/2014/main" id="{D4B31DF5-D8D5-4B9C-B85A-ABB2E3A0F347}"/>
                </a:ext>
              </a:extLst>
            </p:cNvPr>
            <p:cNvCxnSpPr>
              <a:cxnSpLocks/>
              <a:stCxn id="423" idx="2"/>
              <a:endCxn id="424"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3" name="Diamond 422">
              <a:extLst>
                <a:ext uri="{FF2B5EF4-FFF2-40B4-BE49-F238E27FC236}">
                  <a16:creationId xmlns:a16="http://schemas.microsoft.com/office/drawing/2014/main" id="{5726A568-40B2-4526-9A4E-B8CAB77C8B27}"/>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TextBox 423">
              <a:extLst>
                <a:ext uri="{FF2B5EF4-FFF2-40B4-BE49-F238E27FC236}">
                  <a16:creationId xmlns:a16="http://schemas.microsoft.com/office/drawing/2014/main" id="{82D7FBC3-93E5-47A6-A07F-4670A34CA06A}"/>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19</a:t>
              </a:r>
            </a:p>
          </p:txBody>
        </p:sp>
      </p:grpSp>
      <p:grpSp>
        <p:nvGrpSpPr>
          <p:cNvPr id="425" name="Group 424">
            <a:extLst>
              <a:ext uri="{FF2B5EF4-FFF2-40B4-BE49-F238E27FC236}">
                <a16:creationId xmlns:a16="http://schemas.microsoft.com/office/drawing/2014/main" id="{EDF71121-8D94-4805-8031-A553596F011C}"/>
              </a:ext>
            </a:extLst>
          </p:cNvPr>
          <p:cNvGrpSpPr/>
          <p:nvPr/>
        </p:nvGrpSpPr>
        <p:grpSpPr>
          <a:xfrm>
            <a:off x="11347227" y="929147"/>
            <a:ext cx="443187" cy="574364"/>
            <a:chOff x="379590" y="4252652"/>
            <a:chExt cx="443187" cy="574364"/>
          </a:xfrm>
        </p:grpSpPr>
        <p:cxnSp>
          <p:nvCxnSpPr>
            <p:cNvPr id="426" name="Straight Connector 425">
              <a:extLst>
                <a:ext uri="{FF2B5EF4-FFF2-40B4-BE49-F238E27FC236}">
                  <a16:creationId xmlns:a16="http://schemas.microsoft.com/office/drawing/2014/main" id="{F82CC162-C3B0-4F19-8464-407877A109C1}"/>
                </a:ext>
              </a:extLst>
            </p:cNvPr>
            <p:cNvCxnSpPr>
              <a:cxnSpLocks/>
              <a:stCxn id="427" idx="2"/>
              <a:endCxn id="428"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7" name="Diamond 426">
              <a:extLst>
                <a:ext uri="{FF2B5EF4-FFF2-40B4-BE49-F238E27FC236}">
                  <a16:creationId xmlns:a16="http://schemas.microsoft.com/office/drawing/2014/main" id="{D48AA3B3-CBCC-42A7-877D-34FF5D410095}"/>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TextBox 427">
              <a:extLst>
                <a:ext uri="{FF2B5EF4-FFF2-40B4-BE49-F238E27FC236}">
                  <a16:creationId xmlns:a16="http://schemas.microsoft.com/office/drawing/2014/main" id="{5F14ABF8-BA57-426F-8F4D-3DCD76D66248}"/>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20</a:t>
              </a:r>
            </a:p>
          </p:txBody>
        </p:sp>
      </p:grpSp>
      <p:grpSp>
        <p:nvGrpSpPr>
          <p:cNvPr id="429" name="Group 428">
            <a:extLst>
              <a:ext uri="{FF2B5EF4-FFF2-40B4-BE49-F238E27FC236}">
                <a16:creationId xmlns:a16="http://schemas.microsoft.com/office/drawing/2014/main" id="{6B27C1A2-67C7-4C3B-BCFE-3E9721411E5F}"/>
              </a:ext>
            </a:extLst>
          </p:cNvPr>
          <p:cNvGrpSpPr/>
          <p:nvPr/>
        </p:nvGrpSpPr>
        <p:grpSpPr>
          <a:xfrm>
            <a:off x="9273525" y="929147"/>
            <a:ext cx="443187" cy="574364"/>
            <a:chOff x="379590" y="4252652"/>
            <a:chExt cx="443187" cy="574364"/>
          </a:xfrm>
        </p:grpSpPr>
        <p:cxnSp>
          <p:nvCxnSpPr>
            <p:cNvPr id="430" name="Straight Connector 429">
              <a:extLst>
                <a:ext uri="{FF2B5EF4-FFF2-40B4-BE49-F238E27FC236}">
                  <a16:creationId xmlns:a16="http://schemas.microsoft.com/office/drawing/2014/main" id="{5D03644A-422D-4994-87C3-A5536B0FECB7}"/>
                </a:ext>
              </a:extLst>
            </p:cNvPr>
            <p:cNvCxnSpPr>
              <a:cxnSpLocks/>
              <a:stCxn id="431" idx="2"/>
              <a:endCxn id="432"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1" name="Diamond 430">
              <a:extLst>
                <a:ext uri="{FF2B5EF4-FFF2-40B4-BE49-F238E27FC236}">
                  <a16:creationId xmlns:a16="http://schemas.microsoft.com/office/drawing/2014/main" id="{66AACCBD-9563-49C5-A4D3-28DD166A4785}"/>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TextBox 431">
              <a:extLst>
                <a:ext uri="{FF2B5EF4-FFF2-40B4-BE49-F238E27FC236}">
                  <a16:creationId xmlns:a16="http://schemas.microsoft.com/office/drawing/2014/main" id="{D645702C-A24A-45D7-ADE9-2E7A03FB3A92}"/>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17</a:t>
              </a:r>
            </a:p>
          </p:txBody>
        </p:sp>
      </p:grpSp>
      <p:grpSp>
        <p:nvGrpSpPr>
          <p:cNvPr id="433" name="Group 432">
            <a:extLst>
              <a:ext uri="{FF2B5EF4-FFF2-40B4-BE49-F238E27FC236}">
                <a16:creationId xmlns:a16="http://schemas.microsoft.com/office/drawing/2014/main" id="{3FFDC33E-B3A6-4610-AD61-1DEE4861A8AC}"/>
              </a:ext>
            </a:extLst>
          </p:cNvPr>
          <p:cNvGrpSpPr/>
          <p:nvPr/>
        </p:nvGrpSpPr>
        <p:grpSpPr>
          <a:xfrm>
            <a:off x="9494400" y="929147"/>
            <a:ext cx="443187" cy="574364"/>
            <a:chOff x="379590" y="4252652"/>
            <a:chExt cx="443187" cy="574364"/>
          </a:xfrm>
        </p:grpSpPr>
        <p:cxnSp>
          <p:nvCxnSpPr>
            <p:cNvPr id="434" name="Straight Connector 433">
              <a:extLst>
                <a:ext uri="{FF2B5EF4-FFF2-40B4-BE49-F238E27FC236}">
                  <a16:creationId xmlns:a16="http://schemas.microsoft.com/office/drawing/2014/main" id="{95D84C12-793C-47F1-B9AB-14C73CFADFF6}"/>
                </a:ext>
              </a:extLst>
            </p:cNvPr>
            <p:cNvCxnSpPr>
              <a:cxnSpLocks/>
              <a:stCxn id="435" idx="2"/>
              <a:endCxn id="436" idx="2"/>
            </p:cNvCxnSpPr>
            <p:nvPr/>
          </p:nvCxnSpPr>
          <p:spPr>
            <a:xfrm flipH="1" flipV="1">
              <a:off x="601184" y="4498873"/>
              <a:ext cx="3963" cy="32814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5" name="Diamond 434">
              <a:extLst>
                <a:ext uri="{FF2B5EF4-FFF2-40B4-BE49-F238E27FC236}">
                  <a16:creationId xmlns:a16="http://schemas.microsoft.com/office/drawing/2014/main" id="{B995158E-FD0F-4B1E-801B-DB149D5ED35E}"/>
                </a:ext>
              </a:extLst>
            </p:cNvPr>
            <p:cNvSpPr/>
            <p:nvPr/>
          </p:nvSpPr>
          <p:spPr>
            <a:xfrm>
              <a:off x="515147" y="4611016"/>
              <a:ext cx="180000" cy="216000"/>
            </a:xfrm>
            <a:prstGeom prst="diamond">
              <a:avLst/>
            </a:prstGeom>
            <a:solidFill>
              <a:srgbClr val="1AC0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TextBox 435">
              <a:extLst>
                <a:ext uri="{FF2B5EF4-FFF2-40B4-BE49-F238E27FC236}">
                  <a16:creationId xmlns:a16="http://schemas.microsoft.com/office/drawing/2014/main" id="{420E25CF-81B4-4EBD-94EB-F134207896BB}"/>
                </a:ext>
              </a:extLst>
            </p:cNvPr>
            <p:cNvSpPr txBox="1"/>
            <p:nvPr/>
          </p:nvSpPr>
          <p:spPr>
            <a:xfrm>
              <a:off x="379590" y="4252652"/>
              <a:ext cx="443187" cy="246221"/>
            </a:xfrm>
            <a:prstGeom prst="rect">
              <a:avLst/>
            </a:prstGeom>
            <a:noFill/>
          </p:spPr>
          <p:txBody>
            <a:bodyPr wrap="square" rtlCol="0" anchor="b">
              <a:spAutoFit/>
            </a:bodyPr>
            <a:lstStyle/>
            <a:p>
              <a:pPr algn="ctr"/>
              <a:r>
                <a:rPr lang="en-US" sz="1000" b="1" dirty="0">
                  <a:solidFill>
                    <a:schemeClr val="tx1">
                      <a:lumMod val="75000"/>
                      <a:lumOff val="25000"/>
                    </a:schemeClr>
                  </a:solidFill>
                </a:rPr>
                <a:t>18</a:t>
              </a:r>
            </a:p>
          </p:txBody>
        </p:sp>
      </p:grpSp>
      <p:grpSp>
        <p:nvGrpSpPr>
          <p:cNvPr id="16404" name="Group 16403">
            <a:extLst>
              <a:ext uri="{FF2B5EF4-FFF2-40B4-BE49-F238E27FC236}">
                <a16:creationId xmlns:a16="http://schemas.microsoft.com/office/drawing/2014/main" id="{CB45D692-0AE6-4147-BAF8-6A08BE2D744B}"/>
              </a:ext>
            </a:extLst>
          </p:cNvPr>
          <p:cNvGrpSpPr/>
          <p:nvPr/>
        </p:nvGrpSpPr>
        <p:grpSpPr>
          <a:xfrm>
            <a:off x="6155494" y="1976165"/>
            <a:ext cx="5467723" cy="1715988"/>
            <a:chOff x="354302" y="2405390"/>
            <a:chExt cx="6242565" cy="1010386"/>
          </a:xfrm>
        </p:grpSpPr>
        <p:sp>
          <p:nvSpPr>
            <p:cNvPr id="16388" name="Rectangle: Rounded Corners 16387">
              <a:extLst>
                <a:ext uri="{FF2B5EF4-FFF2-40B4-BE49-F238E27FC236}">
                  <a16:creationId xmlns:a16="http://schemas.microsoft.com/office/drawing/2014/main" id="{DE924984-2100-481A-AB80-46FC01F9CF7A}"/>
                </a:ext>
              </a:extLst>
            </p:cNvPr>
            <p:cNvSpPr/>
            <p:nvPr/>
          </p:nvSpPr>
          <p:spPr>
            <a:xfrm>
              <a:off x="354302" y="2422426"/>
              <a:ext cx="6242565" cy="993350"/>
            </a:xfrm>
            <a:prstGeom prst="roundRect">
              <a:avLst>
                <a:gd name="adj" fmla="val 7185"/>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sz="1050" b="1" dirty="0">
                <a:solidFill>
                  <a:schemeClr val="accent1">
                    <a:lumMod val="50000"/>
                  </a:schemeClr>
                </a:solidFill>
              </a:endParaRPr>
            </a:p>
            <a:p>
              <a:pPr marL="228600" indent="-228600">
                <a:buFont typeface="+mj-lt"/>
                <a:buAutoNum type="arabicPeriod"/>
              </a:pPr>
              <a:r>
                <a:rPr lang="en-US" sz="1050" dirty="0">
                  <a:solidFill>
                    <a:schemeClr val="accent1">
                      <a:lumMod val="50000"/>
                    </a:schemeClr>
                  </a:solidFill>
                </a:rPr>
                <a:t>NaaS Initiative Launch</a:t>
              </a:r>
            </a:p>
            <a:p>
              <a:pPr marL="228600" indent="-228600">
                <a:buFont typeface="+mj-lt"/>
                <a:buAutoNum type="arabicPeriod"/>
              </a:pPr>
              <a:r>
                <a:rPr lang="en-US" sz="1050" dirty="0">
                  <a:solidFill>
                    <a:schemeClr val="accent1">
                      <a:lumMod val="50000"/>
                    </a:schemeClr>
                  </a:solidFill>
                </a:rPr>
                <a:t>Project Plan Ready</a:t>
              </a:r>
            </a:p>
            <a:p>
              <a:pPr marL="228600" indent="-228600">
                <a:buFont typeface="+mj-lt"/>
                <a:buAutoNum type="arabicPeriod"/>
              </a:pPr>
              <a:r>
                <a:rPr lang="en-US" sz="1050" dirty="0">
                  <a:solidFill>
                    <a:schemeClr val="accent1">
                      <a:lumMod val="50000"/>
                    </a:schemeClr>
                  </a:solidFill>
                </a:rPr>
                <a:t>HQ Set-up</a:t>
              </a:r>
            </a:p>
            <a:p>
              <a:pPr marL="228600" indent="-228600">
                <a:buFont typeface="+mj-lt"/>
                <a:buAutoNum type="arabicPeriod"/>
              </a:pPr>
              <a:r>
                <a:rPr lang="en-US" sz="1050" dirty="0">
                  <a:solidFill>
                    <a:schemeClr val="accent1">
                      <a:lumMod val="50000"/>
                    </a:schemeClr>
                  </a:solidFill>
                </a:rPr>
                <a:t>TX Provider Agreements</a:t>
              </a:r>
            </a:p>
            <a:p>
              <a:pPr marL="228600" indent="-228600">
                <a:buFont typeface="+mj-lt"/>
                <a:buAutoNum type="arabicPeriod"/>
              </a:pPr>
              <a:r>
                <a:rPr lang="en-US" sz="1050" dirty="0">
                  <a:solidFill>
                    <a:schemeClr val="accent1">
                      <a:lumMod val="50000"/>
                    </a:schemeClr>
                  </a:solidFill>
                </a:rPr>
                <a:t>Infra Sharing Agreements</a:t>
              </a:r>
            </a:p>
            <a:p>
              <a:pPr marL="228600" indent="-228600">
                <a:buFont typeface="+mj-lt"/>
                <a:buAutoNum type="arabicPeriod"/>
              </a:pPr>
              <a:r>
                <a:rPr lang="en-US" sz="1050" dirty="0">
                  <a:solidFill>
                    <a:schemeClr val="accent1">
                      <a:lumMod val="50000"/>
                    </a:schemeClr>
                  </a:solidFill>
                </a:rPr>
                <a:t>1</a:t>
              </a:r>
              <a:r>
                <a:rPr lang="en-US" sz="1050" baseline="30000" dirty="0">
                  <a:solidFill>
                    <a:schemeClr val="accent1">
                      <a:lumMod val="50000"/>
                    </a:schemeClr>
                  </a:solidFill>
                </a:rPr>
                <a:t>st</a:t>
              </a:r>
              <a:r>
                <a:rPr lang="en-US" sz="1050" dirty="0">
                  <a:solidFill>
                    <a:schemeClr val="accent1">
                      <a:lumMod val="50000"/>
                    </a:schemeClr>
                  </a:solidFill>
                </a:rPr>
                <a:t> Customer Agreement</a:t>
              </a:r>
            </a:p>
            <a:p>
              <a:pPr marL="228600" indent="-228600">
                <a:buFont typeface="+mj-lt"/>
                <a:buAutoNum type="arabicPeriod"/>
              </a:pPr>
              <a:r>
                <a:rPr lang="en-US" sz="1050" dirty="0">
                  <a:solidFill>
                    <a:schemeClr val="accent1">
                      <a:lumMod val="50000"/>
                    </a:schemeClr>
                  </a:solidFill>
                </a:rPr>
                <a:t>Minimal Team Onboarding</a:t>
              </a:r>
            </a:p>
            <a:p>
              <a:pPr marL="228600" indent="-228600">
                <a:buFont typeface="+mj-lt"/>
                <a:buAutoNum type="arabicPeriod"/>
              </a:pPr>
              <a:r>
                <a:rPr lang="en-US" sz="1050" dirty="0">
                  <a:solidFill>
                    <a:schemeClr val="accent1">
                      <a:lumMod val="50000"/>
                    </a:schemeClr>
                  </a:solidFill>
                </a:rPr>
                <a:t>Spectrum Acquired</a:t>
              </a:r>
            </a:p>
            <a:p>
              <a:pPr marL="228600" indent="-228600">
                <a:buFont typeface="+mj-lt"/>
                <a:buAutoNum type="arabicPeriod"/>
              </a:pPr>
              <a:endParaRPr lang="en-US" sz="1050" dirty="0">
                <a:solidFill>
                  <a:schemeClr val="accent1">
                    <a:lumMod val="50000"/>
                  </a:schemeClr>
                </a:solidFill>
              </a:endParaRPr>
            </a:p>
            <a:p>
              <a:pPr marL="228600" indent="-228600">
                <a:buFont typeface="+mj-lt"/>
                <a:buAutoNum type="arabicPeriod"/>
              </a:pPr>
              <a:r>
                <a:rPr lang="en-US" sz="1050" dirty="0">
                  <a:solidFill>
                    <a:schemeClr val="accent1">
                      <a:lumMod val="50000"/>
                    </a:schemeClr>
                  </a:solidFill>
                </a:rPr>
                <a:t>Network Architecture Defined</a:t>
              </a:r>
            </a:p>
            <a:p>
              <a:pPr marL="228600" indent="-228600">
                <a:buFont typeface="+mj-lt"/>
                <a:buAutoNum type="arabicPeriod"/>
              </a:pPr>
              <a:r>
                <a:rPr lang="en-US" sz="1050" dirty="0">
                  <a:solidFill>
                    <a:schemeClr val="accent1">
                      <a:lumMod val="50000"/>
                    </a:schemeClr>
                  </a:solidFill>
                </a:rPr>
                <a:t>Full Team Onboarded</a:t>
              </a:r>
            </a:p>
            <a:p>
              <a:pPr marL="228600" indent="-228600">
                <a:buFont typeface="+mj-lt"/>
                <a:buAutoNum type="arabicPeriod"/>
              </a:pPr>
              <a:r>
                <a:rPr lang="en-US" sz="1050" dirty="0">
                  <a:solidFill>
                    <a:schemeClr val="accent1">
                      <a:lumMod val="50000"/>
                    </a:schemeClr>
                  </a:solidFill>
                </a:rPr>
                <a:t>HLD Ready</a:t>
              </a:r>
            </a:p>
            <a:p>
              <a:pPr marL="228600" indent="-228600">
                <a:buFont typeface="+mj-lt"/>
                <a:buAutoNum type="arabicPeriod"/>
              </a:pPr>
              <a:r>
                <a:rPr lang="en-US" sz="1050" dirty="0">
                  <a:solidFill>
                    <a:schemeClr val="accent1">
                      <a:lumMod val="50000"/>
                    </a:schemeClr>
                  </a:solidFill>
                </a:rPr>
                <a:t>Construction Company Onboarded</a:t>
              </a:r>
            </a:p>
            <a:p>
              <a:pPr marL="228600" indent="-228600">
                <a:buFont typeface="+mj-lt"/>
                <a:buAutoNum type="arabicPeriod"/>
              </a:pPr>
              <a:r>
                <a:rPr lang="en-US" sz="1050" dirty="0">
                  <a:solidFill>
                    <a:schemeClr val="accent1">
                      <a:lumMod val="50000"/>
                    </a:schemeClr>
                  </a:solidFill>
                </a:rPr>
                <a:t>Deployment Contractors Onboarded</a:t>
              </a:r>
            </a:p>
            <a:p>
              <a:pPr marL="228600" indent="-228600">
                <a:buFont typeface="+mj-lt"/>
                <a:buAutoNum type="arabicPeriod"/>
              </a:pPr>
              <a:endParaRPr lang="en-US" sz="1050" dirty="0">
                <a:solidFill>
                  <a:schemeClr val="accent1">
                    <a:lumMod val="50000"/>
                  </a:schemeClr>
                </a:solidFill>
              </a:endParaRPr>
            </a:p>
            <a:p>
              <a:pPr marL="228600" indent="-228600">
                <a:buFont typeface="+mj-lt"/>
                <a:buAutoNum type="arabicPeriod"/>
              </a:pPr>
              <a:endParaRPr lang="en-US" sz="1050" dirty="0">
                <a:solidFill>
                  <a:schemeClr val="accent1">
                    <a:lumMod val="50000"/>
                  </a:schemeClr>
                </a:solidFill>
              </a:endParaRPr>
            </a:p>
            <a:p>
              <a:pPr marL="228600" indent="-228600">
                <a:buFont typeface="+mj-lt"/>
                <a:buAutoNum type="arabicPeriod"/>
              </a:pPr>
              <a:r>
                <a:rPr lang="en-US" sz="1050" dirty="0">
                  <a:solidFill>
                    <a:schemeClr val="accent1">
                      <a:lumMod val="50000"/>
                    </a:schemeClr>
                  </a:solidFill>
                </a:rPr>
                <a:t>Equipment Vendors Onboarded</a:t>
              </a:r>
            </a:p>
            <a:p>
              <a:pPr marL="228600" indent="-228600">
                <a:buFont typeface="+mj-lt"/>
                <a:buAutoNum type="arabicPeriod"/>
              </a:pPr>
              <a:r>
                <a:rPr lang="en-US" sz="1050" dirty="0">
                  <a:solidFill>
                    <a:schemeClr val="accent1">
                      <a:lumMod val="50000"/>
                    </a:schemeClr>
                  </a:solidFill>
                </a:rPr>
                <a:t>Equipment PO Issued</a:t>
              </a:r>
            </a:p>
            <a:p>
              <a:pPr marL="228600" indent="-228600">
                <a:buFont typeface="+mj-lt"/>
                <a:buAutoNum type="arabicPeriod"/>
              </a:pPr>
              <a:r>
                <a:rPr lang="en-US" sz="1050" dirty="0">
                  <a:solidFill>
                    <a:schemeClr val="accent1">
                      <a:lumMod val="50000"/>
                    </a:schemeClr>
                  </a:solidFill>
                </a:rPr>
                <a:t>Sites Acquired</a:t>
              </a:r>
            </a:p>
            <a:p>
              <a:pPr marL="228600" indent="-228600">
                <a:buFont typeface="+mj-lt"/>
                <a:buAutoNum type="arabicPeriod"/>
              </a:pPr>
              <a:r>
                <a:rPr lang="en-US" sz="1050" dirty="0">
                  <a:solidFill>
                    <a:schemeClr val="accent1">
                      <a:lumMod val="50000"/>
                    </a:schemeClr>
                  </a:solidFill>
                </a:rPr>
                <a:t>Deployment Kickoff</a:t>
              </a:r>
            </a:p>
            <a:p>
              <a:pPr marL="228600" indent="-228600">
                <a:buFont typeface="+mj-lt"/>
                <a:buAutoNum type="arabicPeriod"/>
              </a:pPr>
              <a:endParaRPr lang="en-US" sz="1050" dirty="0">
                <a:solidFill>
                  <a:schemeClr val="accent1">
                    <a:lumMod val="50000"/>
                  </a:schemeClr>
                </a:solidFill>
              </a:endParaRPr>
            </a:p>
            <a:p>
              <a:pPr marL="228600" indent="-228600">
                <a:buFont typeface="+mj-lt"/>
                <a:buAutoNum type="arabicPeriod"/>
              </a:pPr>
              <a:r>
                <a:rPr lang="en-US" sz="1050" dirty="0">
                  <a:solidFill>
                    <a:schemeClr val="accent1">
                      <a:lumMod val="50000"/>
                    </a:schemeClr>
                  </a:solidFill>
                </a:rPr>
                <a:t>Sites Built</a:t>
              </a:r>
            </a:p>
            <a:p>
              <a:pPr marL="228600" indent="-228600">
                <a:buFont typeface="+mj-lt"/>
                <a:buAutoNum type="arabicPeriod"/>
              </a:pPr>
              <a:r>
                <a:rPr lang="en-US" sz="1050" dirty="0">
                  <a:solidFill>
                    <a:schemeClr val="accent1">
                      <a:lumMod val="50000"/>
                    </a:schemeClr>
                  </a:solidFill>
                </a:rPr>
                <a:t>1</a:t>
              </a:r>
              <a:r>
                <a:rPr lang="en-US" sz="1050" baseline="30000" dirty="0">
                  <a:solidFill>
                    <a:schemeClr val="accent1">
                      <a:lumMod val="50000"/>
                    </a:schemeClr>
                  </a:solidFill>
                </a:rPr>
                <a:t>st</a:t>
              </a:r>
              <a:r>
                <a:rPr lang="en-US" sz="1050" dirty="0">
                  <a:solidFill>
                    <a:schemeClr val="accent1">
                      <a:lumMod val="50000"/>
                    </a:schemeClr>
                  </a:solidFill>
                </a:rPr>
                <a:t> Site On-Air</a:t>
              </a:r>
            </a:p>
            <a:p>
              <a:pPr marL="228600" indent="-228600">
                <a:buFont typeface="+mj-lt"/>
                <a:buAutoNum type="arabicPeriod"/>
              </a:pPr>
              <a:r>
                <a:rPr lang="en-US" sz="1050" dirty="0">
                  <a:solidFill>
                    <a:schemeClr val="accent1">
                      <a:lumMod val="50000"/>
                    </a:schemeClr>
                  </a:solidFill>
                </a:rPr>
                <a:t>Deployment Complete</a:t>
              </a:r>
            </a:p>
          </p:txBody>
        </p:sp>
        <p:sp>
          <p:nvSpPr>
            <p:cNvPr id="16403" name="Rectangle 16402">
              <a:extLst>
                <a:ext uri="{FF2B5EF4-FFF2-40B4-BE49-F238E27FC236}">
                  <a16:creationId xmlns:a16="http://schemas.microsoft.com/office/drawing/2014/main" id="{B1541599-7845-4800-AF07-ADCE1EC90F6D}"/>
                </a:ext>
              </a:extLst>
            </p:cNvPr>
            <p:cNvSpPr/>
            <p:nvPr/>
          </p:nvSpPr>
          <p:spPr>
            <a:xfrm>
              <a:off x="2762525" y="2405390"/>
              <a:ext cx="1426117" cy="163099"/>
            </a:xfrm>
            <a:prstGeom prst="rect">
              <a:avLst/>
            </a:prstGeom>
          </p:spPr>
          <p:txBody>
            <a:bodyPr wrap="square">
              <a:spAutoFit/>
            </a:bodyPr>
            <a:lstStyle/>
            <a:p>
              <a:pPr algn="ctr"/>
              <a:r>
                <a:rPr lang="en-US" sz="1200" b="1" dirty="0">
                  <a:solidFill>
                    <a:schemeClr val="accent1">
                      <a:lumMod val="50000"/>
                    </a:schemeClr>
                  </a:solidFill>
                </a:rPr>
                <a:t>Milestones</a:t>
              </a:r>
            </a:p>
          </p:txBody>
        </p:sp>
      </p:grpSp>
      <p:sp>
        <p:nvSpPr>
          <p:cNvPr id="4" name="Title 3">
            <a:extLst>
              <a:ext uri="{FF2B5EF4-FFF2-40B4-BE49-F238E27FC236}">
                <a16:creationId xmlns:a16="http://schemas.microsoft.com/office/drawing/2014/main" id="{9071B2D2-6A2A-4AD6-91B2-E1AC82304DDA}"/>
              </a:ext>
            </a:extLst>
          </p:cNvPr>
          <p:cNvSpPr>
            <a:spLocks noGrp="1"/>
          </p:cNvSpPr>
          <p:nvPr>
            <p:ph type="title"/>
          </p:nvPr>
        </p:nvSpPr>
        <p:spPr/>
        <p:txBody>
          <a:bodyPr/>
          <a:lstStyle/>
          <a:p>
            <a:r>
              <a:rPr lang="en-US" dirty="0"/>
              <a:t>Figure 3. Generic NaaS High Level Schedule.</a:t>
            </a:r>
          </a:p>
        </p:txBody>
      </p:sp>
    </p:spTree>
    <p:extLst>
      <p:ext uri="{BB962C8B-B14F-4D97-AF65-F5344CB8AC3E}">
        <p14:creationId xmlns:p14="http://schemas.microsoft.com/office/powerpoint/2010/main" val="381411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Custom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4_Custom Design">
  <a:themeElements>
    <a:clrScheme name="Custom 45">
      <a:dk1>
        <a:sysClr val="windowText" lastClr="000000"/>
      </a:dk1>
      <a:lt1>
        <a:sysClr val="window" lastClr="FFFFFF"/>
      </a:lt1>
      <a:dk2>
        <a:srgbClr val="C00000"/>
      </a:dk2>
      <a:lt2>
        <a:srgbClr val="A5A5A5"/>
      </a:lt2>
      <a:accent1>
        <a:srgbClr val="E7E6E6"/>
      </a:accent1>
      <a:accent2>
        <a:srgbClr val="D0CECE"/>
      </a:accent2>
      <a:accent3>
        <a:srgbClr val="A5A5A5"/>
      </a:accent3>
      <a:accent4>
        <a:srgbClr val="696565"/>
      </a:accent4>
      <a:accent5>
        <a:srgbClr val="343232"/>
      </a:accent5>
      <a:accent6>
        <a:srgbClr val="394049"/>
      </a:accent6>
      <a:hlink>
        <a:srgbClr val="323F4F"/>
      </a:hlink>
      <a:folHlink>
        <a:srgbClr val="8496B0"/>
      </a:folHlink>
    </a:clrScheme>
    <a:fontScheme name="Custom 1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N_Template_2017" id="{F76A7BFF-6550-48C5-BEE5-FBF1E49E81C6}" vid="{60C30A91-38A7-4C04-9B50-70ACDE92A93E}"/>
    </a:ext>
  </a:extLst>
</a:theme>
</file>

<file path=ppt/theme/theme3.xml><?xml version="1.0" encoding="utf-8"?>
<a:theme xmlns:a="http://schemas.openxmlformats.org/drawingml/2006/main" name="Excom_2018">
  <a:themeElements>
    <a:clrScheme name="Telefónica 2018 v2">
      <a:dk1>
        <a:srgbClr val="003042"/>
      </a:dk1>
      <a:lt1>
        <a:srgbClr val="FFFFFF"/>
      </a:lt1>
      <a:dk2>
        <a:srgbClr val="003042"/>
      </a:dk2>
      <a:lt2>
        <a:srgbClr val="00EDFF"/>
      </a:lt2>
      <a:accent1>
        <a:srgbClr val="0093B7"/>
      </a:accent1>
      <a:accent2>
        <a:srgbClr val="0FFE99"/>
      </a:accent2>
      <a:accent3>
        <a:srgbClr val="FF7B03"/>
      </a:accent3>
      <a:accent4>
        <a:srgbClr val="FE4A4A"/>
      </a:accent4>
      <a:accent5>
        <a:srgbClr val="4D515A"/>
      </a:accent5>
      <a:accent6>
        <a:srgbClr val="980097"/>
      </a:accent6>
      <a:hlink>
        <a:srgbClr val="00495B"/>
      </a:hlink>
      <a:folHlink>
        <a:srgbClr val="008DAF"/>
      </a:folHlink>
    </a:clrScheme>
    <a:fontScheme name="Telefonica 2016">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0" tIns="0" rIns="0" bIns="0">
        <a:spAutoFit/>
      </a:bodyPr>
      <a:lstStyle>
        <a:defPPr eaLnBrk="1" hangingPunct="1">
          <a:defRPr sz="1600" dirty="0" err="1">
            <a:solidFill>
              <a:schemeClr val="tx2"/>
            </a:solidFill>
            <a:latin typeface="+mj-lt"/>
            <a:cs typeface="Arial" panose="020B0604020202020204" pitchFamily="34" charset="0"/>
          </a:defRPr>
        </a:defPPr>
      </a:lstStyle>
    </a:txDef>
  </a:objectDefaults>
  <a:extraClrSchemeLst/>
  <a:extLst>
    <a:ext uri="{05A4C25C-085E-4340-85A3-A5531E510DB2}">
      <thm15:themeFamily xmlns:thm15="http://schemas.microsoft.com/office/thememl/2012/main" name="Excom_2018" id="{CA688486-C28C-8741-9D43-637FBBC1D1F7}" vid="{E9D1E7B9-3CAA-E64F-BF97-E086238B152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51396</TotalTime>
  <Words>277</Words>
  <Application>Microsoft Office PowerPoint</Application>
  <PresentationFormat>Widescreen</PresentationFormat>
  <Paragraphs>130</Paragraphs>
  <Slides>3</Slides>
  <Notes>0</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3</vt:i4>
      </vt:variant>
    </vt:vector>
  </HeadingPairs>
  <TitlesOfParts>
    <vt:vector size="19" baseType="lpstr">
      <vt:lpstr>Arial</vt:lpstr>
      <vt:lpstr>Calibri</vt:lpstr>
      <vt:lpstr>Calibri Light</vt:lpstr>
      <vt:lpstr>Courier New</vt:lpstr>
      <vt:lpstr>Frutiger45-Light</vt:lpstr>
      <vt:lpstr>Segoe UI</vt:lpstr>
      <vt:lpstr>Source Sans Pro</vt:lpstr>
      <vt:lpstr>Telefonica ExtraLight</vt:lpstr>
      <vt:lpstr>Trebuchet MS</vt:lpstr>
      <vt:lpstr>Verdana</vt:lpstr>
      <vt:lpstr>Wingdings</vt:lpstr>
      <vt:lpstr>Business Contrast 16x9</vt:lpstr>
      <vt:lpstr>14_Custom Design</vt:lpstr>
      <vt:lpstr>Excom_2018</vt:lpstr>
      <vt:lpstr>think-cell Slide</vt:lpstr>
      <vt:lpstr>Diapositiva de think-cell</vt:lpstr>
      <vt:lpstr>Figure 1. Module Framework</vt:lpstr>
      <vt:lpstr>Figure 2. High-Level Project Plan Functional View</vt:lpstr>
      <vt:lpstr>Figure 3. Generic NaaS High Level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TeleworX @ IpT: Transport Highlights</dc:title>
  <dc:creator>teleworx</dc:creator>
  <cp:lastModifiedBy>Emmanuel Duarte</cp:lastModifiedBy>
  <cp:revision>590</cp:revision>
  <dcterms:created xsi:type="dcterms:W3CDTF">2019-08-15T17:55:34Z</dcterms:created>
  <dcterms:modified xsi:type="dcterms:W3CDTF">2020-08-31T19:15:29Z</dcterms:modified>
</cp:coreProperties>
</file>