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1137" r:id="rId3"/>
    <p:sldId id="1215" r:id="rId4"/>
    <p:sldId id="1223" r:id="rId5"/>
    <p:sldId id="1217" r:id="rId6"/>
    <p:sldId id="1218" r:id="rId7"/>
    <p:sldId id="1240" r:id="rId8"/>
    <p:sldId id="1221" r:id="rId9"/>
    <p:sldId id="1241" r:id="rId10"/>
    <p:sldId id="1226" r:id="rId11"/>
    <p:sldId id="1227" r:id="rId12"/>
    <p:sldId id="1243" r:id="rId13"/>
    <p:sldId id="1231" r:id="rId14"/>
    <p:sldId id="1232" r:id="rId15"/>
    <p:sldId id="1247" r:id="rId16"/>
    <p:sldId id="1250" r:id="rId17"/>
    <p:sldId id="1236" r:id="rId18"/>
    <p:sldId id="1246" r:id="rId19"/>
    <p:sldId id="1244" r:id="rId20"/>
    <p:sldId id="1233" r:id="rId21"/>
    <p:sldId id="119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1309825-5D03-4676-A37D-19D6FA2CF354}">
          <p14:sldIdLst>
            <p14:sldId id="1137"/>
            <p14:sldId id="1215"/>
            <p14:sldId id="1223"/>
            <p14:sldId id="1217"/>
            <p14:sldId id="1218"/>
            <p14:sldId id="1240"/>
            <p14:sldId id="1221"/>
            <p14:sldId id="1241"/>
            <p14:sldId id="1226"/>
            <p14:sldId id="1227"/>
            <p14:sldId id="1243"/>
            <p14:sldId id="1231"/>
            <p14:sldId id="1232"/>
            <p14:sldId id="1247"/>
            <p14:sldId id="1250"/>
            <p14:sldId id="1236"/>
            <p14:sldId id="1246"/>
            <p14:sldId id="1244"/>
            <p14:sldId id="1233"/>
            <p14:sldId id="1196"/>
          </p14:sldIdLst>
        </p14:section>
        <p14:section name="Backup" id="{942E2D7F-E93A-45A1-BB77-039645C6E96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788"/>
    <a:srgbClr val="006A8E"/>
    <a:srgbClr val="0082B3"/>
    <a:srgbClr val="A8B2B2"/>
    <a:srgbClr val="1DBDEC"/>
    <a:srgbClr val="DE1447"/>
    <a:srgbClr val="41A583"/>
    <a:srgbClr val="F1DD23"/>
    <a:srgbClr val="75A251"/>
    <a:srgbClr val="E7B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718" autoAdjust="0"/>
    <p:restoredTop sz="96374" autoAdjust="0"/>
  </p:normalViewPr>
  <p:slideViewPr>
    <p:cSldViewPr showGuides="1">
      <p:cViewPr varScale="1">
        <p:scale>
          <a:sx n="45" d="100"/>
          <a:sy n="45" d="100"/>
        </p:scale>
        <p:origin x="42" y="15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1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9421686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9421686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AF93-A8D8-4AD8-872D-F947EE9B56B6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E3DC-F4A4-497E-95A6-3C68E47C6877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F5B5-FE09-4DC0-A29A-651D76378F2F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70C-7BFE-46F1-AE61-D194D19F7934}" type="datetime1">
              <a:rPr lang="en-US" smtClean="0"/>
              <a:t>9/2/2020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912-B810-4CF0-ABC5-D13972C4855A}" type="datetime1">
              <a:rPr lang="en-US" smtClean="0"/>
              <a:t>9/2/2020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CE2-836B-4F74-A3BB-A70A84834732}" type="datetime1">
              <a:rPr lang="en-US" smtClean="0"/>
              <a:t>9/2/2020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086-865B-4215-B8E8-12D1B8029528}" type="datetime1">
              <a:rPr lang="en-US" smtClean="0"/>
              <a:t>9/2/2020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CB9F-2EC1-45E4-A310-25F8116C596E}" type="datetime1">
              <a:rPr lang="en-US" smtClean="0"/>
              <a:t>9/2/2020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9B56-9B21-4771-A274-32EBA469380A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484" y="514893"/>
            <a:ext cx="1112950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1462977"/>
            <a:ext cx="10081120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0625" y="6453336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0D72C8-2CC3-4978-AF93-DAC9AAD02F66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186" y="6453336"/>
            <a:ext cx="697192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736" y="6453336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507" y="104981"/>
            <a:ext cx="1711022" cy="3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515" y="295914"/>
            <a:ext cx="101765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17748" y="6289049"/>
            <a:ext cx="1173730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412776"/>
            <a:ext cx="9061646" cy="3600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Mobile Core Architecture Figures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11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880912" y="2624082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655852" y="6040508"/>
              <a:ext cx="1435008" cy="30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sp>
        <p:nvSpPr>
          <p:cNvPr id="48" name="Cloud 47">
            <a:extLst>
              <a:ext uri="{FF2B5EF4-FFF2-40B4-BE49-F238E27FC236}">
                <a16:creationId xmlns:a16="http://schemas.microsoft.com/office/drawing/2014/main" id="{1146E8D9-A457-48AD-BFF5-43CD57FF4660}"/>
              </a:ext>
            </a:extLst>
          </p:cNvPr>
          <p:cNvSpPr/>
          <p:nvPr/>
        </p:nvSpPr>
        <p:spPr>
          <a:xfrm>
            <a:off x="1594537" y="1340768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84810-3B0A-4A23-8F8D-2878ACA52022}"/>
              </a:ext>
            </a:extLst>
          </p:cNvPr>
          <p:cNvGrpSpPr/>
          <p:nvPr/>
        </p:nvGrpSpPr>
        <p:grpSpPr>
          <a:xfrm>
            <a:off x="98051" y="4738296"/>
            <a:ext cx="837117" cy="1381835"/>
            <a:chOff x="222025" y="3592659"/>
            <a:chExt cx="837117" cy="1381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634B10-D69A-400E-BAB2-65FBFF65C63E}"/>
                </a:ext>
              </a:extLst>
            </p:cNvPr>
            <p:cNvGrpSpPr/>
            <p:nvPr/>
          </p:nvGrpSpPr>
          <p:grpSpPr>
            <a:xfrm>
              <a:off x="222025" y="3592659"/>
              <a:ext cx="837117" cy="1094075"/>
              <a:chOff x="207920" y="3640640"/>
              <a:chExt cx="837117" cy="1094075"/>
            </a:xfrm>
          </p:grpSpPr>
          <p:pic>
            <p:nvPicPr>
              <p:cNvPr id="45" name="Picture 4" descr="Iphone X Icon Flat - Free image on Pixabay">
                <a:extLst>
                  <a:ext uri="{FF2B5EF4-FFF2-40B4-BE49-F238E27FC236}">
                    <a16:creationId xmlns:a16="http://schemas.microsoft.com/office/drawing/2014/main" id="{DF48391B-CC91-430D-869F-72195BB2E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20" y="4158651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LIMITED EDITION. Exclusive Wireless Signal Icon - Wireless Signal ...">
                <a:extLst>
                  <a:ext uri="{FF2B5EF4-FFF2-40B4-BE49-F238E27FC236}">
                    <a16:creationId xmlns:a16="http://schemas.microsoft.com/office/drawing/2014/main" id="{3B71B611-5FF9-45BB-BF8F-C653C01C0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805">
                <a:off x="494525" y="3640640"/>
                <a:ext cx="550512" cy="5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223B26-8D08-4B7B-842B-2D85CA4B80BD}"/>
                </a:ext>
              </a:extLst>
            </p:cNvPr>
            <p:cNvSpPr txBox="1"/>
            <p:nvPr/>
          </p:nvSpPr>
          <p:spPr>
            <a:xfrm>
              <a:off x="321543" y="4697495"/>
              <a:ext cx="377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UE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9AA60B-E11D-4F6C-B620-6F1032EB7C3B}"/>
              </a:ext>
            </a:extLst>
          </p:cNvPr>
          <p:cNvGrpSpPr/>
          <p:nvPr/>
        </p:nvGrpSpPr>
        <p:grpSpPr>
          <a:xfrm>
            <a:off x="2032215" y="1356864"/>
            <a:ext cx="735227" cy="906370"/>
            <a:chOff x="4189363" y="4395424"/>
            <a:chExt cx="735227" cy="9063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E7B7944-1855-4C8F-8423-C4F385A09A58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61" name="Picture 30" descr="Image result for cellular tower icon&quot;">
                <a:extLst>
                  <a:ext uri="{FF2B5EF4-FFF2-40B4-BE49-F238E27FC236}">
                    <a16:creationId xmlns:a16="http://schemas.microsoft.com/office/drawing/2014/main" id="{4C6239C6-A738-4AFB-BAD9-E013BFA82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B3AA8EF0-F37C-4181-B42A-9BDFE8F17764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EAAFB0-AD5A-4A60-8D36-0F8C13F30219}"/>
                </a:ext>
              </a:extLst>
            </p:cNvPr>
            <p:cNvSpPr txBox="1"/>
            <p:nvPr/>
          </p:nvSpPr>
          <p:spPr>
            <a:xfrm>
              <a:off x="4189363" y="5024795"/>
              <a:ext cx="695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2G BTS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317D7-C47C-4C00-B469-21D3B3EA31A7}"/>
              </a:ext>
            </a:extLst>
          </p:cNvPr>
          <p:cNvGrpSpPr/>
          <p:nvPr/>
        </p:nvGrpSpPr>
        <p:grpSpPr>
          <a:xfrm>
            <a:off x="2919038" y="1608435"/>
            <a:ext cx="837089" cy="519754"/>
            <a:chOff x="3408613" y="3867915"/>
            <a:chExt cx="837089" cy="519754"/>
          </a:xfrm>
        </p:grpSpPr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E2FD0C02-808A-4AF1-A2E7-6E3584528724}"/>
                </a:ext>
              </a:extLst>
            </p:cNvPr>
            <p:cNvSpPr/>
            <p:nvPr/>
          </p:nvSpPr>
          <p:spPr>
            <a:xfrm>
              <a:off x="3634344" y="3867915"/>
              <a:ext cx="385625" cy="203773"/>
            </a:xfrm>
            <a:prstGeom prst="cub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2C6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F4CDC3-1E00-4B81-A6FB-AA97334A7516}"/>
                </a:ext>
              </a:extLst>
            </p:cNvPr>
            <p:cNvSpPr txBox="1"/>
            <p:nvPr/>
          </p:nvSpPr>
          <p:spPr>
            <a:xfrm>
              <a:off x="3408613" y="4110670"/>
              <a:ext cx="837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BSC/PCU</a:t>
              </a:r>
            </a:p>
          </p:txBody>
        </p:sp>
      </p:grpSp>
      <p:sp>
        <p:nvSpPr>
          <p:cNvPr id="65" name="Cloud 64">
            <a:extLst>
              <a:ext uri="{FF2B5EF4-FFF2-40B4-BE49-F238E27FC236}">
                <a16:creationId xmlns:a16="http://schemas.microsoft.com/office/drawing/2014/main" id="{B4E7605D-25A5-48E7-A804-D03178A25DCA}"/>
              </a:ext>
            </a:extLst>
          </p:cNvPr>
          <p:cNvSpPr/>
          <p:nvPr/>
        </p:nvSpPr>
        <p:spPr>
          <a:xfrm>
            <a:off x="1625902" y="2733151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1299B7-5DA5-422E-BFEB-CA815C3DD83C}"/>
              </a:ext>
            </a:extLst>
          </p:cNvPr>
          <p:cNvGrpSpPr/>
          <p:nvPr/>
        </p:nvGrpSpPr>
        <p:grpSpPr>
          <a:xfrm>
            <a:off x="2072172" y="2749247"/>
            <a:ext cx="726635" cy="906370"/>
            <a:chOff x="4197955" y="4395424"/>
            <a:chExt cx="726635" cy="90637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2B6075B-CFA3-4810-857C-7781BD09A2D8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71" name="Picture 30" descr="Image result for cellular tower icon&quot;">
                <a:extLst>
                  <a:ext uri="{FF2B5EF4-FFF2-40B4-BE49-F238E27FC236}">
                    <a16:creationId xmlns:a16="http://schemas.microsoft.com/office/drawing/2014/main" id="{23687C55-2CC0-4F35-84E5-E418A9C9CF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63D303CC-D426-4776-9F26-8502DADE0F40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FB1044-3BA4-4D19-AE65-B166786B36CC}"/>
                </a:ext>
              </a:extLst>
            </p:cNvPr>
            <p:cNvSpPr txBox="1"/>
            <p:nvPr/>
          </p:nvSpPr>
          <p:spPr>
            <a:xfrm>
              <a:off x="4197955" y="5024795"/>
              <a:ext cx="678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/>
                <a:t>NodeB</a:t>
              </a:r>
              <a:endParaRPr lang="en-US" sz="1200" b="1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6DA3EC-B49A-4F8D-AC88-F380643A8F47}"/>
              </a:ext>
            </a:extLst>
          </p:cNvPr>
          <p:cNvGrpSpPr/>
          <p:nvPr/>
        </p:nvGrpSpPr>
        <p:grpSpPr>
          <a:xfrm>
            <a:off x="3131338" y="3000818"/>
            <a:ext cx="503664" cy="493857"/>
            <a:chOff x="3589548" y="3867915"/>
            <a:chExt cx="503664" cy="493857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C2798C83-85FF-4F59-B994-1DC5FF4F7A61}"/>
                </a:ext>
              </a:extLst>
            </p:cNvPr>
            <p:cNvSpPr/>
            <p:nvPr/>
          </p:nvSpPr>
          <p:spPr>
            <a:xfrm>
              <a:off x="3634344" y="3867915"/>
              <a:ext cx="385625" cy="203773"/>
            </a:xfrm>
            <a:prstGeom prst="cub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2C6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10B301-FCC9-43CC-A0FE-C3A30CB06504}"/>
                </a:ext>
              </a:extLst>
            </p:cNvPr>
            <p:cNvSpPr txBox="1"/>
            <p:nvPr/>
          </p:nvSpPr>
          <p:spPr>
            <a:xfrm>
              <a:off x="3589548" y="4084773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RNC</a:t>
              </a:r>
            </a:p>
          </p:txBody>
        </p: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23066A82-614D-4F59-817E-F0633851C87B}"/>
              </a:ext>
            </a:extLst>
          </p:cNvPr>
          <p:cNvSpPr/>
          <p:nvPr/>
        </p:nvSpPr>
        <p:spPr>
          <a:xfrm>
            <a:off x="1693690" y="4792186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84836D9-905A-44AC-9E5C-7B8804EAE19B}"/>
              </a:ext>
            </a:extLst>
          </p:cNvPr>
          <p:cNvGrpSpPr/>
          <p:nvPr/>
        </p:nvGrpSpPr>
        <p:grpSpPr>
          <a:xfrm>
            <a:off x="2641682" y="4725144"/>
            <a:ext cx="768312" cy="906370"/>
            <a:chOff x="4156278" y="4395424"/>
            <a:chExt cx="768312" cy="9063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3FE509-19F7-4B97-BD66-0CC47B990DFA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89" name="Picture 30" descr="Image result for cellular tower icon&quot;">
                <a:extLst>
                  <a:ext uri="{FF2B5EF4-FFF2-40B4-BE49-F238E27FC236}">
                    <a16:creationId xmlns:a16="http://schemas.microsoft.com/office/drawing/2014/main" id="{A2C891E9-7334-4F79-9A52-CA9F2996D0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D754007B-BB87-494C-8467-C9BBEB8BE2E4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E16A6C-C9A3-45EC-A06E-7934988B225A}"/>
                </a:ext>
              </a:extLst>
            </p:cNvPr>
            <p:cNvSpPr txBox="1"/>
            <p:nvPr/>
          </p:nvSpPr>
          <p:spPr>
            <a:xfrm>
              <a:off x="4156278" y="5024795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eNodeB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FB9E5FA-F09A-4547-94A1-8388979A3E71}"/>
              </a:ext>
            </a:extLst>
          </p:cNvPr>
          <p:cNvSpPr txBox="1"/>
          <p:nvPr/>
        </p:nvSpPr>
        <p:spPr>
          <a:xfrm>
            <a:off x="1185718" y="219179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GERAN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0EEF07-6912-44B2-AD1C-9AEC34125256}"/>
              </a:ext>
            </a:extLst>
          </p:cNvPr>
          <p:cNvSpPr txBox="1"/>
          <p:nvPr/>
        </p:nvSpPr>
        <p:spPr>
          <a:xfrm>
            <a:off x="1218369" y="3658885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UTRAN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3BDCF-61D4-4E46-9B97-EF39750D8CCE}"/>
              </a:ext>
            </a:extLst>
          </p:cNvPr>
          <p:cNvSpPr txBox="1"/>
          <p:nvPr/>
        </p:nvSpPr>
        <p:spPr>
          <a:xfrm>
            <a:off x="1037460" y="568787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E-UTRAN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CC8D5-B47F-4E95-9B20-43230E01F843}"/>
              </a:ext>
            </a:extLst>
          </p:cNvPr>
          <p:cNvGrpSpPr/>
          <p:nvPr/>
        </p:nvGrpSpPr>
        <p:grpSpPr>
          <a:xfrm>
            <a:off x="184284" y="1608305"/>
            <a:ext cx="837117" cy="1381835"/>
            <a:chOff x="454017" y="1466705"/>
            <a:chExt cx="837117" cy="138183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FED2805-7FDE-4193-938B-34ED00F56998}"/>
                </a:ext>
              </a:extLst>
            </p:cNvPr>
            <p:cNvGrpSpPr/>
            <p:nvPr/>
          </p:nvGrpSpPr>
          <p:grpSpPr>
            <a:xfrm>
              <a:off x="454017" y="1466705"/>
              <a:ext cx="837117" cy="1094075"/>
              <a:chOff x="207920" y="3640640"/>
              <a:chExt cx="837117" cy="1094075"/>
            </a:xfrm>
          </p:grpSpPr>
          <p:pic>
            <p:nvPicPr>
              <p:cNvPr id="107" name="Picture 4" descr="Iphone X Icon Flat - Free image on Pixabay">
                <a:extLst>
                  <a:ext uri="{FF2B5EF4-FFF2-40B4-BE49-F238E27FC236}">
                    <a16:creationId xmlns:a16="http://schemas.microsoft.com/office/drawing/2014/main" id="{EDC8E0B5-C06B-4CBA-A676-3301F7380E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20" y="4158651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LIMITED EDITION. Exclusive Wireless Signal Icon - Wireless Signal ...">
                <a:extLst>
                  <a:ext uri="{FF2B5EF4-FFF2-40B4-BE49-F238E27FC236}">
                    <a16:creationId xmlns:a16="http://schemas.microsoft.com/office/drawing/2014/main" id="{548C4E66-39F1-42DF-82FF-1738511B3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805">
                <a:off x="494525" y="3640640"/>
                <a:ext cx="550512" cy="5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5F4EE26-4DE7-4DF6-BB55-2960884FDDE6}"/>
                </a:ext>
              </a:extLst>
            </p:cNvPr>
            <p:cNvSpPr txBox="1"/>
            <p:nvPr/>
          </p:nvSpPr>
          <p:spPr>
            <a:xfrm>
              <a:off x="553535" y="2571541"/>
              <a:ext cx="377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UE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6873F33-D1D6-459A-A37D-0FD00834B9C0}"/>
              </a:ext>
            </a:extLst>
          </p:cNvPr>
          <p:cNvSpPr txBox="1"/>
          <p:nvPr/>
        </p:nvSpPr>
        <p:spPr>
          <a:xfrm>
            <a:off x="5621821" y="2973441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FCC0DC9-C54B-476F-A698-FF3E29E28957}"/>
              </a:ext>
            </a:extLst>
          </p:cNvPr>
          <p:cNvSpPr txBox="1"/>
          <p:nvPr/>
        </p:nvSpPr>
        <p:spPr>
          <a:xfrm>
            <a:off x="6191270" y="366136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1E04DC-3C3F-4B73-837D-9DC203CDEB14}"/>
              </a:ext>
            </a:extLst>
          </p:cNvPr>
          <p:cNvCxnSpPr>
            <a:cxnSpLocks/>
            <a:stCxn id="90" idx="5"/>
            <a:endCxn id="115" idx="1"/>
          </p:cNvCxnSpPr>
          <p:nvPr/>
        </p:nvCxnSpPr>
        <p:spPr>
          <a:xfrm flipV="1">
            <a:off x="3409994" y="3987290"/>
            <a:ext cx="1559261" cy="123986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EA6F65-1541-4590-8D35-B0A1486AA1BB}"/>
              </a:ext>
            </a:extLst>
          </p:cNvPr>
          <p:cNvGrpSpPr/>
          <p:nvPr/>
        </p:nvGrpSpPr>
        <p:grpSpPr>
          <a:xfrm>
            <a:off x="4870276" y="1812208"/>
            <a:ext cx="1399565" cy="704678"/>
            <a:chOff x="8570039" y="4474429"/>
            <a:chExt cx="1399565" cy="70467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40F9443-3FB5-427B-97E0-79C72AAB30E2}"/>
                </a:ext>
              </a:extLst>
            </p:cNvPr>
            <p:cNvSpPr/>
            <p:nvPr/>
          </p:nvSpPr>
          <p:spPr>
            <a:xfrm>
              <a:off x="8675361" y="4748925"/>
              <a:ext cx="1294243" cy="4301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SGSN</a:t>
              </a:r>
            </a:p>
          </p:txBody>
        </p:sp>
        <p:pic>
          <p:nvPicPr>
            <p:cNvPr id="134" name="Picture 133" descr="Imagen relacionada">
              <a:extLst>
                <a:ext uri="{FF2B5EF4-FFF2-40B4-BE49-F238E27FC236}">
                  <a16:creationId xmlns:a16="http://schemas.microsoft.com/office/drawing/2014/main" id="{8AD16FC3-65B8-41AD-B7F6-89A945471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39" y="4474429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ECFCE26-CE24-425E-82E4-44FD9A538711}"/>
              </a:ext>
            </a:extLst>
          </p:cNvPr>
          <p:cNvCxnSpPr>
            <a:cxnSpLocks/>
            <a:stCxn id="133" idx="2"/>
            <a:endCxn id="115" idx="0"/>
          </p:cNvCxnSpPr>
          <p:nvPr/>
        </p:nvCxnSpPr>
        <p:spPr>
          <a:xfrm flipH="1">
            <a:off x="5616376" y="2516886"/>
            <a:ext cx="6344" cy="125348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47C11EF-E579-4029-8177-41CF280863E1}"/>
              </a:ext>
            </a:extLst>
          </p:cNvPr>
          <p:cNvCxnSpPr>
            <a:cxnSpLocks/>
            <a:stCxn id="133" idx="1"/>
            <a:endCxn id="74" idx="5"/>
          </p:cNvCxnSpPr>
          <p:nvPr/>
        </p:nvCxnSpPr>
        <p:spPr>
          <a:xfrm flipH="1">
            <a:off x="3561759" y="2301795"/>
            <a:ext cx="1413839" cy="775438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3C2F39A-9AE7-41C7-A186-1A80056E06B3}"/>
              </a:ext>
            </a:extLst>
          </p:cNvPr>
          <p:cNvCxnSpPr>
            <a:cxnSpLocks/>
            <a:stCxn id="74" idx="2"/>
            <a:endCxn id="72" idx="5"/>
          </p:cNvCxnSpPr>
          <p:nvPr/>
        </p:nvCxnSpPr>
        <p:spPr>
          <a:xfrm flipH="1">
            <a:off x="2798807" y="3128176"/>
            <a:ext cx="377327" cy="12308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2CDA191-D16F-4674-BEB0-0243870C83A4}"/>
              </a:ext>
            </a:extLst>
          </p:cNvPr>
          <p:cNvCxnSpPr>
            <a:cxnSpLocks/>
            <a:stCxn id="63" idx="2"/>
            <a:endCxn id="62" idx="5"/>
          </p:cNvCxnSpPr>
          <p:nvPr/>
        </p:nvCxnSpPr>
        <p:spPr>
          <a:xfrm flipH="1">
            <a:off x="2767442" y="1735793"/>
            <a:ext cx="377327" cy="12308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E1475DA-34DA-4DBD-AAF3-D8E6DB14C1BA}"/>
              </a:ext>
            </a:extLst>
          </p:cNvPr>
          <p:cNvCxnSpPr>
            <a:cxnSpLocks/>
            <a:stCxn id="133" idx="1"/>
            <a:endCxn id="63" idx="4"/>
          </p:cNvCxnSpPr>
          <p:nvPr/>
        </p:nvCxnSpPr>
        <p:spPr>
          <a:xfrm flipH="1" flipV="1">
            <a:off x="3479451" y="1735793"/>
            <a:ext cx="1496147" cy="56600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7095BC4C-9FFA-4B83-A1B1-7C38C5C1F8FD}"/>
              </a:ext>
            </a:extLst>
          </p:cNvPr>
          <p:cNvSpPr txBox="1"/>
          <p:nvPr/>
        </p:nvSpPr>
        <p:spPr>
          <a:xfrm>
            <a:off x="9085196" y="320459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200" b="1" dirty="0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BE1218FD-A175-4710-821E-C3520A997B89}"/>
              </a:ext>
            </a:extLst>
          </p:cNvPr>
          <p:cNvCxnSpPr/>
          <p:nvPr/>
        </p:nvCxnSpPr>
        <p:spPr>
          <a:xfrm>
            <a:off x="271107" y="4107395"/>
            <a:ext cx="11655953" cy="1908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FF70EA94-89BF-4A0B-A43F-398722B32319}"/>
              </a:ext>
            </a:extLst>
          </p:cNvPr>
          <p:cNvSpPr txBox="1"/>
          <p:nvPr/>
        </p:nvSpPr>
        <p:spPr>
          <a:xfrm>
            <a:off x="169956" y="3799859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Legacy PS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4F830961-2B98-4E30-8B8B-A87E13C461E2}"/>
              </a:ext>
            </a:extLst>
          </p:cNvPr>
          <p:cNvSpPr txBox="1"/>
          <p:nvPr/>
        </p:nvSpPr>
        <p:spPr>
          <a:xfrm>
            <a:off x="249512" y="4168443"/>
            <a:ext cx="424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66A831-EF22-4C9A-A66C-B2CD471C9D89}"/>
              </a:ext>
            </a:extLst>
          </p:cNvPr>
          <p:cNvGrpSpPr/>
          <p:nvPr/>
        </p:nvGrpSpPr>
        <p:grpSpPr>
          <a:xfrm>
            <a:off x="4786229" y="3488734"/>
            <a:ext cx="1477267" cy="715479"/>
            <a:chOff x="4241858" y="1649430"/>
            <a:chExt cx="1477267" cy="71547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72BBA3-9E33-4504-BC0D-367CEA661F4A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116" name="Picture 115" descr="Imagen relacionada">
              <a:extLst>
                <a:ext uri="{FF2B5EF4-FFF2-40B4-BE49-F238E27FC236}">
                  <a16:creationId xmlns:a16="http://schemas.microsoft.com/office/drawing/2014/main" id="{FDB12CEE-E5B5-4C87-9ECA-3E542DF39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AD594A-EA8E-4CBE-B238-E28102B506F4}"/>
              </a:ext>
            </a:extLst>
          </p:cNvPr>
          <p:cNvGrpSpPr/>
          <p:nvPr/>
        </p:nvGrpSpPr>
        <p:grpSpPr>
          <a:xfrm>
            <a:off x="6495657" y="3504484"/>
            <a:ext cx="1495375" cy="716604"/>
            <a:chOff x="5636118" y="3988317"/>
            <a:chExt cx="1495375" cy="71660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51B434A-D76B-410A-87FE-ACB06AB00217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120" name="Picture 119" descr="Imagen relacionada">
              <a:extLst>
                <a:ext uri="{FF2B5EF4-FFF2-40B4-BE49-F238E27FC236}">
                  <a16:creationId xmlns:a16="http://schemas.microsoft.com/office/drawing/2014/main" id="{97A47287-ECF1-4B0B-886E-726D31C5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25A8BC-4733-4D33-8EC7-A4060ADA0528}"/>
              </a:ext>
            </a:extLst>
          </p:cNvPr>
          <p:cNvGrpSpPr/>
          <p:nvPr/>
        </p:nvGrpSpPr>
        <p:grpSpPr>
          <a:xfrm>
            <a:off x="8227622" y="3505548"/>
            <a:ext cx="1399565" cy="704678"/>
            <a:chOff x="8570039" y="4474429"/>
            <a:chExt cx="1399565" cy="7046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DC7B592-A2B2-4B7F-B780-8B197395BA01}"/>
                </a:ext>
              </a:extLst>
            </p:cNvPr>
            <p:cNvSpPr/>
            <p:nvPr/>
          </p:nvSpPr>
          <p:spPr>
            <a:xfrm>
              <a:off x="8675361" y="4748925"/>
              <a:ext cx="1294243" cy="4301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PGW</a:t>
              </a:r>
            </a:p>
          </p:txBody>
        </p:sp>
        <p:pic>
          <p:nvPicPr>
            <p:cNvPr id="121" name="Picture 120" descr="Imagen relacionada">
              <a:extLst>
                <a:ext uri="{FF2B5EF4-FFF2-40B4-BE49-F238E27FC236}">
                  <a16:creationId xmlns:a16="http://schemas.microsoft.com/office/drawing/2014/main" id="{7FAEB6D3-62E2-4A88-9D4D-D56255A43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39" y="4474429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85117C-F0BC-4158-97C7-E6425B2993FD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 flipV="1">
            <a:off x="6263496" y="3985894"/>
            <a:ext cx="433293" cy="139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E351456-C697-4320-8DB4-F0A9358A3B95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 flipV="1">
            <a:off x="7991032" y="3985894"/>
            <a:ext cx="341912" cy="924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793703D-2D37-46DB-BD26-6DCE56247927}"/>
              </a:ext>
            </a:extLst>
          </p:cNvPr>
          <p:cNvCxnSpPr>
            <a:cxnSpLocks/>
            <a:stCxn id="133" idx="2"/>
            <a:endCxn id="118" idx="0"/>
          </p:cNvCxnSpPr>
          <p:nvPr/>
        </p:nvCxnSpPr>
        <p:spPr>
          <a:xfrm>
            <a:off x="5622720" y="2516886"/>
            <a:ext cx="1721191" cy="123381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A52349-72E0-45FE-A8AB-094646473FD6}"/>
              </a:ext>
            </a:extLst>
          </p:cNvPr>
          <p:cNvCxnSpPr>
            <a:cxnSpLocks/>
            <a:stCxn id="98" idx="1"/>
            <a:endCxn id="112" idx="0"/>
          </p:cNvCxnSpPr>
          <p:nvPr/>
        </p:nvCxnSpPr>
        <p:spPr>
          <a:xfrm flipH="1">
            <a:off x="8980066" y="3143891"/>
            <a:ext cx="900846" cy="63615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0A27B86-6309-44BC-8650-D9C50E9079FE}"/>
              </a:ext>
            </a:extLst>
          </p:cNvPr>
          <p:cNvSpPr txBox="1"/>
          <p:nvPr/>
        </p:nvSpPr>
        <p:spPr>
          <a:xfrm>
            <a:off x="6379527" y="2843661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BBDF5D-DEEE-4D6C-8735-BDCF976F4AAD}"/>
              </a:ext>
            </a:extLst>
          </p:cNvPr>
          <p:cNvSpPr txBox="1"/>
          <p:nvPr/>
        </p:nvSpPr>
        <p:spPr>
          <a:xfrm>
            <a:off x="4071659" y="4586644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79E230-9E5D-4E54-8A4A-6F81602BE60B}"/>
              </a:ext>
            </a:extLst>
          </p:cNvPr>
          <p:cNvSpPr/>
          <p:nvPr/>
        </p:nvSpPr>
        <p:spPr>
          <a:xfrm>
            <a:off x="735973" y="2173989"/>
            <a:ext cx="9469141" cy="1642031"/>
          </a:xfrm>
          <a:custGeom>
            <a:avLst/>
            <a:gdLst>
              <a:gd name="connsiteX0" fmla="*/ 8174552 w 8174552"/>
              <a:gd name="connsiteY0" fmla="*/ 1097280 h 1862675"/>
              <a:gd name="connsiteX1" fmla="*/ 5785313 w 8174552"/>
              <a:gd name="connsiteY1" fmla="*/ 1834699 h 1862675"/>
              <a:gd name="connsiteX2" fmla="*/ 3118805 w 8174552"/>
              <a:gd name="connsiteY2" fmla="*/ 230075 h 1862675"/>
              <a:gd name="connsiteX3" fmla="*/ 239920 w 8174552"/>
              <a:gd name="connsiteY3" fmla="*/ 17698 h 1862675"/>
              <a:gd name="connsiteX4" fmla="*/ 151429 w 8174552"/>
              <a:gd name="connsiteY4" fmla="*/ 11799 h 1862675"/>
              <a:gd name="connsiteX5" fmla="*/ 116033 w 8174552"/>
              <a:gd name="connsiteY5" fmla="*/ 0 h 1862675"/>
              <a:gd name="connsiteX0" fmla="*/ 8259961 w 8259961"/>
              <a:gd name="connsiteY0" fmla="*/ 1098746 h 1862760"/>
              <a:gd name="connsiteX1" fmla="*/ 5870722 w 8259961"/>
              <a:gd name="connsiteY1" fmla="*/ 1836165 h 1862760"/>
              <a:gd name="connsiteX2" fmla="*/ 4364409 w 8259961"/>
              <a:gd name="connsiteY2" fmla="*/ 259474 h 1862760"/>
              <a:gd name="connsiteX3" fmla="*/ 325329 w 8259961"/>
              <a:gd name="connsiteY3" fmla="*/ 19164 h 1862760"/>
              <a:gd name="connsiteX4" fmla="*/ 236838 w 8259961"/>
              <a:gd name="connsiteY4" fmla="*/ 13265 h 1862760"/>
              <a:gd name="connsiteX5" fmla="*/ 201442 w 8259961"/>
              <a:gd name="connsiteY5" fmla="*/ 1466 h 1862760"/>
              <a:gd name="connsiteX0" fmla="*/ 8259961 w 8259961"/>
              <a:gd name="connsiteY0" fmla="*/ 1098746 h 1655326"/>
              <a:gd name="connsiteX1" fmla="*/ 6039917 w 8259961"/>
              <a:gd name="connsiteY1" fmla="*/ 1612698 h 1655326"/>
              <a:gd name="connsiteX2" fmla="*/ 4364409 w 8259961"/>
              <a:gd name="connsiteY2" fmla="*/ 259474 h 1655326"/>
              <a:gd name="connsiteX3" fmla="*/ 325329 w 8259961"/>
              <a:gd name="connsiteY3" fmla="*/ 19164 h 1655326"/>
              <a:gd name="connsiteX4" fmla="*/ 236838 w 8259961"/>
              <a:gd name="connsiteY4" fmla="*/ 13265 h 1655326"/>
              <a:gd name="connsiteX5" fmla="*/ 201442 w 8259961"/>
              <a:gd name="connsiteY5" fmla="*/ 1466 h 165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9961" h="1655326">
                <a:moveTo>
                  <a:pt x="8259961" y="1098746"/>
                </a:moveTo>
                <a:cubicBezTo>
                  <a:pt x="7486653" y="1539722"/>
                  <a:pt x="6689176" y="1752577"/>
                  <a:pt x="6039917" y="1612698"/>
                </a:cubicBezTo>
                <a:cubicBezTo>
                  <a:pt x="5390658" y="1472819"/>
                  <a:pt x="5316840" y="525063"/>
                  <a:pt x="4364409" y="259474"/>
                </a:cubicBezTo>
                <a:cubicBezTo>
                  <a:pt x="3411978" y="-6115"/>
                  <a:pt x="1013257" y="60199"/>
                  <a:pt x="325329" y="19164"/>
                </a:cubicBezTo>
                <a:cubicBezTo>
                  <a:pt x="-362599" y="-21871"/>
                  <a:pt x="257486" y="16215"/>
                  <a:pt x="236838" y="13265"/>
                </a:cubicBezTo>
                <a:cubicBezTo>
                  <a:pt x="216190" y="10315"/>
                  <a:pt x="208816" y="5890"/>
                  <a:pt x="201442" y="1466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BBB62-2777-4326-8586-5EFB8404953B}"/>
              </a:ext>
            </a:extLst>
          </p:cNvPr>
          <p:cNvCxnSpPr>
            <a:cxnSpLocks/>
            <a:stCxn id="90" idx="5"/>
            <a:endCxn id="118" idx="2"/>
          </p:cNvCxnSpPr>
          <p:nvPr/>
        </p:nvCxnSpPr>
        <p:spPr>
          <a:xfrm flipV="1">
            <a:off x="3409994" y="4221088"/>
            <a:ext cx="3933917" cy="1006069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FE29E8C-D4C4-41C7-9D01-C9332269DF7F}"/>
              </a:ext>
            </a:extLst>
          </p:cNvPr>
          <p:cNvSpPr txBox="1"/>
          <p:nvPr/>
        </p:nvSpPr>
        <p:spPr>
          <a:xfrm>
            <a:off x="5473628" y="472398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</a:p>
        </p:txBody>
      </p:sp>
    </p:spTree>
    <p:extLst>
      <p:ext uri="{BB962C8B-B14F-4D97-AF65-F5344CB8AC3E}">
        <p14:creationId xmlns:p14="http://schemas.microsoft.com/office/powerpoint/2010/main" val="32523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12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880912" y="2624082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655852" y="6040508"/>
              <a:ext cx="1435008" cy="30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sp>
        <p:nvSpPr>
          <p:cNvPr id="48" name="Cloud 47">
            <a:extLst>
              <a:ext uri="{FF2B5EF4-FFF2-40B4-BE49-F238E27FC236}">
                <a16:creationId xmlns:a16="http://schemas.microsoft.com/office/drawing/2014/main" id="{1146E8D9-A457-48AD-BFF5-43CD57FF4660}"/>
              </a:ext>
            </a:extLst>
          </p:cNvPr>
          <p:cNvSpPr/>
          <p:nvPr/>
        </p:nvSpPr>
        <p:spPr>
          <a:xfrm>
            <a:off x="1594537" y="1340768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84810-3B0A-4A23-8F8D-2878ACA52022}"/>
              </a:ext>
            </a:extLst>
          </p:cNvPr>
          <p:cNvGrpSpPr/>
          <p:nvPr/>
        </p:nvGrpSpPr>
        <p:grpSpPr>
          <a:xfrm>
            <a:off x="98051" y="4738296"/>
            <a:ext cx="837117" cy="1381835"/>
            <a:chOff x="222025" y="3592659"/>
            <a:chExt cx="837117" cy="1381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634B10-D69A-400E-BAB2-65FBFF65C63E}"/>
                </a:ext>
              </a:extLst>
            </p:cNvPr>
            <p:cNvGrpSpPr/>
            <p:nvPr/>
          </p:nvGrpSpPr>
          <p:grpSpPr>
            <a:xfrm>
              <a:off x="222025" y="3592659"/>
              <a:ext cx="837117" cy="1094075"/>
              <a:chOff x="207920" y="3640640"/>
              <a:chExt cx="837117" cy="1094075"/>
            </a:xfrm>
          </p:grpSpPr>
          <p:pic>
            <p:nvPicPr>
              <p:cNvPr id="45" name="Picture 4" descr="Iphone X Icon Flat - Free image on Pixabay">
                <a:extLst>
                  <a:ext uri="{FF2B5EF4-FFF2-40B4-BE49-F238E27FC236}">
                    <a16:creationId xmlns:a16="http://schemas.microsoft.com/office/drawing/2014/main" id="{DF48391B-CC91-430D-869F-72195BB2E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20" y="4158651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LIMITED EDITION. Exclusive Wireless Signal Icon - Wireless Signal ...">
                <a:extLst>
                  <a:ext uri="{FF2B5EF4-FFF2-40B4-BE49-F238E27FC236}">
                    <a16:creationId xmlns:a16="http://schemas.microsoft.com/office/drawing/2014/main" id="{3B71B611-5FF9-45BB-BF8F-C653C01C0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805">
                <a:off x="494525" y="3640640"/>
                <a:ext cx="550512" cy="5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223B26-8D08-4B7B-842B-2D85CA4B80BD}"/>
                </a:ext>
              </a:extLst>
            </p:cNvPr>
            <p:cNvSpPr txBox="1"/>
            <p:nvPr/>
          </p:nvSpPr>
          <p:spPr>
            <a:xfrm>
              <a:off x="321543" y="4697495"/>
              <a:ext cx="377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UE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9AA60B-E11D-4F6C-B620-6F1032EB7C3B}"/>
              </a:ext>
            </a:extLst>
          </p:cNvPr>
          <p:cNvGrpSpPr/>
          <p:nvPr/>
        </p:nvGrpSpPr>
        <p:grpSpPr>
          <a:xfrm>
            <a:off x="2032215" y="1356864"/>
            <a:ext cx="735227" cy="906370"/>
            <a:chOff x="4189363" y="4395424"/>
            <a:chExt cx="735227" cy="9063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E7B7944-1855-4C8F-8423-C4F385A09A58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61" name="Picture 30" descr="Image result for cellular tower icon&quot;">
                <a:extLst>
                  <a:ext uri="{FF2B5EF4-FFF2-40B4-BE49-F238E27FC236}">
                    <a16:creationId xmlns:a16="http://schemas.microsoft.com/office/drawing/2014/main" id="{4C6239C6-A738-4AFB-BAD9-E013BFA82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B3AA8EF0-F37C-4181-B42A-9BDFE8F17764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EAAFB0-AD5A-4A60-8D36-0F8C13F30219}"/>
                </a:ext>
              </a:extLst>
            </p:cNvPr>
            <p:cNvSpPr txBox="1"/>
            <p:nvPr/>
          </p:nvSpPr>
          <p:spPr>
            <a:xfrm>
              <a:off x="4189363" y="5024795"/>
              <a:ext cx="695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2G BTS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317D7-C47C-4C00-B469-21D3B3EA31A7}"/>
              </a:ext>
            </a:extLst>
          </p:cNvPr>
          <p:cNvGrpSpPr/>
          <p:nvPr/>
        </p:nvGrpSpPr>
        <p:grpSpPr>
          <a:xfrm>
            <a:off x="2919038" y="1608435"/>
            <a:ext cx="837089" cy="519754"/>
            <a:chOff x="3408613" y="3867915"/>
            <a:chExt cx="837089" cy="519754"/>
          </a:xfrm>
        </p:grpSpPr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E2FD0C02-808A-4AF1-A2E7-6E3584528724}"/>
                </a:ext>
              </a:extLst>
            </p:cNvPr>
            <p:cNvSpPr/>
            <p:nvPr/>
          </p:nvSpPr>
          <p:spPr>
            <a:xfrm>
              <a:off x="3634344" y="3867915"/>
              <a:ext cx="385625" cy="203773"/>
            </a:xfrm>
            <a:prstGeom prst="cub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2C6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F4CDC3-1E00-4B81-A6FB-AA97334A7516}"/>
                </a:ext>
              </a:extLst>
            </p:cNvPr>
            <p:cNvSpPr txBox="1"/>
            <p:nvPr/>
          </p:nvSpPr>
          <p:spPr>
            <a:xfrm>
              <a:off x="3408613" y="4110670"/>
              <a:ext cx="837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BSC/PCU</a:t>
              </a:r>
            </a:p>
          </p:txBody>
        </p:sp>
      </p:grpSp>
      <p:sp>
        <p:nvSpPr>
          <p:cNvPr id="65" name="Cloud 64">
            <a:extLst>
              <a:ext uri="{FF2B5EF4-FFF2-40B4-BE49-F238E27FC236}">
                <a16:creationId xmlns:a16="http://schemas.microsoft.com/office/drawing/2014/main" id="{B4E7605D-25A5-48E7-A804-D03178A25DCA}"/>
              </a:ext>
            </a:extLst>
          </p:cNvPr>
          <p:cNvSpPr/>
          <p:nvPr/>
        </p:nvSpPr>
        <p:spPr>
          <a:xfrm>
            <a:off x="1625902" y="2733151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1299B7-5DA5-422E-BFEB-CA815C3DD83C}"/>
              </a:ext>
            </a:extLst>
          </p:cNvPr>
          <p:cNvGrpSpPr/>
          <p:nvPr/>
        </p:nvGrpSpPr>
        <p:grpSpPr>
          <a:xfrm>
            <a:off x="2072172" y="2749247"/>
            <a:ext cx="726635" cy="906370"/>
            <a:chOff x="4197955" y="4395424"/>
            <a:chExt cx="726635" cy="90637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2B6075B-CFA3-4810-857C-7781BD09A2D8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71" name="Picture 30" descr="Image result for cellular tower icon&quot;">
                <a:extLst>
                  <a:ext uri="{FF2B5EF4-FFF2-40B4-BE49-F238E27FC236}">
                    <a16:creationId xmlns:a16="http://schemas.microsoft.com/office/drawing/2014/main" id="{23687C55-2CC0-4F35-84E5-E418A9C9CF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63D303CC-D426-4776-9F26-8502DADE0F40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FB1044-3BA4-4D19-AE65-B166786B36CC}"/>
                </a:ext>
              </a:extLst>
            </p:cNvPr>
            <p:cNvSpPr txBox="1"/>
            <p:nvPr/>
          </p:nvSpPr>
          <p:spPr>
            <a:xfrm>
              <a:off x="4197955" y="5024795"/>
              <a:ext cx="678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/>
                <a:t>NodeB</a:t>
              </a:r>
              <a:endParaRPr lang="en-US" sz="1200" b="1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6DA3EC-B49A-4F8D-AC88-F380643A8F47}"/>
              </a:ext>
            </a:extLst>
          </p:cNvPr>
          <p:cNvGrpSpPr/>
          <p:nvPr/>
        </p:nvGrpSpPr>
        <p:grpSpPr>
          <a:xfrm>
            <a:off x="3131338" y="3000818"/>
            <a:ext cx="503664" cy="493857"/>
            <a:chOff x="3589548" y="3867915"/>
            <a:chExt cx="503664" cy="493857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C2798C83-85FF-4F59-B994-1DC5FF4F7A61}"/>
                </a:ext>
              </a:extLst>
            </p:cNvPr>
            <p:cNvSpPr/>
            <p:nvPr/>
          </p:nvSpPr>
          <p:spPr>
            <a:xfrm>
              <a:off x="3634344" y="3867915"/>
              <a:ext cx="385625" cy="203773"/>
            </a:xfrm>
            <a:prstGeom prst="cub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2C6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10B301-FCC9-43CC-A0FE-C3A30CB06504}"/>
                </a:ext>
              </a:extLst>
            </p:cNvPr>
            <p:cNvSpPr txBox="1"/>
            <p:nvPr/>
          </p:nvSpPr>
          <p:spPr>
            <a:xfrm>
              <a:off x="3589548" y="4084773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RNC</a:t>
              </a:r>
            </a:p>
          </p:txBody>
        </p: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23066A82-614D-4F59-817E-F0633851C87B}"/>
              </a:ext>
            </a:extLst>
          </p:cNvPr>
          <p:cNvSpPr/>
          <p:nvPr/>
        </p:nvSpPr>
        <p:spPr>
          <a:xfrm>
            <a:off x="1693690" y="4792186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84836D9-905A-44AC-9E5C-7B8804EAE19B}"/>
              </a:ext>
            </a:extLst>
          </p:cNvPr>
          <p:cNvGrpSpPr/>
          <p:nvPr/>
        </p:nvGrpSpPr>
        <p:grpSpPr>
          <a:xfrm>
            <a:off x="2641682" y="4725144"/>
            <a:ext cx="768312" cy="906370"/>
            <a:chOff x="4156278" y="4395424"/>
            <a:chExt cx="768312" cy="9063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3FE509-19F7-4B97-BD66-0CC47B990DFA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89" name="Picture 30" descr="Image result for cellular tower icon&quot;">
                <a:extLst>
                  <a:ext uri="{FF2B5EF4-FFF2-40B4-BE49-F238E27FC236}">
                    <a16:creationId xmlns:a16="http://schemas.microsoft.com/office/drawing/2014/main" id="{A2C891E9-7334-4F79-9A52-CA9F2996D0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D754007B-BB87-494C-8467-C9BBEB8BE2E4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E16A6C-C9A3-45EC-A06E-7934988B225A}"/>
                </a:ext>
              </a:extLst>
            </p:cNvPr>
            <p:cNvSpPr txBox="1"/>
            <p:nvPr/>
          </p:nvSpPr>
          <p:spPr>
            <a:xfrm>
              <a:off x="4156278" y="5024795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eNodeB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FB9E5FA-F09A-4547-94A1-8388979A3E71}"/>
              </a:ext>
            </a:extLst>
          </p:cNvPr>
          <p:cNvSpPr txBox="1"/>
          <p:nvPr/>
        </p:nvSpPr>
        <p:spPr>
          <a:xfrm>
            <a:off x="1185718" y="219179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GERAN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0EEF07-6912-44B2-AD1C-9AEC34125256}"/>
              </a:ext>
            </a:extLst>
          </p:cNvPr>
          <p:cNvSpPr txBox="1"/>
          <p:nvPr/>
        </p:nvSpPr>
        <p:spPr>
          <a:xfrm>
            <a:off x="1218369" y="3658885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UTRAN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3BDCF-61D4-4E46-9B97-EF39750D8CCE}"/>
              </a:ext>
            </a:extLst>
          </p:cNvPr>
          <p:cNvSpPr txBox="1"/>
          <p:nvPr/>
        </p:nvSpPr>
        <p:spPr>
          <a:xfrm>
            <a:off x="1037460" y="568787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E-UTRAN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CC8D5-B47F-4E95-9B20-43230E01F843}"/>
              </a:ext>
            </a:extLst>
          </p:cNvPr>
          <p:cNvGrpSpPr/>
          <p:nvPr/>
        </p:nvGrpSpPr>
        <p:grpSpPr>
          <a:xfrm>
            <a:off x="184284" y="1608305"/>
            <a:ext cx="837117" cy="1381835"/>
            <a:chOff x="454017" y="1466705"/>
            <a:chExt cx="837117" cy="138183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FED2805-7FDE-4193-938B-34ED00F56998}"/>
                </a:ext>
              </a:extLst>
            </p:cNvPr>
            <p:cNvGrpSpPr/>
            <p:nvPr/>
          </p:nvGrpSpPr>
          <p:grpSpPr>
            <a:xfrm>
              <a:off x="454017" y="1466705"/>
              <a:ext cx="837117" cy="1094075"/>
              <a:chOff x="207920" y="3640640"/>
              <a:chExt cx="837117" cy="1094075"/>
            </a:xfrm>
          </p:grpSpPr>
          <p:pic>
            <p:nvPicPr>
              <p:cNvPr id="107" name="Picture 4" descr="Iphone X Icon Flat - Free image on Pixabay">
                <a:extLst>
                  <a:ext uri="{FF2B5EF4-FFF2-40B4-BE49-F238E27FC236}">
                    <a16:creationId xmlns:a16="http://schemas.microsoft.com/office/drawing/2014/main" id="{EDC8E0B5-C06B-4CBA-A676-3301F7380E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20" y="4158651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LIMITED EDITION. Exclusive Wireless Signal Icon - Wireless Signal ...">
                <a:extLst>
                  <a:ext uri="{FF2B5EF4-FFF2-40B4-BE49-F238E27FC236}">
                    <a16:creationId xmlns:a16="http://schemas.microsoft.com/office/drawing/2014/main" id="{548C4E66-39F1-42DF-82FF-1738511B3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805">
                <a:off x="494525" y="3640640"/>
                <a:ext cx="550512" cy="5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5F4EE26-4DE7-4DF6-BB55-2960884FDDE6}"/>
                </a:ext>
              </a:extLst>
            </p:cNvPr>
            <p:cNvSpPr txBox="1"/>
            <p:nvPr/>
          </p:nvSpPr>
          <p:spPr>
            <a:xfrm>
              <a:off x="553535" y="2571541"/>
              <a:ext cx="377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UE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FCC0DC9-C54B-476F-A698-FF3E29E28957}"/>
              </a:ext>
            </a:extLst>
          </p:cNvPr>
          <p:cNvSpPr txBox="1"/>
          <p:nvPr/>
        </p:nvSpPr>
        <p:spPr>
          <a:xfrm>
            <a:off x="6441046" y="3653634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Gn</a:t>
            </a:r>
            <a:r>
              <a:rPr lang="en-US" sz="1200" b="1" dirty="0"/>
              <a:t>/S11</a:t>
            </a:r>
            <a:endParaRPr lang="en-US" sz="1400" b="1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1E04DC-3C3F-4B73-837D-9DC203CDEB14}"/>
              </a:ext>
            </a:extLst>
          </p:cNvPr>
          <p:cNvCxnSpPr>
            <a:cxnSpLocks/>
            <a:stCxn id="90" idx="5"/>
            <a:endCxn id="115" idx="1"/>
          </p:cNvCxnSpPr>
          <p:nvPr/>
        </p:nvCxnSpPr>
        <p:spPr>
          <a:xfrm flipV="1">
            <a:off x="3409994" y="3987290"/>
            <a:ext cx="1559261" cy="123986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47C11EF-E579-4029-8177-41CF280863E1}"/>
              </a:ext>
            </a:extLst>
          </p:cNvPr>
          <p:cNvCxnSpPr>
            <a:cxnSpLocks/>
            <a:stCxn id="115" idx="1"/>
            <a:endCxn id="74" idx="5"/>
          </p:cNvCxnSpPr>
          <p:nvPr/>
        </p:nvCxnSpPr>
        <p:spPr>
          <a:xfrm flipH="1" flipV="1">
            <a:off x="3561759" y="3077233"/>
            <a:ext cx="1407496" cy="910057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3C2F39A-9AE7-41C7-A186-1A80056E06B3}"/>
              </a:ext>
            </a:extLst>
          </p:cNvPr>
          <p:cNvCxnSpPr>
            <a:cxnSpLocks/>
            <a:stCxn id="74" idx="2"/>
            <a:endCxn id="72" idx="5"/>
          </p:cNvCxnSpPr>
          <p:nvPr/>
        </p:nvCxnSpPr>
        <p:spPr>
          <a:xfrm flipH="1">
            <a:off x="2798807" y="3128176"/>
            <a:ext cx="377327" cy="12308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2CDA191-D16F-4674-BEB0-0243870C83A4}"/>
              </a:ext>
            </a:extLst>
          </p:cNvPr>
          <p:cNvCxnSpPr>
            <a:cxnSpLocks/>
            <a:stCxn id="63" idx="2"/>
            <a:endCxn id="62" idx="5"/>
          </p:cNvCxnSpPr>
          <p:nvPr/>
        </p:nvCxnSpPr>
        <p:spPr>
          <a:xfrm flipH="1">
            <a:off x="2767442" y="1735793"/>
            <a:ext cx="377327" cy="12308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E1475DA-34DA-4DBD-AAF3-D8E6DB14C1BA}"/>
              </a:ext>
            </a:extLst>
          </p:cNvPr>
          <p:cNvCxnSpPr>
            <a:cxnSpLocks/>
            <a:stCxn id="115" idx="1"/>
            <a:endCxn id="63" idx="4"/>
          </p:cNvCxnSpPr>
          <p:nvPr/>
        </p:nvCxnSpPr>
        <p:spPr>
          <a:xfrm flipH="1" flipV="1">
            <a:off x="3479451" y="1735793"/>
            <a:ext cx="1489804" cy="2251497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7095BC4C-9FFA-4B83-A1B1-7C38C5C1F8FD}"/>
              </a:ext>
            </a:extLst>
          </p:cNvPr>
          <p:cNvSpPr txBox="1"/>
          <p:nvPr/>
        </p:nvSpPr>
        <p:spPr>
          <a:xfrm>
            <a:off x="9085196" y="320459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200" b="1" dirty="0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BE1218FD-A175-4710-821E-C3520A997B89}"/>
              </a:ext>
            </a:extLst>
          </p:cNvPr>
          <p:cNvCxnSpPr/>
          <p:nvPr/>
        </p:nvCxnSpPr>
        <p:spPr>
          <a:xfrm>
            <a:off x="271107" y="4107395"/>
            <a:ext cx="11655953" cy="1908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FF70EA94-89BF-4A0B-A43F-398722B32319}"/>
              </a:ext>
            </a:extLst>
          </p:cNvPr>
          <p:cNvSpPr txBox="1"/>
          <p:nvPr/>
        </p:nvSpPr>
        <p:spPr>
          <a:xfrm>
            <a:off x="169956" y="3799859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Legacy PS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4F830961-2B98-4E30-8B8B-A87E13C461E2}"/>
              </a:ext>
            </a:extLst>
          </p:cNvPr>
          <p:cNvSpPr txBox="1"/>
          <p:nvPr/>
        </p:nvSpPr>
        <p:spPr>
          <a:xfrm>
            <a:off x="249512" y="4168443"/>
            <a:ext cx="424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66A831-EF22-4C9A-A66C-B2CD471C9D89}"/>
              </a:ext>
            </a:extLst>
          </p:cNvPr>
          <p:cNvGrpSpPr/>
          <p:nvPr/>
        </p:nvGrpSpPr>
        <p:grpSpPr>
          <a:xfrm>
            <a:off x="4786229" y="3488734"/>
            <a:ext cx="1477267" cy="715479"/>
            <a:chOff x="4241858" y="1649430"/>
            <a:chExt cx="1477267" cy="71547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72BBA3-9E33-4504-BC0D-367CEA661F4A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SGSN+MME</a:t>
              </a:r>
            </a:p>
          </p:txBody>
        </p:sp>
        <p:pic>
          <p:nvPicPr>
            <p:cNvPr id="116" name="Picture 115" descr="Imagen relacionada">
              <a:extLst>
                <a:ext uri="{FF2B5EF4-FFF2-40B4-BE49-F238E27FC236}">
                  <a16:creationId xmlns:a16="http://schemas.microsoft.com/office/drawing/2014/main" id="{FDB12CEE-E5B5-4C87-9ECA-3E542DF39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AD594A-EA8E-4CBE-B238-E28102B506F4}"/>
              </a:ext>
            </a:extLst>
          </p:cNvPr>
          <p:cNvGrpSpPr/>
          <p:nvPr/>
        </p:nvGrpSpPr>
        <p:grpSpPr>
          <a:xfrm>
            <a:off x="7529420" y="3504484"/>
            <a:ext cx="1805352" cy="716604"/>
            <a:chOff x="5636118" y="3988317"/>
            <a:chExt cx="1805352" cy="71660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51B434A-D76B-410A-87FE-ACB06AB00217}"/>
                </a:ext>
              </a:extLst>
            </p:cNvPr>
            <p:cNvSpPr/>
            <p:nvPr/>
          </p:nvSpPr>
          <p:spPr>
            <a:xfrm>
              <a:off x="5837250" y="4234532"/>
              <a:ext cx="1604220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GGSN+SGW+PGW</a:t>
              </a:r>
            </a:p>
          </p:txBody>
        </p:sp>
        <p:pic>
          <p:nvPicPr>
            <p:cNvPr id="120" name="Picture 119" descr="Imagen relacionada">
              <a:extLst>
                <a:ext uri="{FF2B5EF4-FFF2-40B4-BE49-F238E27FC236}">
                  <a16:creationId xmlns:a16="http://schemas.microsoft.com/office/drawing/2014/main" id="{97A47287-ECF1-4B0B-886E-726D31C5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85117C-F0BC-4158-97C7-E6425B2993FD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 flipV="1">
            <a:off x="6263496" y="3985894"/>
            <a:ext cx="1467056" cy="139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A52349-72E0-45FE-A8AB-094646473FD6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9334772" y="3356175"/>
            <a:ext cx="586037" cy="6297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BBDF5D-DEEE-4D6C-8735-BDCF976F4AAD}"/>
              </a:ext>
            </a:extLst>
          </p:cNvPr>
          <p:cNvSpPr txBox="1"/>
          <p:nvPr/>
        </p:nvSpPr>
        <p:spPr>
          <a:xfrm>
            <a:off x="4071659" y="4586644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BBB62-2777-4326-8586-5EFB8404953B}"/>
              </a:ext>
            </a:extLst>
          </p:cNvPr>
          <p:cNvCxnSpPr>
            <a:cxnSpLocks/>
            <a:stCxn id="90" idx="5"/>
            <a:endCxn id="118" idx="2"/>
          </p:cNvCxnSpPr>
          <p:nvPr/>
        </p:nvCxnSpPr>
        <p:spPr>
          <a:xfrm flipV="1">
            <a:off x="3409994" y="4221088"/>
            <a:ext cx="5122668" cy="1006069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FE29E8C-D4C4-41C7-9D01-C9332269DF7F}"/>
              </a:ext>
            </a:extLst>
          </p:cNvPr>
          <p:cNvSpPr txBox="1"/>
          <p:nvPr/>
        </p:nvSpPr>
        <p:spPr>
          <a:xfrm>
            <a:off x="5473628" y="472398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6C3C2E-BEFA-42D6-B307-6E4A5A5C66F7}"/>
              </a:ext>
            </a:extLst>
          </p:cNvPr>
          <p:cNvSpPr txBox="1"/>
          <p:nvPr/>
        </p:nvSpPr>
        <p:spPr>
          <a:xfrm>
            <a:off x="4037327" y="361968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Iu</a:t>
            </a:r>
            <a:endParaRPr lang="en-US" sz="14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9A38FE-C844-48C9-B448-AC882EFDB435}"/>
              </a:ext>
            </a:extLst>
          </p:cNvPr>
          <p:cNvSpPr txBox="1"/>
          <p:nvPr/>
        </p:nvSpPr>
        <p:spPr>
          <a:xfrm>
            <a:off x="4508107" y="296420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30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13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98" idx="0"/>
            <a:endCxn id="70" idx="3"/>
          </p:cNvCxnSpPr>
          <p:nvPr/>
        </p:nvCxnSpPr>
        <p:spPr>
          <a:xfrm flipH="1" flipV="1">
            <a:off x="9767077" y="775470"/>
            <a:ext cx="641624" cy="56540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8468990" y="2009910"/>
            <a:ext cx="107427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A848A1-93AD-4251-ADA0-5F7ABDE370A0}"/>
              </a:ext>
            </a:extLst>
          </p:cNvPr>
          <p:cNvSpPr txBox="1"/>
          <p:nvPr/>
        </p:nvSpPr>
        <p:spPr>
          <a:xfrm>
            <a:off x="7456057" y="3002467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S8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6ADA0-6340-4B76-8889-07B6F4FDEF11}"/>
              </a:ext>
            </a:extLst>
          </p:cNvPr>
          <p:cNvSpPr txBox="1"/>
          <p:nvPr/>
        </p:nvSpPr>
        <p:spPr>
          <a:xfrm>
            <a:off x="8794368" y="171684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1B77E9-B253-4DD6-98A0-A6421057BC1C}"/>
              </a:ext>
            </a:extLst>
          </p:cNvPr>
          <p:cNvSpPr txBox="1"/>
          <p:nvPr/>
        </p:nvSpPr>
        <p:spPr>
          <a:xfrm>
            <a:off x="4697602" y="509600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CF317-26C3-48B3-B12D-6556A1EE91FB}"/>
              </a:ext>
            </a:extLst>
          </p:cNvPr>
          <p:cNvSpPr txBox="1"/>
          <p:nvPr/>
        </p:nvSpPr>
        <p:spPr>
          <a:xfrm>
            <a:off x="3995069" y="560459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DF2061-D071-4759-842D-ABAB090CE880}"/>
              </a:ext>
            </a:extLst>
          </p:cNvPr>
          <p:cNvSpPr txBox="1"/>
          <p:nvPr/>
        </p:nvSpPr>
        <p:spPr>
          <a:xfrm>
            <a:off x="1662498" y="480249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E0620-85DF-4101-9FBF-AAAC7CF2DA07}"/>
              </a:ext>
            </a:extLst>
          </p:cNvPr>
          <p:cNvSpPr txBox="1"/>
          <p:nvPr/>
        </p:nvSpPr>
        <p:spPr>
          <a:xfrm>
            <a:off x="10088490" y="869055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Rx</a:t>
            </a:r>
            <a:endParaRPr lang="en-US" sz="1400" b="1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CA903D-80FF-4EA1-BF24-4D7B83CEBEBC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7996892" y="775470"/>
            <a:ext cx="475942" cy="10178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49428B70-16BF-45EB-9B33-432BEBD3167A}"/>
              </a:ext>
            </a:extLst>
          </p:cNvPr>
          <p:cNvSpPr/>
          <p:nvPr/>
        </p:nvSpPr>
        <p:spPr>
          <a:xfrm>
            <a:off x="6351536" y="529608"/>
            <a:ext cx="756669" cy="703489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HSS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F33CA1-3ECB-4A1F-B5C7-5A03DD21AFE8}"/>
              </a:ext>
            </a:extLst>
          </p:cNvPr>
          <p:cNvSpPr txBox="1"/>
          <p:nvPr/>
        </p:nvSpPr>
        <p:spPr>
          <a:xfrm>
            <a:off x="5793237" y="163557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F0C173-6433-462C-849F-61C111B4D5FF}"/>
              </a:ext>
            </a:extLst>
          </p:cNvPr>
          <p:cNvCxnSpPr>
            <a:cxnSpLocks/>
          </p:cNvCxnSpPr>
          <p:nvPr/>
        </p:nvCxnSpPr>
        <p:spPr>
          <a:xfrm flipH="1">
            <a:off x="3326365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FFA39A-DFDF-437A-8EF9-075409DD8198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4178345" y="4760853"/>
            <a:ext cx="1189146" cy="111714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464503" y="1340871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571950" y="5923284"/>
              <a:ext cx="1617398" cy="647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Operator’s IP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Services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1A3DFFB-F672-4800-B73F-32C63EF6C24A}"/>
              </a:ext>
            </a:extLst>
          </p:cNvPr>
          <p:cNvSpPr txBox="1"/>
          <p:nvPr/>
        </p:nvSpPr>
        <p:spPr>
          <a:xfrm>
            <a:off x="7897612" y="1094598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F0F0A0-C14D-4004-BF65-C23462F7B7D9}"/>
              </a:ext>
            </a:extLst>
          </p:cNvPr>
          <p:cNvGrpSpPr/>
          <p:nvPr/>
        </p:nvGrpSpPr>
        <p:grpSpPr>
          <a:xfrm>
            <a:off x="1637025" y="2728859"/>
            <a:ext cx="1506314" cy="824217"/>
            <a:chOff x="2971766" y="819549"/>
            <a:chExt cx="2124815" cy="1124661"/>
          </a:xfrm>
        </p:grpSpPr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7987FC6C-8B96-4444-8047-DB02727A7B09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1236F-5D54-452E-A280-E065D0AC096A}"/>
                </a:ext>
              </a:extLst>
            </p:cNvPr>
            <p:cNvSpPr txBox="1"/>
            <p:nvPr/>
          </p:nvSpPr>
          <p:spPr>
            <a:xfrm>
              <a:off x="3586774" y="1177092"/>
              <a:ext cx="894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UTRAN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95084-B0AA-465C-93BE-3862BEA19614}"/>
              </a:ext>
            </a:extLst>
          </p:cNvPr>
          <p:cNvGrpSpPr/>
          <p:nvPr/>
        </p:nvGrpSpPr>
        <p:grpSpPr>
          <a:xfrm>
            <a:off x="1637024" y="3695625"/>
            <a:ext cx="1506314" cy="824217"/>
            <a:chOff x="2971766" y="819549"/>
            <a:chExt cx="2124815" cy="1124661"/>
          </a:xfrm>
        </p:grpSpPr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479533B5-378D-4D2C-8240-860629764681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342D88-9516-4076-BE7B-66750F49F734}"/>
                </a:ext>
              </a:extLst>
            </p:cNvPr>
            <p:cNvSpPr txBox="1"/>
            <p:nvPr/>
          </p:nvSpPr>
          <p:spPr>
            <a:xfrm>
              <a:off x="3413246" y="1177092"/>
              <a:ext cx="1241853" cy="461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GERAN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AF1E722-D6F0-4B44-9AA0-A3F19BF18C4D}"/>
              </a:ext>
            </a:extLst>
          </p:cNvPr>
          <p:cNvSpPr/>
          <p:nvPr/>
        </p:nvSpPr>
        <p:spPr>
          <a:xfrm>
            <a:off x="2878097" y="3238999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SGSN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30319B-E9BA-4BCC-A2CB-EB6053D0A35A}"/>
              </a:ext>
            </a:extLst>
          </p:cNvPr>
          <p:cNvSpPr/>
          <p:nvPr/>
        </p:nvSpPr>
        <p:spPr>
          <a:xfrm>
            <a:off x="2884102" y="4497225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MME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3CB34B-6D55-4FF9-9C46-5CA9A63D33F9}"/>
              </a:ext>
            </a:extLst>
          </p:cNvPr>
          <p:cNvSpPr/>
          <p:nvPr/>
        </p:nvSpPr>
        <p:spPr>
          <a:xfrm>
            <a:off x="5367491" y="5558814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Serving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AFC84C-78EA-4C86-AF02-C30A0C90E2E0}"/>
              </a:ext>
            </a:extLst>
          </p:cNvPr>
          <p:cNvSpPr/>
          <p:nvPr/>
        </p:nvSpPr>
        <p:spPr>
          <a:xfrm>
            <a:off x="7174747" y="1690725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PDN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FF38E3-BF4E-4E0C-A235-087405A095A1}"/>
              </a:ext>
            </a:extLst>
          </p:cNvPr>
          <p:cNvSpPr/>
          <p:nvPr/>
        </p:nvSpPr>
        <p:spPr>
          <a:xfrm>
            <a:off x="8472834" y="511842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PCRF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2070A4-B8E2-463F-B6EF-45EB1D6D01B9}"/>
              </a:ext>
            </a:extLst>
          </p:cNvPr>
          <p:cNvSpPr/>
          <p:nvPr/>
        </p:nvSpPr>
        <p:spPr>
          <a:xfrm>
            <a:off x="1625195" y="5592683"/>
            <a:ext cx="1529970" cy="5519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E-UTRAN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F3E9D4-BC52-4AF2-910A-C70DEA4EC8B8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3155165" y="5868677"/>
            <a:ext cx="2212326" cy="93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BA7EBCC-619A-4D21-B0B6-1DE28692312A}"/>
              </a:ext>
            </a:extLst>
          </p:cNvPr>
          <p:cNvCxnSpPr>
            <a:cxnSpLocks/>
          </p:cNvCxnSpPr>
          <p:nvPr/>
        </p:nvCxnSpPr>
        <p:spPr>
          <a:xfrm flipH="1">
            <a:off x="3723486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C9CDC-5DE4-4655-ACC5-514AD1861BE7}"/>
              </a:ext>
            </a:extLst>
          </p:cNvPr>
          <p:cNvCxnSpPr>
            <a:cxnSpLocks/>
          </p:cNvCxnSpPr>
          <p:nvPr/>
        </p:nvCxnSpPr>
        <p:spPr>
          <a:xfrm>
            <a:off x="3316471" y="5275838"/>
            <a:ext cx="41749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596299-ED30-4CF5-9016-000CFB21603B}"/>
              </a:ext>
            </a:extLst>
          </p:cNvPr>
          <p:cNvCxnSpPr>
            <a:cxnSpLocks/>
            <a:stCxn id="62" idx="1"/>
            <a:endCxn id="16" idx="0"/>
          </p:cNvCxnSpPr>
          <p:nvPr/>
        </p:nvCxnSpPr>
        <p:spPr>
          <a:xfrm rot="10800000" flipV="1">
            <a:off x="2390180" y="4760853"/>
            <a:ext cx="493922" cy="8318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756CF-36DA-4320-A190-7F41029EF88C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3525219" y="3766254"/>
            <a:ext cx="6005" cy="73097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CA6891E-DA60-465F-9613-325E37FB13C4}"/>
              </a:ext>
            </a:extLst>
          </p:cNvPr>
          <p:cNvCxnSpPr>
            <a:stCxn id="61" idx="3"/>
            <a:endCxn id="64" idx="0"/>
          </p:cNvCxnSpPr>
          <p:nvPr/>
        </p:nvCxnSpPr>
        <p:spPr>
          <a:xfrm>
            <a:off x="4172340" y="3502627"/>
            <a:ext cx="1842273" cy="205618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4D7CF4-DB73-440E-9189-A2D0CD853B01}"/>
              </a:ext>
            </a:extLst>
          </p:cNvPr>
          <p:cNvSpPr txBox="1"/>
          <p:nvPr/>
        </p:nvSpPr>
        <p:spPr>
          <a:xfrm>
            <a:off x="3263565" y="526772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S10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6A3BC0-3987-4F2B-8A93-D0EEEBFD9E6C}"/>
              </a:ext>
            </a:extLst>
          </p:cNvPr>
          <p:cNvSpPr txBox="1"/>
          <p:nvPr/>
        </p:nvSpPr>
        <p:spPr>
          <a:xfrm>
            <a:off x="3490634" y="396562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S3</a:t>
            </a:r>
            <a:endParaRPr lang="en-US" sz="14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21A318-AEAD-44ED-B579-10F10E8C697D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3142084" y="3140968"/>
            <a:ext cx="3036752" cy="2417432"/>
          </a:xfrm>
          <a:prstGeom prst="bentConnector3">
            <a:avLst>
              <a:gd name="adj1" fmla="val 103617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95DEF66-899A-460C-BDB4-6D60BA6B159E}"/>
              </a:ext>
            </a:extLst>
          </p:cNvPr>
          <p:cNvSpPr txBox="1"/>
          <p:nvPr/>
        </p:nvSpPr>
        <p:spPr>
          <a:xfrm>
            <a:off x="5659892" y="471625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S4</a:t>
            </a:r>
            <a:endParaRPr lang="en-US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D761A1-7CB2-45B0-B25D-7AE250271EBE}"/>
              </a:ext>
            </a:extLst>
          </p:cNvPr>
          <p:cNvSpPr txBox="1"/>
          <p:nvPr/>
        </p:nvSpPr>
        <p:spPr>
          <a:xfrm>
            <a:off x="6277090" y="348385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S12</a:t>
            </a:r>
            <a:endParaRPr lang="en-US" sz="14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A41B6C6-5DDF-4C06-8B0F-4346EA648A18}"/>
              </a:ext>
            </a:extLst>
          </p:cNvPr>
          <p:cNvSpPr/>
          <p:nvPr/>
        </p:nvSpPr>
        <p:spPr>
          <a:xfrm>
            <a:off x="542513" y="5605049"/>
            <a:ext cx="699490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UE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92174E5-ED20-49E9-9086-47FD0B4E28ED}"/>
              </a:ext>
            </a:extLst>
          </p:cNvPr>
          <p:cNvCxnSpPr>
            <a:cxnSpLocks/>
            <a:stCxn id="16" idx="2"/>
            <a:endCxn id="104" idx="3"/>
          </p:cNvCxnSpPr>
          <p:nvPr/>
        </p:nvCxnSpPr>
        <p:spPr>
          <a:xfrm flipH="1">
            <a:off x="1242003" y="5868677"/>
            <a:ext cx="38319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06EAD4-9441-4BA2-BDC3-AF91AB478FAE}"/>
              </a:ext>
            </a:extLst>
          </p:cNvPr>
          <p:cNvCxnSpPr>
            <a:stCxn id="54" idx="3"/>
            <a:endCxn id="62" idx="3"/>
          </p:cNvCxnSpPr>
          <p:nvPr/>
        </p:nvCxnSpPr>
        <p:spPr>
          <a:xfrm flipH="1">
            <a:off x="4178345" y="1233097"/>
            <a:ext cx="2551526" cy="352775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C26D16-9753-40F2-9FD9-ECA9239AE3F2}"/>
              </a:ext>
            </a:extLst>
          </p:cNvPr>
          <p:cNvCxnSpPr>
            <a:stCxn id="65" idx="2"/>
            <a:endCxn id="64" idx="3"/>
          </p:cNvCxnSpPr>
          <p:nvPr/>
        </p:nvCxnSpPr>
        <p:spPr>
          <a:xfrm rot="5400000">
            <a:off x="5467350" y="3523480"/>
            <a:ext cx="3548904" cy="1160135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FB970E-F6E7-4844-93A2-02DA3E6A1631}"/>
              </a:ext>
            </a:extLst>
          </p:cNvPr>
          <p:cNvCxnSpPr/>
          <p:nvPr/>
        </p:nvCxnSpPr>
        <p:spPr>
          <a:xfrm>
            <a:off x="266435" y="2559398"/>
            <a:ext cx="11655953" cy="19080"/>
          </a:xfrm>
          <a:prstGeom prst="line">
            <a:avLst/>
          </a:prstGeom>
          <a:ln w="28575">
            <a:solidFill>
              <a:srgbClr val="2C67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CBD4C0F-7B18-4258-9616-980C0E8E350C}"/>
              </a:ext>
            </a:extLst>
          </p:cNvPr>
          <p:cNvSpPr txBox="1"/>
          <p:nvPr/>
        </p:nvSpPr>
        <p:spPr>
          <a:xfrm>
            <a:off x="1159875" y="5419900"/>
            <a:ext cx="6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LTE-</a:t>
            </a:r>
            <a:r>
              <a:rPr lang="en-US" sz="1200" b="1" dirty="0" err="1"/>
              <a:t>Uu</a:t>
            </a:r>
            <a:endParaRPr 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E12AF2-BE89-491A-83FD-95D50406D0CD}"/>
              </a:ext>
            </a:extLst>
          </p:cNvPr>
          <p:cNvSpPr txBox="1"/>
          <p:nvPr/>
        </p:nvSpPr>
        <p:spPr>
          <a:xfrm>
            <a:off x="193395" y="2194830"/>
            <a:ext cx="1658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Home Network</a:t>
            </a:r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45E989-581A-401C-8D79-2F2DACD6C579}"/>
              </a:ext>
            </a:extLst>
          </p:cNvPr>
          <p:cNvSpPr txBox="1"/>
          <p:nvPr/>
        </p:nvSpPr>
        <p:spPr>
          <a:xfrm>
            <a:off x="193395" y="2588111"/>
            <a:ext cx="173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Visited Network</a:t>
            </a:r>
            <a:endParaRPr 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D1C98-98C9-4E1A-92F6-423D6651C3E7}"/>
              </a:ext>
            </a:extLst>
          </p:cNvPr>
          <p:cNvSpPr txBox="1"/>
          <p:nvPr/>
        </p:nvSpPr>
        <p:spPr>
          <a:xfrm>
            <a:off x="9468544" y="4745823"/>
            <a:ext cx="161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NaaS</a:t>
            </a:r>
            <a:r>
              <a:rPr lang="en-US" sz="1600" b="1" dirty="0"/>
              <a:t> Operator</a:t>
            </a:r>
          </a:p>
          <a:p>
            <a:r>
              <a:rPr lang="en-US" sz="1600" b="1" dirty="0"/>
              <a:t>Network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7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98" idx="0"/>
            <a:endCxn id="70" idx="3"/>
          </p:cNvCxnSpPr>
          <p:nvPr/>
        </p:nvCxnSpPr>
        <p:spPr>
          <a:xfrm flipH="1" flipV="1">
            <a:off x="9567574" y="1117981"/>
            <a:ext cx="841127" cy="22289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flipV="1">
            <a:off x="8920452" y="1381608"/>
            <a:ext cx="1" cy="24400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A848A1-93AD-4251-ADA0-5F7ABDE370A0}"/>
              </a:ext>
            </a:extLst>
          </p:cNvPr>
          <p:cNvSpPr txBox="1"/>
          <p:nvPr/>
        </p:nvSpPr>
        <p:spPr>
          <a:xfrm>
            <a:off x="8561057" y="2080419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S9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6ADA0-6340-4B76-8889-07B6F4FDEF11}"/>
              </a:ext>
            </a:extLst>
          </p:cNvPr>
          <p:cNvSpPr txBox="1"/>
          <p:nvPr/>
        </p:nvSpPr>
        <p:spPr>
          <a:xfrm>
            <a:off x="8867722" y="559320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1B77E9-B253-4DD6-98A0-A6421057BC1C}"/>
              </a:ext>
            </a:extLst>
          </p:cNvPr>
          <p:cNvSpPr txBox="1"/>
          <p:nvPr/>
        </p:nvSpPr>
        <p:spPr>
          <a:xfrm>
            <a:off x="4697602" y="509600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CF317-26C3-48B3-B12D-6556A1EE91FB}"/>
              </a:ext>
            </a:extLst>
          </p:cNvPr>
          <p:cNvSpPr txBox="1"/>
          <p:nvPr/>
        </p:nvSpPr>
        <p:spPr>
          <a:xfrm>
            <a:off x="3995069" y="560459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DF2061-D071-4759-842D-ABAB090CE880}"/>
              </a:ext>
            </a:extLst>
          </p:cNvPr>
          <p:cNvSpPr txBox="1"/>
          <p:nvPr/>
        </p:nvSpPr>
        <p:spPr>
          <a:xfrm>
            <a:off x="1662498" y="480249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E0620-85DF-4101-9FBF-AAAC7CF2DA07}"/>
              </a:ext>
            </a:extLst>
          </p:cNvPr>
          <p:cNvSpPr txBox="1"/>
          <p:nvPr/>
        </p:nvSpPr>
        <p:spPr>
          <a:xfrm>
            <a:off x="9904315" y="96089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Rx</a:t>
            </a:r>
            <a:endParaRPr lang="en-US" sz="1400" b="1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CA903D-80FF-4EA1-BF24-4D7B83CEBEBC}"/>
              </a:ext>
            </a:extLst>
          </p:cNvPr>
          <p:cNvCxnSpPr>
            <a:cxnSpLocks/>
            <a:stCxn id="65" idx="0"/>
            <a:endCxn id="73" idx="2"/>
          </p:cNvCxnSpPr>
          <p:nvPr/>
        </p:nvCxnSpPr>
        <p:spPr>
          <a:xfrm flipV="1">
            <a:off x="7895563" y="4348946"/>
            <a:ext cx="1024889" cy="120945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49428B70-16BF-45EB-9B33-432BEBD3167A}"/>
              </a:ext>
            </a:extLst>
          </p:cNvPr>
          <p:cNvSpPr/>
          <p:nvPr/>
        </p:nvSpPr>
        <p:spPr>
          <a:xfrm>
            <a:off x="6346313" y="779073"/>
            <a:ext cx="756669" cy="703489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HSS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F33CA1-3ECB-4A1F-B5C7-5A03DD21AFE8}"/>
              </a:ext>
            </a:extLst>
          </p:cNvPr>
          <p:cNvSpPr txBox="1"/>
          <p:nvPr/>
        </p:nvSpPr>
        <p:spPr>
          <a:xfrm>
            <a:off x="5793237" y="163557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F0C173-6433-462C-849F-61C111B4D5FF}"/>
              </a:ext>
            </a:extLst>
          </p:cNvPr>
          <p:cNvCxnSpPr>
            <a:cxnSpLocks/>
          </p:cNvCxnSpPr>
          <p:nvPr/>
        </p:nvCxnSpPr>
        <p:spPr>
          <a:xfrm flipH="1">
            <a:off x="3326365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FFA39A-DFDF-437A-8EF9-075409DD8198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4178345" y="4760853"/>
            <a:ext cx="1189146" cy="111714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464503" y="1340871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571950" y="5923284"/>
              <a:ext cx="1617398" cy="647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Operator’s IP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Services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1A3DFFB-F672-4800-B73F-32C63EF6C24A}"/>
              </a:ext>
            </a:extLst>
          </p:cNvPr>
          <p:cNvSpPr txBox="1"/>
          <p:nvPr/>
        </p:nvSpPr>
        <p:spPr>
          <a:xfrm>
            <a:off x="8022103" y="4760852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F0F0A0-C14D-4004-BF65-C23462F7B7D9}"/>
              </a:ext>
            </a:extLst>
          </p:cNvPr>
          <p:cNvGrpSpPr/>
          <p:nvPr/>
        </p:nvGrpSpPr>
        <p:grpSpPr>
          <a:xfrm>
            <a:off x="1637025" y="2728859"/>
            <a:ext cx="1506314" cy="824217"/>
            <a:chOff x="2971766" y="819549"/>
            <a:chExt cx="2124815" cy="1124661"/>
          </a:xfrm>
        </p:grpSpPr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7987FC6C-8B96-4444-8047-DB02727A7B09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1236F-5D54-452E-A280-E065D0AC096A}"/>
                </a:ext>
              </a:extLst>
            </p:cNvPr>
            <p:cNvSpPr txBox="1"/>
            <p:nvPr/>
          </p:nvSpPr>
          <p:spPr>
            <a:xfrm>
              <a:off x="3586774" y="1177092"/>
              <a:ext cx="894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UTRAN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95084-B0AA-465C-93BE-3862BEA19614}"/>
              </a:ext>
            </a:extLst>
          </p:cNvPr>
          <p:cNvGrpSpPr/>
          <p:nvPr/>
        </p:nvGrpSpPr>
        <p:grpSpPr>
          <a:xfrm>
            <a:off x="1637024" y="3695625"/>
            <a:ext cx="1506314" cy="824217"/>
            <a:chOff x="2971766" y="819549"/>
            <a:chExt cx="2124815" cy="1124661"/>
          </a:xfrm>
        </p:grpSpPr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479533B5-378D-4D2C-8240-860629764681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342D88-9516-4076-BE7B-66750F49F734}"/>
                </a:ext>
              </a:extLst>
            </p:cNvPr>
            <p:cNvSpPr txBox="1"/>
            <p:nvPr/>
          </p:nvSpPr>
          <p:spPr>
            <a:xfrm>
              <a:off x="3413246" y="1177092"/>
              <a:ext cx="1241853" cy="461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GERAN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AF1E722-D6F0-4B44-9AA0-A3F19BF18C4D}"/>
              </a:ext>
            </a:extLst>
          </p:cNvPr>
          <p:cNvSpPr/>
          <p:nvPr/>
        </p:nvSpPr>
        <p:spPr>
          <a:xfrm>
            <a:off x="2878097" y="3238999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SGSN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30319B-E9BA-4BCC-A2CB-EB6053D0A35A}"/>
              </a:ext>
            </a:extLst>
          </p:cNvPr>
          <p:cNvSpPr/>
          <p:nvPr/>
        </p:nvSpPr>
        <p:spPr>
          <a:xfrm>
            <a:off x="2884102" y="4497225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MME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3CB34B-6D55-4FF9-9C46-5CA9A63D33F9}"/>
              </a:ext>
            </a:extLst>
          </p:cNvPr>
          <p:cNvSpPr/>
          <p:nvPr/>
        </p:nvSpPr>
        <p:spPr>
          <a:xfrm>
            <a:off x="5367491" y="5558814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Serving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AFC84C-78EA-4C86-AF02-C30A0C90E2E0}"/>
              </a:ext>
            </a:extLst>
          </p:cNvPr>
          <p:cNvSpPr/>
          <p:nvPr/>
        </p:nvSpPr>
        <p:spPr>
          <a:xfrm>
            <a:off x="7248441" y="5558399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PDN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FF38E3-BF4E-4E0C-A235-087405A095A1}"/>
              </a:ext>
            </a:extLst>
          </p:cNvPr>
          <p:cNvSpPr/>
          <p:nvPr/>
        </p:nvSpPr>
        <p:spPr>
          <a:xfrm>
            <a:off x="8273331" y="854353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H-PCRF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2070A4-B8E2-463F-B6EF-45EB1D6D01B9}"/>
              </a:ext>
            </a:extLst>
          </p:cNvPr>
          <p:cNvSpPr/>
          <p:nvPr/>
        </p:nvSpPr>
        <p:spPr>
          <a:xfrm>
            <a:off x="1625195" y="5592683"/>
            <a:ext cx="1529970" cy="5519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E-UTRAN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F3E9D4-BC52-4AF2-910A-C70DEA4EC8B8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3155165" y="5868677"/>
            <a:ext cx="2212326" cy="93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BA7EBCC-619A-4D21-B0B6-1DE28692312A}"/>
              </a:ext>
            </a:extLst>
          </p:cNvPr>
          <p:cNvCxnSpPr>
            <a:cxnSpLocks/>
          </p:cNvCxnSpPr>
          <p:nvPr/>
        </p:nvCxnSpPr>
        <p:spPr>
          <a:xfrm flipH="1">
            <a:off x="3723486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C9CDC-5DE4-4655-ACC5-514AD1861BE7}"/>
              </a:ext>
            </a:extLst>
          </p:cNvPr>
          <p:cNvCxnSpPr>
            <a:cxnSpLocks/>
          </p:cNvCxnSpPr>
          <p:nvPr/>
        </p:nvCxnSpPr>
        <p:spPr>
          <a:xfrm>
            <a:off x="3316471" y="5275838"/>
            <a:ext cx="41749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596299-ED30-4CF5-9016-000CFB21603B}"/>
              </a:ext>
            </a:extLst>
          </p:cNvPr>
          <p:cNvCxnSpPr>
            <a:cxnSpLocks/>
            <a:stCxn id="62" idx="1"/>
            <a:endCxn id="16" idx="0"/>
          </p:cNvCxnSpPr>
          <p:nvPr/>
        </p:nvCxnSpPr>
        <p:spPr>
          <a:xfrm rot="10800000" flipV="1">
            <a:off x="2390180" y="4760853"/>
            <a:ext cx="493922" cy="8318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756CF-36DA-4320-A190-7F41029EF88C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3525219" y="3766254"/>
            <a:ext cx="6005" cy="73097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CA6891E-DA60-465F-9613-325E37FB13C4}"/>
              </a:ext>
            </a:extLst>
          </p:cNvPr>
          <p:cNvCxnSpPr>
            <a:stCxn id="61" idx="3"/>
            <a:endCxn id="64" idx="0"/>
          </p:cNvCxnSpPr>
          <p:nvPr/>
        </p:nvCxnSpPr>
        <p:spPr>
          <a:xfrm>
            <a:off x="4172340" y="3502627"/>
            <a:ext cx="1842273" cy="205618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4D7CF4-DB73-440E-9189-A2D0CD853B01}"/>
              </a:ext>
            </a:extLst>
          </p:cNvPr>
          <p:cNvSpPr txBox="1"/>
          <p:nvPr/>
        </p:nvSpPr>
        <p:spPr>
          <a:xfrm>
            <a:off x="3263565" y="526772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S10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6A3BC0-3987-4F2B-8A93-D0EEEBFD9E6C}"/>
              </a:ext>
            </a:extLst>
          </p:cNvPr>
          <p:cNvSpPr txBox="1"/>
          <p:nvPr/>
        </p:nvSpPr>
        <p:spPr>
          <a:xfrm>
            <a:off x="3490634" y="396562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S3</a:t>
            </a:r>
            <a:endParaRPr lang="en-US" sz="14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21A318-AEAD-44ED-B579-10F10E8C697D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3142084" y="3140968"/>
            <a:ext cx="3036752" cy="2417432"/>
          </a:xfrm>
          <a:prstGeom prst="bentConnector3">
            <a:avLst>
              <a:gd name="adj1" fmla="val 103617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95DEF66-899A-460C-BDB4-6D60BA6B159E}"/>
              </a:ext>
            </a:extLst>
          </p:cNvPr>
          <p:cNvSpPr txBox="1"/>
          <p:nvPr/>
        </p:nvSpPr>
        <p:spPr>
          <a:xfrm>
            <a:off x="5659892" y="471625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S4</a:t>
            </a:r>
            <a:endParaRPr lang="en-US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D761A1-7CB2-45B0-B25D-7AE250271EBE}"/>
              </a:ext>
            </a:extLst>
          </p:cNvPr>
          <p:cNvSpPr txBox="1"/>
          <p:nvPr/>
        </p:nvSpPr>
        <p:spPr>
          <a:xfrm>
            <a:off x="6277090" y="348385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S12</a:t>
            </a:r>
            <a:endParaRPr lang="en-US" sz="14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A41B6C6-5DDF-4C06-8B0F-4346EA648A18}"/>
              </a:ext>
            </a:extLst>
          </p:cNvPr>
          <p:cNvSpPr/>
          <p:nvPr/>
        </p:nvSpPr>
        <p:spPr>
          <a:xfrm>
            <a:off x="542513" y="5605049"/>
            <a:ext cx="699490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UE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92174E5-ED20-49E9-9086-47FD0B4E28ED}"/>
              </a:ext>
            </a:extLst>
          </p:cNvPr>
          <p:cNvCxnSpPr>
            <a:cxnSpLocks/>
            <a:stCxn id="16" idx="2"/>
            <a:endCxn id="104" idx="3"/>
          </p:cNvCxnSpPr>
          <p:nvPr/>
        </p:nvCxnSpPr>
        <p:spPr>
          <a:xfrm flipH="1">
            <a:off x="1242003" y="5868677"/>
            <a:ext cx="38319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06EAD4-9441-4BA2-BDC3-AF91AB478FAE}"/>
              </a:ext>
            </a:extLst>
          </p:cNvPr>
          <p:cNvCxnSpPr>
            <a:stCxn id="54" idx="3"/>
            <a:endCxn id="62" idx="3"/>
          </p:cNvCxnSpPr>
          <p:nvPr/>
        </p:nvCxnSpPr>
        <p:spPr>
          <a:xfrm flipH="1">
            <a:off x="4178345" y="1482562"/>
            <a:ext cx="2546303" cy="32782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FB970E-F6E7-4844-93A2-02DA3E6A1631}"/>
              </a:ext>
            </a:extLst>
          </p:cNvPr>
          <p:cNvCxnSpPr/>
          <p:nvPr/>
        </p:nvCxnSpPr>
        <p:spPr>
          <a:xfrm>
            <a:off x="266435" y="2559398"/>
            <a:ext cx="11655953" cy="19080"/>
          </a:xfrm>
          <a:prstGeom prst="line">
            <a:avLst/>
          </a:prstGeom>
          <a:ln w="28575">
            <a:solidFill>
              <a:srgbClr val="2C67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CBD4C0F-7B18-4258-9616-980C0E8E350C}"/>
              </a:ext>
            </a:extLst>
          </p:cNvPr>
          <p:cNvSpPr txBox="1"/>
          <p:nvPr/>
        </p:nvSpPr>
        <p:spPr>
          <a:xfrm>
            <a:off x="1159875" y="5419900"/>
            <a:ext cx="6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LTE-</a:t>
            </a:r>
            <a:r>
              <a:rPr lang="en-US" sz="1200" b="1" dirty="0" err="1"/>
              <a:t>Uu</a:t>
            </a:r>
            <a:endParaRPr 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E12AF2-BE89-491A-83FD-95D50406D0CD}"/>
              </a:ext>
            </a:extLst>
          </p:cNvPr>
          <p:cNvSpPr txBox="1"/>
          <p:nvPr/>
        </p:nvSpPr>
        <p:spPr>
          <a:xfrm>
            <a:off x="193395" y="2194830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HPLMN</a:t>
            </a:r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45E989-581A-401C-8D79-2F2DACD6C579}"/>
              </a:ext>
            </a:extLst>
          </p:cNvPr>
          <p:cNvSpPr txBox="1"/>
          <p:nvPr/>
        </p:nvSpPr>
        <p:spPr>
          <a:xfrm>
            <a:off x="193395" y="2588111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VPLMN</a:t>
            </a:r>
            <a:endParaRPr 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D1C98-98C9-4E1A-92F6-423D6651C3E7}"/>
              </a:ext>
            </a:extLst>
          </p:cNvPr>
          <p:cNvSpPr txBox="1"/>
          <p:nvPr/>
        </p:nvSpPr>
        <p:spPr>
          <a:xfrm>
            <a:off x="10254125" y="2744991"/>
            <a:ext cx="161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NaaS</a:t>
            </a:r>
            <a:r>
              <a:rPr lang="en-US" sz="1600" b="1" dirty="0"/>
              <a:t> Operator</a:t>
            </a:r>
          </a:p>
          <a:p>
            <a:r>
              <a:rPr lang="en-US" sz="1600" b="1" dirty="0"/>
              <a:t>Network</a:t>
            </a:r>
            <a:endParaRPr lang="en-US" sz="14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CA4EB3-3953-4A5E-84BE-FBDFEDD5449C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H="1">
            <a:off x="6661734" y="5877584"/>
            <a:ext cx="586707" cy="41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CF9A-B89E-40CB-AA50-BC0EA579D35C}"/>
              </a:ext>
            </a:extLst>
          </p:cNvPr>
          <p:cNvSpPr txBox="1"/>
          <p:nvPr/>
        </p:nvSpPr>
        <p:spPr>
          <a:xfrm>
            <a:off x="6759527" y="5593207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2325B8-89B8-4EE9-9D5D-83D73797F034}"/>
              </a:ext>
            </a:extLst>
          </p:cNvPr>
          <p:cNvSpPr/>
          <p:nvPr/>
        </p:nvSpPr>
        <p:spPr>
          <a:xfrm>
            <a:off x="9532992" y="5592682"/>
            <a:ext cx="2178043" cy="5519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Visited Operator PDN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12F134-346A-4CC7-897C-F2BF3731C5F9}"/>
              </a:ext>
            </a:extLst>
          </p:cNvPr>
          <p:cNvCxnSpPr>
            <a:cxnSpLocks/>
            <a:stCxn id="71" idx="2"/>
            <a:endCxn id="65" idx="3"/>
          </p:cNvCxnSpPr>
          <p:nvPr/>
        </p:nvCxnSpPr>
        <p:spPr>
          <a:xfrm flipH="1">
            <a:off x="8542684" y="5868676"/>
            <a:ext cx="990308" cy="890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C33F1BC-3ACD-4226-BC7A-5E5E7803FC81}"/>
              </a:ext>
            </a:extLst>
          </p:cNvPr>
          <p:cNvSpPr/>
          <p:nvPr/>
        </p:nvSpPr>
        <p:spPr>
          <a:xfrm>
            <a:off x="8273330" y="3821691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V-PCRF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92DF-3EC8-483A-9C7F-7DE125424D1E}"/>
              </a:ext>
            </a:extLst>
          </p:cNvPr>
          <p:cNvSpPr/>
          <p:nvPr/>
        </p:nvSpPr>
        <p:spPr>
          <a:xfrm>
            <a:off x="4710860" y="3325162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5F589C7-9659-4815-A103-D02BB8E7CC32}"/>
              </a:ext>
            </a:extLst>
          </p:cNvPr>
          <p:cNvSpPr/>
          <p:nvPr/>
        </p:nvSpPr>
        <p:spPr>
          <a:xfrm>
            <a:off x="4583002" y="3325162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8C987-AA23-4BA4-9807-EDE8F427BB87}"/>
              </a:ext>
            </a:extLst>
          </p:cNvPr>
          <p:cNvSpPr/>
          <p:nvPr/>
        </p:nvSpPr>
        <p:spPr>
          <a:xfrm>
            <a:off x="3658286" y="3328153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338A85-1B2C-433E-B71C-96767A912881}"/>
              </a:ext>
            </a:extLst>
          </p:cNvPr>
          <p:cNvSpPr/>
          <p:nvPr/>
        </p:nvSpPr>
        <p:spPr>
          <a:xfrm>
            <a:off x="3530428" y="3328153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CBFFC7-8F56-4E8E-A8B7-363746E73ECE}"/>
              </a:ext>
            </a:extLst>
          </p:cNvPr>
          <p:cNvGrpSpPr/>
          <p:nvPr/>
        </p:nvGrpSpPr>
        <p:grpSpPr>
          <a:xfrm>
            <a:off x="6471105" y="4902337"/>
            <a:ext cx="1430414" cy="1281224"/>
            <a:chOff x="6094412" y="3509397"/>
            <a:chExt cx="1430414" cy="1281224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5C32F5AF-BE8B-4D84-8E45-D455C1789C9E}"/>
                </a:ext>
              </a:extLst>
            </p:cNvPr>
            <p:cNvSpPr/>
            <p:nvPr/>
          </p:nvSpPr>
          <p:spPr>
            <a:xfrm>
              <a:off x="6094412" y="3850685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2B03DBFC-43F7-46AD-97F3-F0A4668D68FB}"/>
                </a:ext>
              </a:extLst>
            </p:cNvPr>
            <p:cNvSpPr/>
            <p:nvPr/>
          </p:nvSpPr>
          <p:spPr>
            <a:xfrm>
              <a:off x="6094412" y="3675792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903FB78E-A6EF-41EF-B996-F3E698066D2A}"/>
                </a:ext>
              </a:extLst>
            </p:cNvPr>
            <p:cNvSpPr/>
            <p:nvPr/>
          </p:nvSpPr>
          <p:spPr>
            <a:xfrm>
              <a:off x="6094412" y="3509397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DC7A79BA-1EA4-457D-8D30-D4B06E3F3DBC}"/>
                </a:ext>
              </a:extLst>
            </p:cNvPr>
            <p:cNvSpPr/>
            <p:nvPr/>
          </p:nvSpPr>
          <p:spPr>
            <a:xfrm>
              <a:off x="6984826" y="3855957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B406F6D7-959D-429B-83C7-5D42C4779402}"/>
                </a:ext>
              </a:extLst>
            </p:cNvPr>
            <p:cNvSpPr/>
            <p:nvPr/>
          </p:nvSpPr>
          <p:spPr>
            <a:xfrm>
              <a:off x="6984826" y="3681064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4FAE9EE9-57D5-40DD-9FCB-7F301AE716BD}"/>
                </a:ext>
              </a:extLst>
            </p:cNvPr>
            <p:cNvSpPr/>
            <p:nvPr/>
          </p:nvSpPr>
          <p:spPr>
            <a:xfrm>
              <a:off x="6984826" y="3514669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F34DF8C2-4A92-418A-BEE5-D58B1FF34A59}"/>
                </a:ext>
              </a:extLst>
            </p:cNvPr>
            <p:cNvSpPr/>
            <p:nvPr/>
          </p:nvSpPr>
          <p:spPr>
            <a:xfrm>
              <a:off x="6094412" y="4574621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84ABB6CB-9EDF-4326-9A42-A464C0C6513B}"/>
                </a:ext>
              </a:extLst>
            </p:cNvPr>
            <p:cNvSpPr/>
            <p:nvPr/>
          </p:nvSpPr>
          <p:spPr>
            <a:xfrm>
              <a:off x="6094412" y="4399728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2F5788AE-0BC1-4899-8D15-9D9F5FFEDCBE}"/>
                </a:ext>
              </a:extLst>
            </p:cNvPr>
            <p:cNvSpPr/>
            <p:nvPr/>
          </p:nvSpPr>
          <p:spPr>
            <a:xfrm>
              <a:off x="6094412" y="4233333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54C7C0-DBF5-4A00-A230-8A7D45BCF2CE}"/>
              </a:ext>
            </a:extLst>
          </p:cNvPr>
          <p:cNvSpPr/>
          <p:nvPr/>
        </p:nvSpPr>
        <p:spPr>
          <a:xfrm>
            <a:off x="6350299" y="4807696"/>
            <a:ext cx="1688329" cy="149420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3A97C-E63E-4BCD-8CCD-0CE3FEB78E1F}"/>
              </a:ext>
            </a:extLst>
          </p:cNvPr>
          <p:cNvSpPr/>
          <p:nvPr/>
        </p:nvSpPr>
        <p:spPr>
          <a:xfrm>
            <a:off x="6287200" y="3129355"/>
            <a:ext cx="1747351" cy="160633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32A56-B001-4FC7-82FF-8525C6E4256B}"/>
              </a:ext>
            </a:extLst>
          </p:cNvPr>
          <p:cNvSpPr txBox="1"/>
          <p:nvPr/>
        </p:nvSpPr>
        <p:spPr>
          <a:xfrm>
            <a:off x="8596059" y="3364983"/>
            <a:ext cx="1918154" cy="954107"/>
          </a:xfrm>
          <a:prstGeom prst="accentCallout1">
            <a:avLst>
              <a:gd name="adj1" fmla="val 33932"/>
              <a:gd name="adj2" fmla="val -3613"/>
              <a:gd name="adj3" fmla="val 34690"/>
              <a:gd name="adj4" fmla="val -2653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Computing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HotSwap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Hotplug</a:t>
            </a:r>
            <a:r>
              <a:rPr lang="en-US" sz="1400" dirty="0"/>
              <a:t> 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N+1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7F142A-E21E-41ED-8AAA-549D5462D074}"/>
              </a:ext>
            </a:extLst>
          </p:cNvPr>
          <p:cNvSpPr/>
          <p:nvPr/>
        </p:nvSpPr>
        <p:spPr>
          <a:xfrm>
            <a:off x="2638028" y="2032322"/>
            <a:ext cx="324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DA9CA2-6C2D-488E-9A12-8D6E49534ECB}"/>
              </a:ext>
            </a:extLst>
          </p:cNvPr>
          <p:cNvSpPr/>
          <p:nvPr/>
        </p:nvSpPr>
        <p:spPr>
          <a:xfrm>
            <a:off x="2674028" y="2068322"/>
            <a:ext cx="3168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DC5CF3-6E6E-4B78-A6B3-3F0F9DB6DFA1}"/>
              </a:ext>
            </a:extLst>
          </p:cNvPr>
          <p:cNvSpPr/>
          <p:nvPr/>
        </p:nvSpPr>
        <p:spPr>
          <a:xfrm>
            <a:off x="3010242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C5E6AD-2F99-4853-BAE7-72DACEB35E55}"/>
              </a:ext>
            </a:extLst>
          </p:cNvPr>
          <p:cNvSpPr/>
          <p:nvPr/>
        </p:nvSpPr>
        <p:spPr>
          <a:xfrm>
            <a:off x="3046242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6DD5F9-FD70-431B-956D-1F78FDCB8297}"/>
              </a:ext>
            </a:extLst>
          </p:cNvPr>
          <p:cNvSpPr/>
          <p:nvPr/>
        </p:nvSpPr>
        <p:spPr>
          <a:xfrm>
            <a:off x="3275639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80E591-4143-40E8-9E28-B4E8B7328F41}"/>
              </a:ext>
            </a:extLst>
          </p:cNvPr>
          <p:cNvSpPr/>
          <p:nvPr/>
        </p:nvSpPr>
        <p:spPr>
          <a:xfrm>
            <a:off x="3311639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30D9F8-6DC8-495B-A840-BE69F889599B}"/>
              </a:ext>
            </a:extLst>
          </p:cNvPr>
          <p:cNvSpPr/>
          <p:nvPr/>
        </p:nvSpPr>
        <p:spPr>
          <a:xfrm>
            <a:off x="3541036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E38D01-F668-4A99-9547-5EB56F913F25}"/>
              </a:ext>
            </a:extLst>
          </p:cNvPr>
          <p:cNvSpPr/>
          <p:nvPr/>
        </p:nvSpPr>
        <p:spPr>
          <a:xfrm>
            <a:off x="3577036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DF03E0-AB92-4641-96F2-ACE51AD0D194}"/>
              </a:ext>
            </a:extLst>
          </p:cNvPr>
          <p:cNvSpPr/>
          <p:nvPr/>
        </p:nvSpPr>
        <p:spPr>
          <a:xfrm flipV="1">
            <a:off x="3010242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19C2BA-0703-4D20-81D1-A96218EE097A}"/>
              </a:ext>
            </a:extLst>
          </p:cNvPr>
          <p:cNvSpPr/>
          <p:nvPr/>
        </p:nvSpPr>
        <p:spPr>
          <a:xfrm flipV="1">
            <a:off x="3046242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9CAA05-B12C-4DD7-97FA-C54FB10F4FEE}"/>
              </a:ext>
            </a:extLst>
          </p:cNvPr>
          <p:cNvSpPr/>
          <p:nvPr/>
        </p:nvSpPr>
        <p:spPr>
          <a:xfrm flipV="1">
            <a:off x="3275639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7041BB-FB7E-44E3-91F4-F05C2D82A84D}"/>
              </a:ext>
            </a:extLst>
          </p:cNvPr>
          <p:cNvSpPr/>
          <p:nvPr/>
        </p:nvSpPr>
        <p:spPr>
          <a:xfrm flipV="1">
            <a:off x="3311639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C592F8-B07D-47BD-ACB3-015CB3B8CB28}"/>
              </a:ext>
            </a:extLst>
          </p:cNvPr>
          <p:cNvSpPr/>
          <p:nvPr/>
        </p:nvSpPr>
        <p:spPr>
          <a:xfrm flipV="1">
            <a:off x="3541036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7A23E5-7ECB-4993-8836-EA7391344A9E}"/>
              </a:ext>
            </a:extLst>
          </p:cNvPr>
          <p:cNvSpPr/>
          <p:nvPr/>
        </p:nvSpPr>
        <p:spPr>
          <a:xfrm flipV="1">
            <a:off x="3577036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45675E-E545-4379-A221-DF77062CCAF1}"/>
              </a:ext>
            </a:extLst>
          </p:cNvPr>
          <p:cNvSpPr/>
          <p:nvPr/>
        </p:nvSpPr>
        <p:spPr>
          <a:xfrm>
            <a:off x="3772579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A1413D-06E5-4F84-8027-6875A85C27C0}"/>
              </a:ext>
            </a:extLst>
          </p:cNvPr>
          <p:cNvSpPr/>
          <p:nvPr/>
        </p:nvSpPr>
        <p:spPr>
          <a:xfrm>
            <a:off x="3808579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2EB0B8-60D5-4E2F-BA7E-8F1B0B6C585D}"/>
              </a:ext>
            </a:extLst>
          </p:cNvPr>
          <p:cNvSpPr/>
          <p:nvPr/>
        </p:nvSpPr>
        <p:spPr>
          <a:xfrm>
            <a:off x="4037976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6CFA25-E0F2-46C1-96E8-40945E17D36A}"/>
              </a:ext>
            </a:extLst>
          </p:cNvPr>
          <p:cNvSpPr/>
          <p:nvPr/>
        </p:nvSpPr>
        <p:spPr>
          <a:xfrm>
            <a:off x="4073976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012460-A5FC-4F38-B8EE-A582AD31C43F}"/>
              </a:ext>
            </a:extLst>
          </p:cNvPr>
          <p:cNvSpPr/>
          <p:nvPr/>
        </p:nvSpPr>
        <p:spPr>
          <a:xfrm>
            <a:off x="4303373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D786E4-A60A-443F-9F64-7A4E236B0458}"/>
              </a:ext>
            </a:extLst>
          </p:cNvPr>
          <p:cNvSpPr/>
          <p:nvPr/>
        </p:nvSpPr>
        <p:spPr>
          <a:xfrm>
            <a:off x="4339373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879781-B223-4E87-AFA0-8BE713A9D309}"/>
              </a:ext>
            </a:extLst>
          </p:cNvPr>
          <p:cNvSpPr/>
          <p:nvPr/>
        </p:nvSpPr>
        <p:spPr>
          <a:xfrm flipV="1">
            <a:off x="3772579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233DC4-448B-4123-A3FE-F86398BFE71B}"/>
              </a:ext>
            </a:extLst>
          </p:cNvPr>
          <p:cNvSpPr/>
          <p:nvPr/>
        </p:nvSpPr>
        <p:spPr>
          <a:xfrm flipV="1">
            <a:off x="3808579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063C97-3D06-43FF-9EBB-59635BADE48A}"/>
              </a:ext>
            </a:extLst>
          </p:cNvPr>
          <p:cNvSpPr/>
          <p:nvPr/>
        </p:nvSpPr>
        <p:spPr>
          <a:xfrm flipV="1">
            <a:off x="4037976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CC6E6C-93B2-4750-B779-209B1F54D027}"/>
              </a:ext>
            </a:extLst>
          </p:cNvPr>
          <p:cNvSpPr/>
          <p:nvPr/>
        </p:nvSpPr>
        <p:spPr>
          <a:xfrm flipV="1">
            <a:off x="4073976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E2307B-E8B5-4A62-935B-EA1C449B0495}"/>
              </a:ext>
            </a:extLst>
          </p:cNvPr>
          <p:cNvSpPr/>
          <p:nvPr/>
        </p:nvSpPr>
        <p:spPr>
          <a:xfrm flipV="1">
            <a:off x="4303373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CF7BBC-ACA4-4E9F-8202-75FF83EE9DB8}"/>
              </a:ext>
            </a:extLst>
          </p:cNvPr>
          <p:cNvSpPr/>
          <p:nvPr/>
        </p:nvSpPr>
        <p:spPr>
          <a:xfrm flipV="1">
            <a:off x="4339373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469AED-F328-4AD4-80A5-4F52C049AEB0}"/>
              </a:ext>
            </a:extLst>
          </p:cNvPr>
          <p:cNvSpPr/>
          <p:nvPr/>
        </p:nvSpPr>
        <p:spPr>
          <a:xfrm>
            <a:off x="4572734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0AFB40-7AD2-4677-A60F-64D786DFF849}"/>
              </a:ext>
            </a:extLst>
          </p:cNvPr>
          <p:cNvSpPr/>
          <p:nvPr/>
        </p:nvSpPr>
        <p:spPr>
          <a:xfrm>
            <a:off x="4608734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B96B71-5148-4787-B5FD-86D089BC56DC}"/>
              </a:ext>
            </a:extLst>
          </p:cNvPr>
          <p:cNvSpPr/>
          <p:nvPr/>
        </p:nvSpPr>
        <p:spPr>
          <a:xfrm>
            <a:off x="4838131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5C52B4D-29E1-4A9C-AF83-978CE1E58A86}"/>
              </a:ext>
            </a:extLst>
          </p:cNvPr>
          <p:cNvSpPr/>
          <p:nvPr/>
        </p:nvSpPr>
        <p:spPr>
          <a:xfrm>
            <a:off x="4874131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D1461D-26DD-403B-8361-1D5FDBF0FD6E}"/>
              </a:ext>
            </a:extLst>
          </p:cNvPr>
          <p:cNvSpPr/>
          <p:nvPr/>
        </p:nvSpPr>
        <p:spPr>
          <a:xfrm>
            <a:off x="5103528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7092F-458B-4F1A-B3EA-A6E7862EFC5C}"/>
              </a:ext>
            </a:extLst>
          </p:cNvPr>
          <p:cNvSpPr/>
          <p:nvPr/>
        </p:nvSpPr>
        <p:spPr>
          <a:xfrm>
            <a:off x="5139528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3D157-8039-4A24-A244-247695EB88E4}"/>
              </a:ext>
            </a:extLst>
          </p:cNvPr>
          <p:cNvSpPr/>
          <p:nvPr/>
        </p:nvSpPr>
        <p:spPr>
          <a:xfrm flipV="1">
            <a:off x="4572734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FEAE26-A897-406A-B021-A2C2E8335BBA}"/>
              </a:ext>
            </a:extLst>
          </p:cNvPr>
          <p:cNvSpPr/>
          <p:nvPr/>
        </p:nvSpPr>
        <p:spPr>
          <a:xfrm flipV="1">
            <a:off x="4608734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454173-B42D-4A2D-A9AE-10F063BCC0D0}"/>
              </a:ext>
            </a:extLst>
          </p:cNvPr>
          <p:cNvSpPr/>
          <p:nvPr/>
        </p:nvSpPr>
        <p:spPr>
          <a:xfrm flipV="1">
            <a:off x="4838131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4F05E7-AEE9-41D0-8B7D-7910A47F2A8C}"/>
              </a:ext>
            </a:extLst>
          </p:cNvPr>
          <p:cNvSpPr/>
          <p:nvPr/>
        </p:nvSpPr>
        <p:spPr>
          <a:xfrm flipV="1">
            <a:off x="4874131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97A8AA-712B-4DFE-8C89-AE29238195A7}"/>
              </a:ext>
            </a:extLst>
          </p:cNvPr>
          <p:cNvSpPr/>
          <p:nvPr/>
        </p:nvSpPr>
        <p:spPr>
          <a:xfrm flipV="1">
            <a:off x="5103528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0F77FBB-682C-43D8-84F6-30BBBB7E529F}"/>
              </a:ext>
            </a:extLst>
          </p:cNvPr>
          <p:cNvSpPr/>
          <p:nvPr/>
        </p:nvSpPr>
        <p:spPr>
          <a:xfrm flipV="1">
            <a:off x="5139528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E88745-359B-4444-96CC-1905CA9EE562}"/>
              </a:ext>
            </a:extLst>
          </p:cNvPr>
          <p:cNvSpPr/>
          <p:nvPr/>
        </p:nvSpPr>
        <p:spPr>
          <a:xfrm>
            <a:off x="5340079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0912B1-BE4D-49D8-BA88-844AC715A9C2}"/>
              </a:ext>
            </a:extLst>
          </p:cNvPr>
          <p:cNvSpPr/>
          <p:nvPr/>
        </p:nvSpPr>
        <p:spPr>
          <a:xfrm>
            <a:off x="5376079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166C281-B871-42C3-897D-FCAD5064D0F8}"/>
              </a:ext>
            </a:extLst>
          </p:cNvPr>
          <p:cNvSpPr/>
          <p:nvPr/>
        </p:nvSpPr>
        <p:spPr>
          <a:xfrm>
            <a:off x="5605476" y="222747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3FCD8C-E5B0-4EF0-845B-950EEEE3A4AE}"/>
              </a:ext>
            </a:extLst>
          </p:cNvPr>
          <p:cNvSpPr/>
          <p:nvPr/>
        </p:nvSpPr>
        <p:spPr>
          <a:xfrm>
            <a:off x="5641476" y="2191473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2392F1-CC4E-475E-B2BD-385FC4AC688A}"/>
              </a:ext>
            </a:extLst>
          </p:cNvPr>
          <p:cNvSpPr/>
          <p:nvPr/>
        </p:nvSpPr>
        <p:spPr>
          <a:xfrm flipV="1">
            <a:off x="5340079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4BF876-205F-4A8C-A723-7342F1083907}"/>
              </a:ext>
            </a:extLst>
          </p:cNvPr>
          <p:cNvSpPr/>
          <p:nvPr/>
        </p:nvSpPr>
        <p:spPr>
          <a:xfrm flipV="1">
            <a:off x="5376079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53685D-0691-4C2E-80FC-DBB533096261}"/>
              </a:ext>
            </a:extLst>
          </p:cNvPr>
          <p:cNvSpPr/>
          <p:nvPr/>
        </p:nvSpPr>
        <p:spPr>
          <a:xfrm flipV="1">
            <a:off x="5605476" y="2432742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A56A3B-E7AD-4DFD-901F-D5A058544538}"/>
              </a:ext>
            </a:extLst>
          </p:cNvPr>
          <p:cNvSpPr/>
          <p:nvPr/>
        </p:nvSpPr>
        <p:spPr>
          <a:xfrm flipV="1">
            <a:off x="5641476" y="2540742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E5A813C-F16D-4C93-9D37-0FE71D6835BB}"/>
              </a:ext>
            </a:extLst>
          </p:cNvPr>
          <p:cNvSpPr/>
          <p:nvPr/>
        </p:nvSpPr>
        <p:spPr>
          <a:xfrm>
            <a:off x="2740881" y="2137473"/>
            <a:ext cx="72000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9613888-E880-433C-90D9-763A8612CE32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4718114" y="-1129043"/>
            <a:ext cx="1666644" cy="497438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91E1BB1-092D-4438-B20F-BE5B72ABB7F5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4896139" y="-951015"/>
            <a:ext cx="1575988" cy="47089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22DB67F-A71E-4688-8F08-3B8E6D128858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5131432" y="-715725"/>
            <a:ext cx="1370803" cy="444359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C5E7F9B-D43F-40D0-9E57-38011B99DA83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5297033" y="-550123"/>
            <a:ext cx="1271142" cy="42120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DA37E8F-C5DA-4FB2-86D9-73E9888FEB79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5540521" y="-291120"/>
            <a:ext cx="1034048" cy="393113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75CFCFF-AE4C-4672-9466-C6AA0FBC7DB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5725533" y="-106109"/>
            <a:ext cx="929422" cy="366574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56A89E7-294D-4951-90D5-A4E0B5262BB2}"/>
              </a:ext>
            </a:extLst>
          </p:cNvPr>
          <p:cNvSpPr/>
          <p:nvPr/>
        </p:nvSpPr>
        <p:spPr>
          <a:xfrm>
            <a:off x="7750596" y="1088502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B019E-5EBC-4185-86A2-F1CE9D4B66B2}"/>
              </a:ext>
            </a:extLst>
          </p:cNvPr>
          <p:cNvSpPr/>
          <p:nvPr/>
        </p:nvSpPr>
        <p:spPr>
          <a:xfrm>
            <a:off x="7750596" y="757342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7326A75-5C4B-4EF1-A77D-32D2B2EEC1DD}"/>
              </a:ext>
            </a:extLst>
          </p:cNvPr>
          <p:cNvSpPr/>
          <p:nvPr/>
        </p:nvSpPr>
        <p:spPr>
          <a:xfrm>
            <a:off x="7750596" y="440216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6B4B9FBD-FC54-426A-9271-277915DD2554}"/>
              </a:ext>
            </a:extLst>
          </p:cNvPr>
          <p:cNvSpPr/>
          <p:nvPr/>
        </p:nvSpPr>
        <p:spPr>
          <a:xfrm>
            <a:off x="8106919" y="757342"/>
            <a:ext cx="858590" cy="2520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0D1B98-53B4-42A1-BA1E-8C421C45317B}"/>
              </a:ext>
            </a:extLst>
          </p:cNvPr>
          <p:cNvSpPr txBox="1"/>
          <p:nvPr/>
        </p:nvSpPr>
        <p:spPr>
          <a:xfrm>
            <a:off x="8034551" y="1001259"/>
            <a:ext cx="913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external Networks</a:t>
            </a:r>
          </a:p>
        </p:txBody>
      </p:sp>
      <p:sp>
        <p:nvSpPr>
          <p:cNvPr id="132" name="Trapezoid 131">
            <a:extLst>
              <a:ext uri="{FF2B5EF4-FFF2-40B4-BE49-F238E27FC236}">
                <a16:creationId xmlns:a16="http://schemas.microsoft.com/office/drawing/2014/main" id="{2E571118-60ED-48A2-9895-892F13C2B804}"/>
              </a:ext>
            </a:extLst>
          </p:cNvPr>
          <p:cNvSpPr/>
          <p:nvPr/>
        </p:nvSpPr>
        <p:spPr>
          <a:xfrm rot="16200000">
            <a:off x="4080973" y="4246205"/>
            <a:ext cx="3209423" cy="1092312"/>
          </a:xfrm>
          <a:prstGeom prst="trapezoid">
            <a:avLst>
              <a:gd name="adj" fmla="val 4776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2EF6E49C-F866-4B3C-837A-EF9FCB3339E7}"/>
              </a:ext>
            </a:extLst>
          </p:cNvPr>
          <p:cNvSpPr/>
          <p:nvPr/>
        </p:nvSpPr>
        <p:spPr>
          <a:xfrm>
            <a:off x="6598468" y="3217222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D525C00B-8CD6-49FA-AD2C-1F8E6FD94FED}"/>
              </a:ext>
            </a:extLst>
          </p:cNvPr>
          <p:cNvSpPr/>
          <p:nvPr/>
        </p:nvSpPr>
        <p:spPr>
          <a:xfrm>
            <a:off x="6772357" y="3217222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2770E1D1-A42F-4E52-912F-3BB41A78BA02}"/>
              </a:ext>
            </a:extLst>
          </p:cNvPr>
          <p:cNvSpPr/>
          <p:nvPr/>
        </p:nvSpPr>
        <p:spPr>
          <a:xfrm>
            <a:off x="6928682" y="3212976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CB70328-D9B8-46B1-9E2A-E577CCAA648D}"/>
              </a:ext>
            </a:extLst>
          </p:cNvPr>
          <p:cNvSpPr/>
          <p:nvPr/>
        </p:nvSpPr>
        <p:spPr>
          <a:xfrm>
            <a:off x="7102571" y="3212976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A9D911DA-C94A-4E61-8DD8-AF9373244F37}"/>
              </a:ext>
            </a:extLst>
          </p:cNvPr>
          <p:cNvSpPr/>
          <p:nvPr/>
        </p:nvSpPr>
        <p:spPr>
          <a:xfrm>
            <a:off x="7274469" y="3212976"/>
            <a:ext cx="432000" cy="1116000"/>
          </a:xfrm>
          <a:prstGeom prst="cube">
            <a:avLst>
              <a:gd name="adj" fmla="val 58277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4A464F-CD81-415D-BC4B-83A06EA45553}"/>
              </a:ext>
            </a:extLst>
          </p:cNvPr>
          <p:cNvSpPr/>
          <p:nvPr/>
        </p:nvSpPr>
        <p:spPr>
          <a:xfrm>
            <a:off x="3293460" y="3325162"/>
            <a:ext cx="1864848" cy="2612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NFVI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C4501BD-391D-4A11-B46D-C727E561F113}"/>
              </a:ext>
            </a:extLst>
          </p:cNvPr>
          <p:cNvCxnSpPr>
            <a:cxnSpLocks/>
            <a:stCxn id="100" idx="0"/>
            <a:endCxn id="62" idx="0"/>
          </p:cNvCxnSpPr>
          <p:nvPr/>
        </p:nvCxnSpPr>
        <p:spPr>
          <a:xfrm rot="16200000" flipV="1">
            <a:off x="3922387" y="2480934"/>
            <a:ext cx="748420" cy="940036"/>
          </a:xfrm>
          <a:prstGeom prst="bentConnector3">
            <a:avLst>
              <a:gd name="adj1" fmla="val 589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39">
            <a:extLst>
              <a:ext uri="{FF2B5EF4-FFF2-40B4-BE49-F238E27FC236}">
                <a16:creationId xmlns:a16="http://schemas.microsoft.com/office/drawing/2014/main" id="{478C7690-70C3-4180-B4B4-45210C80EEE7}"/>
              </a:ext>
            </a:extLst>
          </p:cNvPr>
          <p:cNvCxnSpPr>
            <a:cxnSpLocks/>
            <a:stCxn id="130" idx="0"/>
            <a:endCxn id="50" idx="0"/>
          </p:cNvCxnSpPr>
          <p:nvPr/>
        </p:nvCxnSpPr>
        <p:spPr>
          <a:xfrm rot="16200000" flipV="1">
            <a:off x="3742687" y="2429091"/>
            <a:ext cx="748420" cy="10437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39">
            <a:extLst>
              <a:ext uri="{FF2B5EF4-FFF2-40B4-BE49-F238E27FC236}">
                <a16:creationId xmlns:a16="http://schemas.microsoft.com/office/drawing/2014/main" id="{78FC97AB-B709-4191-B0E5-4605F73810C6}"/>
              </a:ext>
            </a:extLst>
          </p:cNvPr>
          <p:cNvCxnSpPr>
            <a:cxnSpLocks/>
            <a:stCxn id="138" idx="0"/>
            <a:endCxn id="47" idx="0"/>
          </p:cNvCxnSpPr>
          <p:nvPr/>
        </p:nvCxnSpPr>
        <p:spPr>
          <a:xfrm rot="16200000" flipV="1">
            <a:off x="3146135" y="2760247"/>
            <a:ext cx="751411" cy="384402"/>
          </a:xfrm>
          <a:prstGeom prst="bentConnector3">
            <a:avLst>
              <a:gd name="adj1" fmla="val 354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39">
            <a:extLst>
              <a:ext uri="{FF2B5EF4-FFF2-40B4-BE49-F238E27FC236}">
                <a16:creationId xmlns:a16="http://schemas.microsoft.com/office/drawing/2014/main" id="{BD3C0F32-0336-463B-B261-29E7032904C4}"/>
              </a:ext>
            </a:extLst>
          </p:cNvPr>
          <p:cNvCxnSpPr>
            <a:cxnSpLocks/>
            <a:stCxn id="141" idx="0"/>
            <a:endCxn id="44" idx="0"/>
          </p:cNvCxnSpPr>
          <p:nvPr/>
        </p:nvCxnSpPr>
        <p:spPr>
          <a:xfrm rot="16200000" flipV="1">
            <a:off x="2949508" y="2691477"/>
            <a:ext cx="751411" cy="521941"/>
          </a:xfrm>
          <a:prstGeom prst="bentConnector3">
            <a:avLst>
              <a:gd name="adj1" fmla="val 268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C34D6823-A179-406E-B9FF-FB34D5E65FC4}"/>
              </a:ext>
            </a:extLst>
          </p:cNvPr>
          <p:cNvSpPr/>
          <p:nvPr/>
        </p:nvSpPr>
        <p:spPr>
          <a:xfrm rot="5400000">
            <a:off x="4643423" y="2991574"/>
            <a:ext cx="89242" cy="48139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3CFAFAB-4A78-4AC0-91B0-38D36C5E1979}"/>
              </a:ext>
            </a:extLst>
          </p:cNvPr>
          <p:cNvSpPr/>
          <p:nvPr/>
        </p:nvSpPr>
        <p:spPr>
          <a:xfrm rot="5400000">
            <a:off x="3608604" y="3006832"/>
            <a:ext cx="89242" cy="48139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A5C3DA7F-1F1B-4092-866F-4B5507462EFD}"/>
              </a:ext>
            </a:extLst>
          </p:cNvPr>
          <p:cNvSpPr/>
          <p:nvPr/>
        </p:nvSpPr>
        <p:spPr>
          <a:xfrm rot="5400000">
            <a:off x="6888748" y="4087894"/>
            <a:ext cx="79867" cy="618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7B3B272-D18B-4199-A710-B54BC7FF7608}"/>
              </a:ext>
            </a:extLst>
          </p:cNvPr>
          <p:cNvSpPr txBox="1"/>
          <p:nvPr/>
        </p:nvSpPr>
        <p:spPr>
          <a:xfrm>
            <a:off x="6772357" y="4463569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 +  1</a:t>
            </a: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0172F733-9E39-454E-AB8F-ACB5821B72C6}"/>
              </a:ext>
            </a:extLst>
          </p:cNvPr>
          <p:cNvSpPr/>
          <p:nvPr/>
        </p:nvSpPr>
        <p:spPr>
          <a:xfrm rot="5400000">
            <a:off x="7315937" y="4290485"/>
            <a:ext cx="83981" cy="209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54B4A0-2334-4F1C-934A-97D67315A59B}"/>
              </a:ext>
            </a:extLst>
          </p:cNvPr>
          <p:cNvSpPr/>
          <p:nvPr/>
        </p:nvSpPr>
        <p:spPr>
          <a:xfrm>
            <a:off x="4367804" y="1769286"/>
            <a:ext cx="1622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L3 Switch TOR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467579-91B7-4357-BF9C-785CC5925D54}"/>
              </a:ext>
            </a:extLst>
          </p:cNvPr>
          <p:cNvSpPr txBox="1"/>
          <p:nvPr/>
        </p:nvSpPr>
        <p:spPr>
          <a:xfrm>
            <a:off x="8596059" y="2257708"/>
            <a:ext cx="2572884" cy="523220"/>
          </a:xfrm>
          <a:prstGeom prst="accentCallout1">
            <a:avLst>
              <a:gd name="adj1" fmla="val 33932"/>
              <a:gd name="adj2" fmla="val -3613"/>
              <a:gd name="adj3" fmla="val 39881"/>
              <a:gd name="adj4" fmla="val -127308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2N: Ports (Interface based)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1538E3-B24A-45BF-9C00-E98E131C9A95}"/>
              </a:ext>
            </a:extLst>
          </p:cNvPr>
          <p:cNvSpPr txBox="1"/>
          <p:nvPr/>
        </p:nvSpPr>
        <p:spPr>
          <a:xfrm>
            <a:off x="8596059" y="4946561"/>
            <a:ext cx="1640064" cy="738664"/>
          </a:xfrm>
          <a:prstGeom prst="accentCallout1">
            <a:avLst>
              <a:gd name="adj1" fmla="val 33932"/>
              <a:gd name="adj2" fmla="val -3613"/>
              <a:gd name="adj3" fmla="val 35640"/>
              <a:gd name="adj4" fmla="val -1796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Storage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HotSwap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RAID10</a:t>
            </a:r>
          </a:p>
        </p:txBody>
      </p:sp>
      <p:sp>
        <p:nvSpPr>
          <p:cNvPr id="153" name="Cylinder 152">
            <a:extLst>
              <a:ext uri="{FF2B5EF4-FFF2-40B4-BE49-F238E27FC236}">
                <a16:creationId xmlns:a16="http://schemas.microsoft.com/office/drawing/2014/main" id="{B47DC0E6-80B1-43DF-A53E-EFAF9504B128}"/>
              </a:ext>
            </a:extLst>
          </p:cNvPr>
          <p:cNvSpPr/>
          <p:nvPr/>
        </p:nvSpPr>
        <p:spPr>
          <a:xfrm>
            <a:off x="7361519" y="5963533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4" name="Cylinder 153">
            <a:extLst>
              <a:ext uri="{FF2B5EF4-FFF2-40B4-BE49-F238E27FC236}">
                <a16:creationId xmlns:a16="http://schemas.microsoft.com/office/drawing/2014/main" id="{B3154165-4D5F-4476-BF1A-CFD831C788B3}"/>
              </a:ext>
            </a:extLst>
          </p:cNvPr>
          <p:cNvSpPr/>
          <p:nvPr/>
        </p:nvSpPr>
        <p:spPr>
          <a:xfrm>
            <a:off x="7361519" y="5788640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5" name="Cylinder 154">
            <a:extLst>
              <a:ext uri="{FF2B5EF4-FFF2-40B4-BE49-F238E27FC236}">
                <a16:creationId xmlns:a16="http://schemas.microsoft.com/office/drawing/2014/main" id="{6F4E6BBF-A16D-4881-98B1-FC3EDCC86EDA}"/>
              </a:ext>
            </a:extLst>
          </p:cNvPr>
          <p:cNvSpPr/>
          <p:nvPr/>
        </p:nvSpPr>
        <p:spPr>
          <a:xfrm>
            <a:off x="7361519" y="5622245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F7D6A5C8-85E8-4ED6-AD67-81AA8F1B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15</a:t>
            </a:r>
          </a:p>
        </p:txBody>
      </p:sp>
    </p:spTree>
    <p:extLst>
      <p:ext uri="{BB962C8B-B14F-4D97-AF65-F5344CB8AC3E}">
        <p14:creationId xmlns:p14="http://schemas.microsoft.com/office/powerpoint/2010/main" val="1698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92DF-3EC8-483A-9C7F-7DE125424D1E}"/>
              </a:ext>
            </a:extLst>
          </p:cNvPr>
          <p:cNvSpPr/>
          <p:nvPr/>
        </p:nvSpPr>
        <p:spPr>
          <a:xfrm>
            <a:off x="6431692" y="3493029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5F589C7-9659-4815-A103-D02BB8E7CC32}"/>
              </a:ext>
            </a:extLst>
          </p:cNvPr>
          <p:cNvSpPr/>
          <p:nvPr/>
        </p:nvSpPr>
        <p:spPr>
          <a:xfrm>
            <a:off x="6303834" y="3493029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8C987-AA23-4BA4-9807-EDE8F427BB87}"/>
              </a:ext>
            </a:extLst>
          </p:cNvPr>
          <p:cNvSpPr/>
          <p:nvPr/>
        </p:nvSpPr>
        <p:spPr>
          <a:xfrm>
            <a:off x="5379118" y="3496020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338A85-1B2C-433E-B71C-96767A912881}"/>
              </a:ext>
            </a:extLst>
          </p:cNvPr>
          <p:cNvSpPr/>
          <p:nvPr/>
        </p:nvSpPr>
        <p:spPr>
          <a:xfrm>
            <a:off x="5251260" y="3496020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CBFFC7-8F56-4E8E-A8B7-363746E73ECE}"/>
              </a:ext>
            </a:extLst>
          </p:cNvPr>
          <p:cNvGrpSpPr/>
          <p:nvPr/>
        </p:nvGrpSpPr>
        <p:grpSpPr>
          <a:xfrm>
            <a:off x="8191937" y="5070204"/>
            <a:ext cx="1430414" cy="1281224"/>
            <a:chOff x="6094412" y="3509397"/>
            <a:chExt cx="1430414" cy="1281224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5C32F5AF-BE8B-4D84-8E45-D455C1789C9E}"/>
                </a:ext>
              </a:extLst>
            </p:cNvPr>
            <p:cNvSpPr/>
            <p:nvPr/>
          </p:nvSpPr>
          <p:spPr>
            <a:xfrm>
              <a:off x="6094412" y="3850685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2B03DBFC-43F7-46AD-97F3-F0A4668D68FB}"/>
                </a:ext>
              </a:extLst>
            </p:cNvPr>
            <p:cNvSpPr/>
            <p:nvPr/>
          </p:nvSpPr>
          <p:spPr>
            <a:xfrm>
              <a:off x="6094412" y="3675792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903FB78E-A6EF-41EF-B996-F3E698066D2A}"/>
                </a:ext>
              </a:extLst>
            </p:cNvPr>
            <p:cNvSpPr/>
            <p:nvPr/>
          </p:nvSpPr>
          <p:spPr>
            <a:xfrm>
              <a:off x="6094412" y="3509397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DC7A79BA-1EA4-457D-8D30-D4B06E3F3DBC}"/>
                </a:ext>
              </a:extLst>
            </p:cNvPr>
            <p:cNvSpPr/>
            <p:nvPr/>
          </p:nvSpPr>
          <p:spPr>
            <a:xfrm>
              <a:off x="6984826" y="3855957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B406F6D7-959D-429B-83C7-5D42C4779402}"/>
                </a:ext>
              </a:extLst>
            </p:cNvPr>
            <p:cNvSpPr/>
            <p:nvPr/>
          </p:nvSpPr>
          <p:spPr>
            <a:xfrm>
              <a:off x="6984826" y="3681064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4FAE9EE9-57D5-40DD-9FCB-7F301AE716BD}"/>
                </a:ext>
              </a:extLst>
            </p:cNvPr>
            <p:cNvSpPr/>
            <p:nvPr/>
          </p:nvSpPr>
          <p:spPr>
            <a:xfrm>
              <a:off x="6984826" y="3514669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F34DF8C2-4A92-418A-BEE5-D58B1FF34A59}"/>
                </a:ext>
              </a:extLst>
            </p:cNvPr>
            <p:cNvSpPr/>
            <p:nvPr/>
          </p:nvSpPr>
          <p:spPr>
            <a:xfrm>
              <a:off x="6094412" y="4574621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84ABB6CB-9EDF-4326-9A42-A464C0C6513B}"/>
                </a:ext>
              </a:extLst>
            </p:cNvPr>
            <p:cNvSpPr/>
            <p:nvPr/>
          </p:nvSpPr>
          <p:spPr>
            <a:xfrm>
              <a:off x="6094412" y="4399728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2F5788AE-0BC1-4899-8D15-9D9F5FFEDCBE}"/>
                </a:ext>
              </a:extLst>
            </p:cNvPr>
            <p:cNvSpPr/>
            <p:nvPr/>
          </p:nvSpPr>
          <p:spPr>
            <a:xfrm>
              <a:off x="6094412" y="4233333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54C7C0-DBF5-4A00-A230-8A7D45BCF2CE}"/>
              </a:ext>
            </a:extLst>
          </p:cNvPr>
          <p:cNvSpPr/>
          <p:nvPr/>
        </p:nvSpPr>
        <p:spPr>
          <a:xfrm>
            <a:off x="8071131" y="4975563"/>
            <a:ext cx="1688329" cy="149420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3A97C-E63E-4BCD-8CCD-0CE3FEB78E1F}"/>
              </a:ext>
            </a:extLst>
          </p:cNvPr>
          <p:cNvSpPr/>
          <p:nvPr/>
        </p:nvSpPr>
        <p:spPr>
          <a:xfrm>
            <a:off x="8008032" y="3297222"/>
            <a:ext cx="1747351" cy="160633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32A56-B001-4FC7-82FF-8525C6E4256B}"/>
              </a:ext>
            </a:extLst>
          </p:cNvPr>
          <p:cNvSpPr txBox="1"/>
          <p:nvPr/>
        </p:nvSpPr>
        <p:spPr>
          <a:xfrm>
            <a:off x="10316891" y="3532850"/>
            <a:ext cx="1918154" cy="954107"/>
          </a:xfrm>
          <a:prstGeom prst="accentCallout1">
            <a:avLst>
              <a:gd name="adj1" fmla="val 33932"/>
              <a:gd name="adj2" fmla="val -3613"/>
              <a:gd name="adj3" fmla="val 34690"/>
              <a:gd name="adj4" fmla="val -2653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Computing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HotSwap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Hotplug</a:t>
            </a:r>
            <a:r>
              <a:rPr lang="en-US" sz="1400" dirty="0"/>
              <a:t> 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N+1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7F142A-E21E-41ED-8AAA-549D5462D074}"/>
              </a:ext>
            </a:extLst>
          </p:cNvPr>
          <p:cNvSpPr/>
          <p:nvPr/>
        </p:nvSpPr>
        <p:spPr>
          <a:xfrm>
            <a:off x="4876110" y="2200189"/>
            <a:ext cx="324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DA9CA2-6C2D-488E-9A12-8D6E49534ECB}"/>
              </a:ext>
            </a:extLst>
          </p:cNvPr>
          <p:cNvSpPr/>
          <p:nvPr/>
        </p:nvSpPr>
        <p:spPr>
          <a:xfrm>
            <a:off x="4912110" y="2236189"/>
            <a:ext cx="3168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DC5CF3-6E6E-4B78-A6B3-3F0F9DB6DFA1}"/>
              </a:ext>
            </a:extLst>
          </p:cNvPr>
          <p:cNvSpPr/>
          <p:nvPr/>
        </p:nvSpPr>
        <p:spPr>
          <a:xfrm>
            <a:off x="5248324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C5E6AD-2F99-4853-BAE7-72DACEB35E55}"/>
              </a:ext>
            </a:extLst>
          </p:cNvPr>
          <p:cNvSpPr/>
          <p:nvPr/>
        </p:nvSpPr>
        <p:spPr>
          <a:xfrm>
            <a:off x="5284324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6DD5F9-FD70-431B-956D-1F78FDCB8297}"/>
              </a:ext>
            </a:extLst>
          </p:cNvPr>
          <p:cNvSpPr/>
          <p:nvPr/>
        </p:nvSpPr>
        <p:spPr>
          <a:xfrm>
            <a:off x="5513721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80E591-4143-40E8-9E28-B4E8B7328F41}"/>
              </a:ext>
            </a:extLst>
          </p:cNvPr>
          <p:cNvSpPr/>
          <p:nvPr/>
        </p:nvSpPr>
        <p:spPr>
          <a:xfrm>
            <a:off x="5549721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30D9F8-6DC8-495B-A840-BE69F889599B}"/>
              </a:ext>
            </a:extLst>
          </p:cNvPr>
          <p:cNvSpPr/>
          <p:nvPr/>
        </p:nvSpPr>
        <p:spPr>
          <a:xfrm>
            <a:off x="5779118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E38D01-F668-4A99-9547-5EB56F913F25}"/>
              </a:ext>
            </a:extLst>
          </p:cNvPr>
          <p:cNvSpPr/>
          <p:nvPr/>
        </p:nvSpPr>
        <p:spPr>
          <a:xfrm>
            <a:off x="5815118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DF03E0-AB92-4641-96F2-ACE51AD0D194}"/>
              </a:ext>
            </a:extLst>
          </p:cNvPr>
          <p:cNvSpPr/>
          <p:nvPr/>
        </p:nvSpPr>
        <p:spPr>
          <a:xfrm flipV="1">
            <a:off x="5248324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19C2BA-0703-4D20-81D1-A96218EE097A}"/>
              </a:ext>
            </a:extLst>
          </p:cNvPr>
          <p:cNvSpPr/>
          <p:nvPr/>
        </p:nvSpPr>
        <p:spPr>
          <a:xfrm flipV="1">
            <a:off x="5284324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9CAA05-B12C-4DD7-97FA-C54FB10F4FEE}"/>
              </a:ext>
            </a:extLst>
          </p:cNvPr>
          <p:cNvSpPr/>
          <p:nvPr/>
        </p:nvSpPr>
        <p:spPr>
          <a:xfrm flipV="1">
            <a:off x="5513721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7041BB-FB7E-44E3-91F4-F05C2D82A84D}"/>
              </a:ext>
            </a:extLst>
          </p:cNvPr>
          <p:cNvSpPr/>
          <p:nvPr/>
        </p:nvSpPr>
        <p:spPr>
          <a:xfrm flipV="1">
            <a:off x="5549721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C592F8-B07D-47BD-ACB3-015CB3B8CB28}"/>
              </a:ext>
            </a:extLst>
          </p:cNvPr>
          <p:cNvSpPr/>
          <p:nvPr/>
        </p:nvSpPr>
        <p:spPr>
          <a:xfrm flipV="1">
            <a:off x="5779118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7A23E5-7ECB-4993-8836-EA7391344A9E}"/>
              </a:ext>
            </a:extLst>
          </p:cNvPr>
          <p:cNvSpPr/>
          <p:nvPr/>
        </p:nvSpPr>
        <p:spPr>
          <a:xfrm flipV="1">
            <a:off x="5815118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45675E-E545-4379-A221-DF77062CCAF1}"/>
              </a:ext>
            </a:extLst>
          </p:cNvPr>
          <p:cNvSpPr/>
          <p:nvPr/>
        </p:nvSpPr>
        <p:spPr>
          <a:xfrm>
            <a:off x="6010661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A1413D-06E5-4F84-8027-6875A85C27C0}"/>
              </a:ext>
            </a:extLst>
          </p:cNvPr>
          <p:cNvSpPr/>
          <p:nvPr/>
        </p:nvSpPr>
        <p:spPr>
          <a:xfrm>
            <a:off x="6046661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2EB0B8-60D5-4E2F-BA7E-8F1B0B6C585D}"/>
              </a:ext>
            </a:extLst>
          </p:cNvPr>
          <p:cNvSpPr/>
          <p:nvPr/>
        </p:nvSpPr>
        <p:spPr>
          <a:xfrm>
            <a:off x="6276058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6CFA25-E0F2-46C1-96E8-40945E17D36A}"/>
              </a:ext>
            </a:extLst>
          </p:cNvPr>
          <p:cNvSpPr/>
          <p:nvPr/>
        </p:nvSpPr>
        <p:spPr>
          <a:xfrm>
            <a:off x="6312058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012460-A5FC-4F38-B8EE-A582AD31C43F}"/>
              </a:ext>
            </a:extLst>
          </p:cNvPr>
          <p:cNvSpPr/>
          <p:nvPr/>
        </p:nvSpPr>
        <p:spPr>
          <a:xfrm>
            <a:off x="6541455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D786E4-A60A-443F-9F64-7A4E236B0458}"/>
              </a:ext>
            </a:extLst>
          </p:cNvPr>
          <p:cNvSpPr/>
          <p:nvPr/>
        </p:nvSpPr>
        <p:spPr>
          <a:xfrm>
            <a:off x="6577455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879781-B223-4E87-AFA0-8BE713A9D309}"/>
              </a:ext>
            </a:extLst>
          </p:cNvPr>
          <p:cNvSpPr/>
          <p:nvPr/>
        </p:nvSpPr>
        <p:spPr>
          <a:xfrm flipV="1">
            <a:off x="6010661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233DC4-448B-4123-A3FE-F86398BFE71B}"/>
              </a:ext>
            </a:extLst>
          </p:cNvPr>
          <p:cNvSpPr/>
          <p:nvPr/>
        </p:nvSpPr>
        <p:spPr>
          <a:xfrm flipV="1">
            <a:off x="6046661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063C97-3D06-43FF-9EBB-59635BADE48A}"/>
              </a:ext>
            </a:extLst>
          </p:cNvPr>
          <p:cNvSpPr/>
          <p:nvPr/>
        </p:nvSpPr>
        <p:spPr>
          <a:xfrm flipV="1">
            <a:off x="6276058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CC6E6C-93B2-4750-B779-209B1F54D027}"/>
              </a:ext>
            </a:extLst>
          </p:cNvPr>
          <p:cNvSpPr/>
          <p:nvPr/>
        </p:nvSpPr>
        <p:spPr>
          <a:xfrm flipV="1">
            <a:off x="6312058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E2307B-E8B5-4A62-935B-EA1C449B0495}"/>
              </a:ext>
            </a:extLst>
          </p:cNvPr>
          <p:cNvSpPr/>
          <p:nvPr/>
        </p:nvSpPr>
        <p:spPr>
          <a:xfrm flipV="1">
            <a:off x="6541455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CF7BBC-ACA4-4E9F-8202-75FF83EE9DB8}"/>
              </a:ext>
            </a:extLst>
          </p:cNvPr>
          <p:cNvSpPr/>
          <p:nvPr/>
        </p:nvSpPr>
        <p:spPr>
          <a:xfrm flipV="1">
            <a:off x="6577455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469AED-F328-4AD4-80A5-4F52C049AEB0}"/>
              </a:ext>
            </a:extLst>
          </p:cNvPr>
          <p:cNvSpPr/>
          <p:nvPr/>
        </p:nvSpPr>
        <p:spPr>
          <a:xfrm>
            <a:off x="6810816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0AFB40-7AD2-4677-A60F-64D786DFF849}"/>
              </a:ext>
            </a:extLst>
          </p:cNvPr>
          <p:cNvSpPr/>
          <p:nvPr/>
        </p:nvSpPr>
        <p:spPr>
          <a:xfrm>
            <a:off x="6846816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B96B71-5148-4787-B5FD-86D089BC56DC}"/>
              </a:ext>
            </a:extLst>
          </p:cNvPr>
          <p:cNvSpPr/>
          <p:nvPr/>
        </p:nvSpPr>
        <p:spPr>
          <a:xfrm>
            <a:off x="7076213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5C52B4D-29E1-4A9C-AF83-978CE1E58A86}"/>
              </a:ext>
            </a:extLst>
          </p:cNvPr>
          <p:cNvSpPr/>
          <p:nvPr/>
        </p:nvSpPr>
        <p:spPr>
          <a:xfrm>
            <a:off x="7112213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D1461D-26DD-403B-8361-1D5FDBF0FD6E}"/>
              </a:ext>
            </a:extLst>
          </p:cNvPr>
          <p:cNvSpPr/>
          <p:nvPr/>
        </p:nvSpPr>
        <p:spPr>
          <a:xfrm>
            <a:off x="7341610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7092F-458B-4F1A-B3EA-A6E7862EFC5C}"/>
              </a:ext>
            </a:extLst>
          </p:cNvPr>
          <p:cNvSpPr/>
          <p:nvPr/>
        </p:nvSpPr>
        <p:spPr>
          <a:xfrm>
            <a:off x="7377610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3D157-8039-4A24-A244-247695EB88E4}"/>
              </a:ext>
            </a:extLst>
          </p:cNvPr>
          <p:cNvSpPr/>
          <p:nvPr/>
        </p:nvSpPr>
        <p:spPr>
          <a:xfrm flipV="1">
            <a:off x="6810816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FEAE26-A897-406A-B021-A2C2E8335BBA}"/>
              </a:ext>
            </a:extLst>
          </p:cNvPr>
          <p:cNvSpPr/>
          <p:nvPr/>
        </p:nvSpPr>
        <p:spPr>
          <a:xfrm flipV="1">
            <a:off x="6846816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454173-B42D-4A2D-A9AE-10F063BCC0D0}"/>
              </a:ext>
            </a:extLst>
          </p:cNvPr>
          <p:cNvSpPr/>
          <p:nvPr/>
        </p:nvSpPr>
        <p:spPr>
          <a:xfrm flipV="1">
            <a:off x="7076213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4F05E7-AEE9-41D0-8B7D-7910A47F2A8C}"/>
              </a:ext>
            </a:extLst>
          </p:cNvPr>
          <p:cNvSpPr/>
          <p:nvPr/>
        </p:nvSpPr>
        <p:spPr>
          <a:xfrm flipV="1">
            <a:off x="7112213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97A8AA-712B-4DFE-8C89-AE29238195A7}"/>
              </a:ext>
            </a:extLst>
          </p:cNvPr>
          <p:cNvSpPr/>
          <p:nvPr/>
        </p:nvSpPr>
        <p:spPr>
          <a:xfrm flipV="1">
            <a:off x="7341610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0F77FBB-682C-43D8-84F6-30BBBB7E529F}"/>
              </a:ext>
            </a:extLst>
          </p:cNvPr>
          <p:cNvSpPr/>
          <p:nvPr/>
        </p:nvSpPr>
        <p:spPr>
          <a:xfrm flipV="1">
            <a:off x="7377610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E88745-359B-4444-96CC-1905CA9EE562}"/>
              </a:ext>
            </a:extLst>
          </p:cNvPr>
          <p:cNvSpPr/>
          <p:nvPr/>
        </p:nvSpPr>
        <p:spPr>
          <a:xfrm>
            <a:off x="7578161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0912B1-BE4D-49D8-BA88-844AC715A9C2}"/>
              </a:ext>
            </a:extLst>
          </p:cNvPr>
          <p:cNvSpPr/>
          <p:nvPr/>
        </p:nvSpPr>
        <p:spPr>
          <a:xfrm>
            <a:off x="7614161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166C281-B871-42C3-897D-FCAD5064D0F8}"/>
              </a:ext>
            </a:extLst>
          </p:cNvPr>
          <p:cNvSpPr/>
          <p:nvPr/>
        </p:nvSpPr>
        <p:spPr>
          <a:xfrm>
            <a:off x="7843558" y="239534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3FCD8C-E5B0-4EF0-845B-950EEEE3A4AE}"/>
              </a:ext>
            </a:extLst>
          </p:cNvPr>
          <p:cNvSpPr/>
          <p:nvPr/>
        </p:nvSpPr>
        <p:spPr>
          <a:xfrm>
            <a:off x="7879558" y="235934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2392F1-CC4E-475E-B2BD-385FC4AC688A}"/>
              </a:ext>
            </a:extLst>
          </p:cNvPr>
          <p:cNvSpPr/>
          <p:nvPr/>
        </p:nvSpPr>
        <p:spPr>
          <a:xfrm flipV="1">
            <a:off x="7578161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4BF876-205F-4A8C-A723-7342F1083907}"/>
              </a:ext>
            </a:extLst>
          </p:cNvPr>
          <p:cNvSpPr/>
          <p:nvPr/>
        </p:nvSpPr>
        <p:spPr>
          <a:xfrm flipV="1">
            <a:off x="7614161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53685D-0691-4C2E-80FC-DBB533096261}"/>
              </a:ext>
            </a:extLst>
          </p:cNvPr>
          <p:cNvSpPr/>
          <p:nvPr/>
        </p:nvSpPr>
        <p:spPr>
          <a:xfrm flipV="1">
            <a:off x="7843558" y="2600609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A56A3B-E7AD-4DFD-901F-D5A058544538}"/>
              </a:ext>
            </a:extLst>
          </p:cNvPr>
          <p:cNvSpPr/>
          <p:nvPr/>
        </p:nvSpPr>
        <p:spPr>
          <a:xfrm flipV="1">
            <a:off x="7879558" y="2708609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E5A813C-F16D-4C93-9D37-0FE71D6835BB}"/>
              </a:ext>
            </a:extLst>
          </p:cNvPr>
          <p:cNvSpPr/>
          <p:nvPr/>
        </p:nvSpPr>
        <p:spPr>
          <a:xfrm>
            <a:off x="4978963" y="2305340"/>
            <a:ext cx="72000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9613888-E880-433C-90D9-763A8612CE32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6956196" y="-961176"/>
            <a:ext cx="1666644" cy="497438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91E1BB1-092D-4438-B20F-BE5B72ABB7F5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7134221" y="-783148"/>
            <a:ext cx="1575988" cy="47089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22DB67F-A71E-4688-8F08-3B8E6D128858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7369514" y="-547858"/>
            <a:ext cx="1370803" cy="444359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C5E7F9B-D43F-40D0-9E57-38011B99DA83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7535115" y="-382256"/>
            <a:ext cx="1271142" cy="42120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DA37E8F-C5DA-4FB2-86D9-73E9888FEB79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7778603" y="-123253"/>
            <a:ext cx="1034048" cy="393113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75CFCFF-AE4C-4672-9466-C6AA0FBC7DB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7963615" y="61758"/>
            <a:ext cx="929422" cy="366574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56A89E7-294D-4951-90D5-A4E0B5262BB2}"/>
              </a:ext>
            </a:extLst>
          </p:cNvPr>
          <p:cNvSpPr/>
          <p:nvPr/>
        </p:nvSpPr>
        <p:spPr>
          <a:xfrm>
            <a:off x="9988678" y="1256369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B019E-5EBC-4185-86A2-F1CE9D4B66B2}"/>
              </a:ext>
            </a:extLst>
          </p:cNvPr>
          <p:cNvSpPr/>
          <p:nvPr/>
        </p:nvSpPr>
        <p:spPr>
          <a:xfrm>
            <a:off x="9988678" y="925209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7326A75-5C4B-4EF1-A77D-32D2B2EEC1DD}"/>
              </a:ext>
            </a:extLst>
          </p:cNvPr>
          <p:cNvSpPr/>
          <p:nvPr/>
        </p:nvSpPr>
        <p:spPr>
          <a:xfrm>
            <a:off x="9988678" y="608083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6B4B9FBD-FC54-426A-9271-277915DD2554}"/>
              </a:ext>
            </a:extLst>
          </p:cNvPr>
          <p:cNvSpPr/>
          <p:nvPr/>
        </p:nvSpPr>
        <p:spPr>
          <a:xfrm>
            <a:off x="10345001" y="925209"/>
            <a:ext cx="858590" cy="2520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0D1B98-53B4-42A1-BA1E-8C421C45317B}"/>
              </a:ext>
            </a:extLst>
          </p:cNvPr>
          <p:cNvSpPr txBox="1"/>
          <p:nvPr/>
        </p:nvSpPr>
        <p:spPr>
          <a:xfrm>
            <a:off x="10272633" y="1169126"/>
            <a:ext cx="913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external Networks</a:t>
            </a:r>
          </a:p>
        </p:txBody>
      </p:sp>
      <p:sp>
        <p:nvSpPr>
          <p:cNvPr id="132" name="Trapezoid 131">
            <a:extLst>
              <a:ext uri="{FF2B5EF4-FFF2-40B4-BE49-F238E27FC236}">
                <a16:creationId xmlns:a16="http://schemas.microsoft.com/office/drawing/2014/main" id="{2E571118-60ED-48A2-9895-892F13C2B804}"/>
              </a:ext>
            </a:extLst>
          </p:cNvPr>
          <p:cNvSpPr/>
          <p:nvPr/>
        </p:nvSpPr>
        <p:spPr>
          <a:xfrm rot="16200000">
            <a:off x="5801805" y="4414072"/>
            <a:ext cx="3209423" cy="1092312"/>
          </a:xfrm>
          <a:prstGeom prst="trapezoid">
            <a:avLst>
              <a:gd name="adj" fmla="val 4776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2EF6E49C-F866-4B3C-837A-EF9FCB3339E7}"/>
              </a:ext>
            </a:extLst>
          </p:cNvPr>
          <p:cNvSpPr/>
          <p:nvPr/>
        </p:nvSpPr>
        <p:spPr>
          <a:xfrm>
            <a:off x="8319300" y="3385089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D525C00B-8CD6-49FA-AD2C-1F8E6FD94FED}"/>
              </a:ext>
            </a:extLst>
          </p:cNvPr>
          <p:cNvSpPr/>
          <p:nvPr/>
        </p:nvSpPr>
        <p:spPr>
          <a:xfrm>
            <a:off x="8493189" y="3385089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2770E1D1-A42F-4E52-912F-3BB41A78BA02}"/>
              </a:ext>
            </a:extLst>
          </p:cNvPr>
          <p:cNvSpPr/>
          <p:nvPr/>
        </p:nvSpPr>
        <p:spPr>
          <a:xfrm>
            <a:off x="8649514" y="3380843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CB70328-D9B8-46B1-9E2A-E577CCAA648D}"/>
              </a:ext>
            </a:extLst>
          </p:cNvPr>
          <p:cNvSpPr/>
          <p:nvPr/>
        </p:nvSpPr>
        <p:spPr>
          <a:xfrm>
            <a:off x="8823403" y="3380843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A9D911DA-C94A-4E61-8DD8-AF9373244F37}"/>
              </a:ext>
            </a:extLst>
          </p:cNvPr>
          <p:cNvSpPr/>
          <p:nvPr/>
        </p:nvSpPr>
        <p:spPr>
          <a:xfrm>
            <a:off x="8995301" y="3380843"/>
            <a:ext cx="432000" cy="1116000"/>
          </a:xfrm>
          <a:prstGeom prst="cube">
            <a:avLst>
              <a:gd name="adj" fmla="val 58277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4A464F-CD81-415D-BC4B-83A06EA45553}"/>
              </a:ext>
            </a:extLst>
          </p:cNvPr>
          <p:cNvSpPr/>
          <p:nvPr/>
        </p:nvSpPr>
        <p:spPr>
          <a:xfrm>
            <a:off x="5014292" y="3493029"/>
            <a:ext cx="1864848" cy="2612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NFVI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C4501BD-391D-4A11-B46D-C727E561F113}"/>
              </a:ext>
            </a:extLst>
          </p:cNvPr>
          <p:cNvCxnSpPr>
            <a:cxnSpLocks/>
            <a:stCxn id="100" idx="0"/>
            <a:endCxn id="68" idx="0"/>
          </p:cNvCxnSpPr>
          <p:nvPr/>
        </p:nvCxnSpPr>
        <p:spPr>
          <a:xfrm rot="5400000" flipH="1" flipV="1">
            <a:off x="6167241" y="3064815"/>
            <a:ext cx="748420" cy="1080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39">
            <a:extLst>
              <a:ext uri="{FF2B5EF4-FFF2-40B4-BE49-F238E27FC236}">
                <a16:creationId xmlns:a16="http://schemas.microsoft.com/office/drawing/2014/main" id="{478C7690-70C3-4180-B4B4-45210C80EEE7}"/>
              </a:ext>
            </a:extLst>
          </p:cNvPr>
          <p:cNvCxnSpPr>
            <a:cxnSpLocks/>
            <a:stCxn id="130" idx="0"/>
            <a:endCxn id="65" idx="0"/>
          </p:cNvCxnSpPr>
          <p:nvPr/>
        </p:nvCxnSpPr>
        <p:spPr>
          <a:xfrm rot="16200000" flipV="1">
            <a:off x="5970614" y="3104053"/>
            <a:ext cx="748420" cy="295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C34D6823-A179-406E-B9FF-FB34D5E65FC4}"/>
              </a:ext>
            </a:extLst>
          </p:cNvPr>
          <p:cNvSpPr/>
          <p:nvPr/>
        </p:nvSpPr>
        <p:spPr>
          <a:xfrm rot="5400000">
            <a:off x="6364255" y="3159441"/>
            <a:ext cx="89242" cy="48139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3CFAFAB-4A78-4AC0-91B0-38D36C5E1979}"/>
              </a:ext>
            </a:extLst>
          </p:cNvPr>
          <p:cNvSpPr/>
          <p:nvPr/>
        </p:nvSpPr>
        <p:spPr>
          <a:xfrm rot="5400000">
            <a:off x="5329436" y="3174699"/>
            <a:ext cx="89242" cy="48139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A5C3DA7F-1F1B-4092-866F-4B5507462EFD}"/>
              </a:ext>
            </a:extLst>
          </p:cNvPr>
          <p:cNvSpPr/>
          <p:nvPr/>
        </p:nvSpPr>
        <p:spPr>
          <a:xfrm rot="5400000">
            <a:off x="8609580" y="4255761"/>
            <a:ext cx="79867" cy="618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7B3B272-D18B-4199-A710-B54BC7FF7608}"/>
              </a:ext>
            </a:extLst>
          </p:cNvPr>
          <p:cNvSpPr txBox="1"/>
          <p:nvPr/>
        </p:nvSpPr>
        <p:spPr>
          <a:xfrm>
            <a:off x="8493189" y="4631436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 +  1</a:t>
            </a: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0172F733-9E39-454E-AB8F-ACB5821B72C6}"/>
              </a:ext>
            </a:extLst>
          </p:cNvPr>
          <p:cNvSpPr/>
          <p:nvPr/>
        </p:nvSpPr>
        <p:spPr>
          <a:xfrm rot="5400000">
            <a:off x="9036769" y="4458352"/>
            <a:ext cx="83981" cy="209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54B4A0-2334-4F1C-934A-97D67315A59B}"/>
              </a:ext>
            </a:extLst>
          </p:cNvPr>
          <p:cNvSpPr/>
          <p:nvPr/>
        </p:nvSpPr>
        <p:spPr>
          <a:xfrm>
            <a:off x="6605886" y="1937153"/>
            <a:ext cx="1622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L3 Switch TOR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467579-91B7-4357-BF9C-785CC5925D54}"/>
              </a:ext>
            </a:extLst>
          </p:cNvPr>
          <p:cNvSpPr txBox="1"/>
          <p:nvPr/>
        </p:nvSpPr>
        <p:spPr>
          <a:xfrm>
            <a:off x="9450546" y="2425576"/>
            <a:ext cx="2572884" cy="523220"/>
          </a:xfrm>
          <a:prstGeom prst="accentCallout1">
            <a:avLst>
              <a:gd name="adj1" fmla="val 33932"/>
              <a:gd name="adj2" fmla="val -3613"/>
              <a:gd name="adj3" fmla="val 37454"/>
              <a:gd name="adj4" fmla="val -478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2N: Ports (Interface based)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1538E3-B24A-45BF-9C00-E98E131C9A95}"/>
              </a:ext>
            </a:extLst>
          </p:cNvPr>
          <p:cNvSpPr txBox="1"/>
          <p:nvPr/>
        </p:nvSpPr>
        <p:spPr>
          <a:xfrm>
            <a:off x="10316891" y="5114428"/>
            <a:ext cx="1640064" cy="738664"/>
          </a:xfrm>
          <a:prstGeom prst="accentCallout1">
            <a:avLst>
              <a:gd name="adj1" fmla="val 33932"/>
              <a:gd name="adj2" fmla="val -3613"/>
              <a:gd name="adj3" fmla="val 35640"/>
              <a:gd name="adj4" fmla="val -1796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Storage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HotSwap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RAID10</a:t>
            </a:r>
          </a:p>
        </p:txBody>
      </p:sp>
      <p:sp>
        <p:nvSpPr>
          <p:cNvPr id="153" name="Cylinder 152">
            <a:extLst>
              <a:ext uri="{FF2B5EF4-FFF2-40B4-BE49-F238E27FC236}">
                <a16:creationId xmlns:a16="http://schemas.microsoft.com/office/drawing/2014/main" id="{B47DC0E6-80B1-43DF-A53E-EFAF9504B128}"/>
              </a:ext>
            </a:extLst>
          </p:cNvPr>
          <p:cNvSpPr/>
          <p:nvPr/>
        </p:nvSpPr>
        <p:spPr>
          <a:xfrm>
            <a:off x="9082351" y="6131400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4" name="Cylinder 153">
            <a:extLst>
              <a:ext uri="{FF2B5EF4-FFF2-40B4-BE49-F238E27FC236}">
                <a16:creationId xmlns:a16="http://schemas.microsoft.com/office/drawing/2014/main" id="{B3154165-4D5F-4476-BF1A-CFD831C788B3}"/>
              </a:ext>
            </a:extLst>
          </p:cNvPr>
          <p:cNvSpPr/>
          <p:nvPr/>
        </p:nvSpPr>
        <p:spPr>
          <a:xfrm>
            <a:off x="9082351" y="5956507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5" name="Cylinder 154">
            <a:extLst>
              <a:ext uri="{FF2B5EF4-FFF2-40B4-BE49-F238E27FC236}">
                <a16:creationId xmlns:a16="http://schemas.microsoft.com/office/drawing/2014/main" id="{6F4E6BBF-A16D-4881-98B1-FC3EDCC86EDA}"/>
              </a:ext>
            </a:extLst>
          </p:cNvPr>
          <p:cNvSpPr/>
          <p:nvPr/>
        </p:nvSpPr>
        <p:spPr>
          <a:xfrm>
            <a:off x="9082351" y="5790112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4D91FD8-EDB8-47AB-852D-ECCB6A875776}"/>
              </a:ext>
            </a:extLst>
          </p:cNvPr>
          <p:cNvSpPr txBox="1"/>
          <p:nvPr/>
        </p:nvSpPr>
        <p:spPr>
          <a:xfrm>
            <a:off x="4129252" y="6499940"/>
            <a:ext cx="12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006408-1FA5-4F56-90BC-6752B1119453}"/>
              </a:ext>
            </a:extLst>
          </p:cNvPr>
          <p:cNvSpPr/>
          <p:nvPr/>
        </p:nvSpPr>
        <p:spPr>
          <a:xfrm flipH="1">
            <a:off x="2837311" y="3493030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983AE27-9B12-4C21-9978-F0B7B363BC28}"/>
              </a:ext>
            </a:extLst>
          </p:cNvPr>
          <p:cNvSpPr/>
          <p:nvPr/>
        </p:nvSpPr>
        <p:spPr>
          <a:xfrm flipH="1">
            <a:off x="2965169" y="3493030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84A59D-B9F4-45D9-9AAA-71237B23315F}"/>
              </a:ext>
            </a:extLst>
          </p:cNvPr>
          <p:cNvSpPr/>
          <p:nvPr/>
        </p:nvSpPr>
        <p:spPr>
          <a:xfrm flipH="1">
            <a:off x="3889885" y="3496021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C91A03-C47A-4F1A-A44A-5CF073CAA1CB}"/>
              </a:ext>
            </a:extLst>
          </p:cNvPr>
          <p:cNvSpPr/>
          <p:nvPr/>
        </p:nvSpPr>
        <p:spPr>
          <a:xfrm flipH="1">
            <a:off x="4017743" y="3496021"/>
            <a:ext cx="111509" cy="13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A783E0-4217-4EC8-8B5D-7D77D2F5B636}"/>
              </a:ext>
            </a:extLst>
          </p:cNvPr>
          <p:cNvGrpSpPr/>
          <p:nvPr/>
        </p:nvGrpSpPr>
        <p:grpSpPr>
          <a:xfrm flipH="1">
            <a:off x="-241839" y="5070205"/>
            <a:ext cx="1430414" cy="1281224"/>
            <a:chOff x="6094412" y="3509397"/>
            <a:chExt cx="1430414" cy="1281224"/>
          </a:xfrm>
        </p:grpSpPr>
        <p:sp>
          <p:nvSpPr>
            <p:cNvPr id="226" name="Cylinder 225">
              <a:extLst>
                <a:ext uri="{FF2B5EF4-FFF2-40B4-BE49-F238E27FC236}">
                  <a16:creationId xmlns:a16="http://schemas.microsoft.com/office/drawing/2014/main" id="{9F756AEA-07C7-40B8-99A2-7245D378EF6F}"/>
                </a:ext>
              </a:extLst>
            </p:cNvPr>
            <p:cNvSpPr/>
            <p:nvPr/>
          </p:nvSpPr>
          <p:spPr>
            <a:xfrm>
              <a:off x="6094412" y="3850685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7" name="Cylinder 226">
              <a:extLst>
                <a:ext uri="{FF2B5EF4-FFF2-40B4-BE49-F238E27FC236}">
                  <a16:creationId xmlns:a16="http://schemas.microsoft.com/office/drawing/2014/main" id="{B2AF1513-9368-4221-8731-86C168A4085F}"/>
                </a:ext>
              </a:extLst>
            </p:cNvPr>
            <p:cNvSpPr/>
            <p:nvPr/>
          </p:nvSpPr>
          <p:spPr>
            <a:xfrm>
              <a:off x="6094412" y="3675792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8" name="Cylinder 227">
              <a:extLst>
                <a:ext uri="{FF2B5EF4-FFF2-40B4-BE49-F238E27FC236}">
                  <a16:creationId xmlns:a16="http://schemas.microsoft.com/office/drawing/2014/main" id="{A9AD565F-ADF8-41D3-9976-B3D072F88937}"/>
                </a:ext>
              </a:extLst>
            </p:cNvPr>
            <p:cNvSpPr/>
            <p:nvPr/>
          </p:nvSpPr>
          <p:spPr>
            <a:xfrm>
              <a:off x="6094412" y="3509397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9" name="Cylinder 228">
              <a:extLst>
                <a:ext uri="{FF2B5EF4-FFF2-40B4-BE49-F238E27FC236}">
                  <a16:creationId xmlns:a16="http://schemas.microsoft.com/office/drawing/2014/main" id="{356B2E68-8900-4EB9-8F71-D8DAFE9CB9F2}"/>
                </a:ext>
              </a:extLst>
            </p:cNvPr>
            <p:cNvSpPr/>
            <p:nvPr/>
          </p:nvSpPr>
          <p:spPr>
            <a:xfrm>
              <a:off x="6984826" y="3855957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CA1EAA90-C054-4554-80AC-2CAF0918C876}"/>
                </a:ext>
              </a:extLst>
            </p:cNvPr>
            <p:cNvSpPr/>
            <p:nvPr/>
          </p:nvSpPr>
          <p:spPr>
            <a:xfrm>
              <a:off x="6984826" y="3681064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1" name="Cylinder 230">
              <a:extLst>
                <a:ext uri="{FF2B5EF4-FFF2-40B4-BE49-F238E27FC236}">
                  <a16:creationId xmlns:a16="http://schemas.microsoft.com/office/drawing/2014/main" id="{B598FC8B-AB0C-4491-9605-8A55401CE62C}"/>
                </a:ext>
              </a:extLst>
            </p:cNvPr>
            <p:cNvSpPr/>
            <p:nvPr/>
          </p:nvSpPr>
          <p:spPr>
            <a:xfrm>
              <a:off x="6984826" y="3514669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2" name="Cylinder 231">
              <a:extLst>
                <a:ext uri="{FF2B5EF4-FFF2-40B4-BE49-F238E27FC236}">
                  <a16:creationId xmlns:a16="http://schemas.microsoft.com/office/drawing/2014/main" id="{74EFEA1E-E48C-43C4-AF08-DA8137AFD4DE}"/>
                </a:ext>
              </a:extLst>
            </p:cNvPr>
            <p:cNvSpPr/>
            <p:nvPr/>
          </p:nvSpPr>
          <p:spPr>
            <a:xfrm>
              <a:off x="6094412" y="4574621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3" name="Cylinder 232">
              <a:extLst>
                <a:ext uri="{FF2B5EF4-FFF2-40B4-BE49-F238E27FC236}">
                  <a16:creationId xmlns:a16="http://schemas.microsoft.com/office/drawing/2014/main" id="{81D7D3BE-A4C3-40EE-BA69-552F291FD956}"/>
                </a:ext>
              </a:extLst>
            </p:cNvPr>
            <p:cNvSpPr/>
            <p:nvPr/>
          </p:nvSpPr>
          <p:spPr>
            <a:xfrm>
              <a:off x="6094412" y="4399728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4" name="Cylinder 233">
              <a:extLst>
                <a:ext uri="{FF2B5EF4-FFF2-40B4-BE49-F238E27FC236}">
                  <a16:creationId xmlns:a16="http://schemas.microsoft.com/office/drawing/2014/main" id="{ECFA7A5C-5AB7-45D9-B0A8-68346288A474}"/>
                </a:ext>
              </a:extLst>
            </p:cNvPr>
            <p:cNvSpPr/>
            <p:nvPr/>
          </p:nvSpPr>
          <p:spPr>
            <a:xfrm>
              <a:off x="6094412" y="4233333"/>
              <a:ext cx="540000" cy="216000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831E5C-86AA-4424-BEF3-4E8B2C36CCFC}"/>
              </a:ext>
            </a:extLst>
          </p:cNvPr>
          <p:cNvSpPr/>
          <p:nvPr/>
        </p:nvSpPr>
        <p:spPr>
          <a:xfrm flipH="1">
            <a:off x="-378948" y="4975564"/>
            <a:ext cx="1688329" cy="149420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D66CD84-F6CC-4EB5-AD53-66C7F9D61E2C}"/>
              </a:ext>
            </a:extLst>
          </p:cNvPr>
          <p:cNvSpPr/>
          <p:nvPr/>
        </p:nvSpPr>
        <p:spPr>
          <a:xfrm flipH="1">
            <a:off x="-374871" y="3297223"/>
            <a:ext cx="1747351" cy="160633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91A5F4-3542-494E-B2AA-7A334DE7D406}"/>
              </a:ext>
            </a:extLst>
          </p:cNvPr>
          <p:cNvSpPr txBox="1"/>
          <p:nvPr/>
        </p:nvSpPr>
        <p:spPr>
          <a:xfrm flipH="1">
            <a:off x="-2854533" y="3532851"/>
            <a:ext cx="1918154" cy="954107"/>
          </a:xfrm>
          <a:prstGeom prst="accentCallout1">
            <a:avLst>
              <a:gd name="adj1" fmla="val 33932"/>
              <a:gd name="adj2" fmla="val -3613"/>
              <a:gd name="adj3" fmla="val 34690"/>
              <a:gd name="adj4" fmla="val -2653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Computing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HotSwap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Hotplug</a:t>
            </a:r>
            <a:r>
              <a:rPr lang="en-US" sz="1400" dirty="0"/>
              <a:t> 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N+1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676C723-6D50-4FA7-83E6-07052025CF2E}"/>
              </a:ext>
            </a:extLst>
          </p:cNvPr>
          <p:cNvSpPr/>
          <p:nvPr/>
        </p:nvSpPr>
        <p:spPr>
          <a:xfrm flipH="1">
            <a:off x="1383094" y="2200190"/>
            <a:ext cx="324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88425A-8FD8-4660-85BF-5B6464B249CD}"/>
              </a:ext>
            </a:extLst>
          </p:cNvPr>
          <p:cNvSpPr/>
          <p:nvPr/>
        </p:nvSpPr>
        <p:spPr>
          <a:xfrm flipH="1">
            <a:off x="1419094" y="2236190"/>
            <a:ext cx="3168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F8C900-5785-41F9-BE7D-C8A75EAA66B0}"/>
              </a:ext>
            </a:extLst>
          </p:cNvPr>
          <p:cNvSpPr/>
          <p:nvPr/>
        </p:nvSpPr>
        <p:spPr>
          <a:xfrm flipH="1">
            <a:off x="4142880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15995F-E3B4-4BD1-8D1F-2A383BF8BB8A}"/>
              </a:ext>
            </a:extLst>
          </p:cNvPr>
          <p:cNvSpPr/>
          <p:nvPr/>
        </p:nvSpPr>
        <p:spPr>
          <a:xfrm flipH="1">
            <a:off x="4178880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0252C77-DCFD-4F9D-BFF9-8534D134B597}"/>
              </a:ext>
            </a:extLst>
          </p:cNvPr>
          <p:cNvSpPr/>
          <p:nvPr/>
        </p:nvSpPr>
        <p:spPr>
          <a:xfrm flipH="1">
            <a:off x="3877483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E52B19-5ADC-43D2-8772-C744BCE47F3C}"/>
              </a:ext>
            </a:extLst>
          </p:cNvPr>
          <p:cNvSpPr/>
          <p:nvPr/>
        </p:nvSpPr>
        <p:spPr>
          <a:xfrm flipH="1">
            <a:off x="3913483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92BFBA-D237-4064-95A0-D6019789970C}"/>
              </a:ext>
            </a:extLst>
          </p:cNvPr>
          <p:cNvSpPr/>
          <p:nvPr/>
        </p:nvSpPr>
        <p:spPr>
          <a:xfrm flipH="1">
            <a:off x="3612086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54EB5F6-2553-4FE8-90A5-C9DB536669EA}"/>
              </a:ext>
            </a:extLst>
          </p:cNvPr>
          <p:cNvSpPr/>
          <p:nvPr/>
        </p:nvSpPr>
        <p:spPr>
          <a:xfrm flipH="1">
            <a:off x="3648086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32938C6-1252-4827-8880-8818BD857B86}"/>
              </a:ext>
            </a:extLst>
          </p:cNvPr>
          <p:cNvSpPr/>
          <p:nvPr/>
        </p:nvSpPr>
        <p:spPr>
          <a:xfrm flipH="1" flipV="1">
            <a:off x="4142880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DFBA0C2-541E-4E39-82D6-87FD0E1C33E1}"/>
              </a:ext>
            </a:extLst>
          </p:cNvPr>
          <p:cNvSpPr/>
          <p:nvPr/>
        </p:nvSpPr>
        <p:spPr>
          <a:xfrm flipH="1" flipV="1">
            <a:off x="4178880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0D0353-56CE-4BB5-BF68-6BB7B36E961E}"/>
              </a:ext>
            </a:extLst>
          </p:cNvPr>
          <p:cNvSpPr/>
          <p:nvPr/>
        </p:nvSpPr>
        <p:spPr>
          <a:xfrm flipH="1" flipV="1">
            <a:off x="3877483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633992A-3482-4451-B104-EB53AA1B1F1E}"/>
              </a:ext>
            </a:extLst>
          </p:cNvPr>
          <p:cNvSpPr/>
          <p:nvPr/>
        </p:nvSpPr>
        <p:spPr>
          <a:xfrm flipH="1" flipV="1">
            <a:off x="3913483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80515FB-1C13-481E-B7AF-01467385E12C}"/>
              </a:ext>
            </a:extLst>
          </p:cNvPr>
          <p:cNvSpPr/>
          <p:nvPr/>
        </p:nvSpPr>
        <p:spPr>
          <a:xfrm flipH="1" flipV="1">
            <a:off x="3612086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5EA7FD3-33A7-4388-9CCC-1C6E0A5A133F}"/>
              </a:ext>
            </a:extLst>
          </p:cNvPr>
          <p:cNvSpPr/>
          <p:nvPr/>
        </p:nvSpPr>
        <p:spPr>
          <a:xfrm flipH="1" flipV="1">
            <a:off x="3648086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0F590A2-4B07-4057-B0CC-AE2EE585A0F2}"/>
              </a:ext>
            </a:extLst>
          </p:cNvPr>
          <p:cNvSpPr/>
          <p:nvPr/>
        </p:nvSpPr>
        <p:spPr>
          <a:xfrm flipH="1">
            <a:off x="3380543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7508B7B-DD5A-4426-9304-2D94DDDBB07F}"/>
              </a:ext>
            </a:extLst>
          </p:cNvPr>
          <p:cNvSpPr/>
          <p:nvPr/>
        </p:nvSpPr>
        <p:spPr>
          <a:xfrm flipH="1">
            <a:off x="3416543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7FDFFC8-333C-4CEA-9ED1-1EEE8AB7CA95}"/>
              </a:ext>
            </a:extLst>
          </p:cNvPr>
          <p:cNvSpPr/>
          <p:nvPr/>
        </p:nvSpPr>
        <p:spPr>
          <a:xfrm flipH="1">
            <a:off x="3115146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A178791-9653-499F-B6FD-544C6BD5BA54}"/>
              </a:ext>
            </a:extLst>
          </p:cNvPr>
          <p:cNvSpPr/>
          <p:nvPr/>
        </p:nvSpPr>
        <p:spPr>
          <a:xfrm flipH="1">
            <a:off x="3151146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1143092-3612-4FC6-BA1D-6047715C0E97}"/>
              </a:ext>
            </a:extLst>
          </p:cNvPr>
          <p:cNvSpPr/>
          <p:nvPr/>
        </p:nvSpPr>
        <p:spPr>
          <a:xfrm flipH="1">
            <a:off x="2849749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A10682A-C84A-495A-8F0A-612B183D69AC}"/>
              </a:ext>
            </a:extLst>
          </p:cNvPr>
          <p:cNvSpPr/>
          <p:nvPr/>
        </p:nvSpPr>
        <p:spPr>
          <a:xfrm flipH="1">
            <a:off x="2885749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F960374-E489-4B6B-91E0-2A89B074015C}"/>
              </a:ext>
            </a:extLst>
          </p:cNvPr>
          <p:cNvSpPr/>
          <p:nvPr/>
        </p:nvSpPr>
        <p:spPr>
          <a:xfrm flipH="1" flipV="1">
            <a:off x="3380543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B4A0ED8-9FAB-427B-A781-86B5168ACA79}"/>
              </a:ext>
            </a:extLst>
          </p:cNvPr>
          <p:cNvSpPr/>
          <p:nvPr/>
        </p:nvSpPr>
        <p:spPr>
          <a:xfrm flipH="1" flipV="1">
            <a:off x="3416543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AF5A12B-6961-4B19-8761-78D00D446132}"/>
              </a:ext>
            </a:extLst>
          </p:cNvPr>
          <p:cNvSpPr/>
          <p:nvPr/>
        </p:nvSpPr>
        <p:spPr>
          <a:xfrm flipH="1" flipV="1">
            <a:off x="3115146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7E8D772-F4BB-41E9-BF9A-245785E9206A}"/>
              </a:ext>
            </a:extLst>
          </p:cNvPr>
          <p:cNvSpPr/>
          <p:nvPr/>
        </p:nvSpPr>
        <p:spPr>
          <a:xfrm flipH="1" flipV="1">
            <a:off x="3151146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1D93042-1549-45E3-99DC-C8D732836917}"/>
              </a:ext>
            </a:extLst>
          </p:cNvPr>
          <p:cNvSpPr/>
          <p:nvPr/>
        </p:nvSpPr>
        <p:spPr>
          <a:xfrm flipH="1" flipV="1">
            <a:off x="2849749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DA6AF35-53FF-41B0-84F2-44D04D4D27CA}"/>
              </a:ext>
            </a:extLst>
          </p:cNvPr>
          <p:cNvSpPr/>
          <p:nvPr/>
        </p:nvSpPr>
        <p:spPr>
          <a:xfrm flipH="1" flipV="1">
            <a:off x="2885749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C544D39-0563-472C-9B92-C4B04143FDED}"/>
              </a:ext>
            </a:extLst>
          </p:cNvPr>
          <p:cNvSpPr/>
          <p:nvPr/>
        </p:nvSpPr>
        <p:spPr>
          <a:xfrm flipH="1">
            <a:off x="2580388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F10FC07-2B1C-4CEF-BB12-0B6525F34E57}"/>
              </a:ext>
            </a:extLst>
          </p:cNvPr>
          <p:cNvSpPr/>
          <p:nvPr/>
        </p:nvSpPr>
        <p:spPr>
          <a:xfrm flipH="1">
            <a:off x="2616388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0252A0D-EA68-4ED1-B5E3-E29E5B1C1423}"/>
              </a:ext>
            </a:extLst>
          </p:cNvPr>
          <p:cNvSpPr/>
          <p:nvPr/>
        </p:nvSpPr>
        <p:spPr>
          <a:xfrm flipH="1">
            <a:off x="2314991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79B9BEE-9409-478B-BA47-2A268A76C4F0}"/>
              </a:ext>
            </a:extLst>
          </p:cNvPr>
          <p:cNvSpPr/>
          <p:nvPr/>
        </p:nvSpPr>
        <p:spPr>
          <a:xfrm flipH="1">
            <a:off x="2350991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438C8B5-C005-46E0-BD91-F298447B625E}"/>
              </a:ext>
            </a:extLst>
          </p:cNvPr>
          <p:cNvSpPr/>
          <p:nvPr/>
        </p:nvSpPr>
        <p:spPr>
          <a:xfrm flipH="1">
            <a:off x="2049594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893B12-FFFE-4F59-B01E-A56E0C69EBC7}"/>
              </a:ext>
            </a:extLst>
          </p:cNvPr>
          <p:cNvSpPr/>
          <p:nvPr/>
        </p:nvSpPr>
        <p:spPr>
          <a:xfrm flipH="1">
            <a:off x="2085594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C08BB90-BE8C-4ACC-99EB-0518D4DD5197}"/>
              </a:ext>
            </a:extLst>
          </p:cNvPr>
          <p:cNvSpPr/>
          <p:nvPr/>
        </p:nvSpPr>
        <p:spPr>
          <a:xfrm flipH="1" flipV="1">
            <a:off x="2580388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A5A611-6040-4F05-B8DE-0DC2CD3F6EBD}"/>
              </a:ext>
            </a:extLst>
          </p:cNvPr>
          <p:cNvSpPr/>
          <p:nvPr/>
        </p:nvSpPr>
        <p:spPr>
          <a:xfrm flipH="1" flipV="1">
            <a:off x="2616388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C8486AD-4681-42B0-AF99-A75E9A7B26AF}"/>
              </a:ext>
            </a:extLst>
          </p:cNvPr>
          <p:cNvSpPr/>
          <p:nvPr/>
        </p:nvSpPr>
        <p:spPr>
          <a:xfrm flipH="1" flipV="1">
            <a:off x="2314991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9473892-E770-4894-9E8D-668D55D78363}"/>
              </a:ext>
            </a:extLst>
          </p:cNvPr>
          <p:cNvSpPr/>
          <p:nvPr/>
        </p:nvSpPr>
        <p:spPr>
          <a:xfrm flipH="1" flipV="1">
            <a:off x="2350991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9497781-177C-4D04-AB07-AC3D0C3A66CE}"/>
              </a:ext>
            </a:extLst>
          </p:cNvPr>
          <p:cNvSpPr/>
          <p:nvPr/>
        </p:nvSpPr>
        <p:spPr>
          <a:xfrm flipH="1" flipV="1">
            <a:off x="2049594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C07C3E1-E109-4095-9CC0-C1240F3857C8}"/>
              </a:ext>
            </a:extLst>
          </p:cNvPr>
          <p:cNvSpPr/>
          <p:nvPr/>
        </p:nvSpPr>
        <p:spPr>
          <a:xfrm flipH="1" flipV="1">
            <a:off x="2085594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AF70CF3-7747-4327-B0F4-39EB1A356812}"/>
              </a:ext>
            </a:extLst>
          </p:cNvPr>
          <p:cNvSpPr/>
          <p:nvPr/>
        </p:nvSpPr>
        <p:spPr>
          <a:xfrm flipH="1">
            <a:off x="1813043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2E3A191-A2C9-477C-8A96-5CF7C54DAEC8}"/>
              </a:ext>
            </a:extLst>
          </p:cNvPr>
          <p:cNvSpPr/>
          <p:nvPr/>
        </p:nvSpPr>
        <p:spPr>
          <a:xfrm flipH="1">
            <a:off x="1849043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51CBD26-1966-44B7-9385-5A3DB258ED3A}"/>
              </a:ext>
            </a:extLst>
          </p:cNvPr>
          <p:cNvSpPr/>
          <p:nvPr/>
        </p:nvSpPr>
        <p:spPr>
          <a:xfrm flipH="1">
            <a:off x="1547646" y="2395341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6F0CD9-7366-43E4-AECF-6B2E7144A062}"/>
              </a:ext>
            </a:extLst>
          </p:cNvPr>
          <p:cNvSpPr/>
          <p:nvPr/>
        </p:nvSpPr>
        <p:spPr>
          <a:xfrm flipH="1">
            <a:off x="1583646" y="2359341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2384A99-F56F-4A8E-AD83-ED3CAD97C42B}"/>
              </a:ext>
            </a:extLst>
          </p:cNvPr>
          <p:cNvSpPr/>
          <p:nvPr/>
        </p:nvSpPr>
        <p:spPr>
          <a:xfrm flipH="1" flipV="1">
            <a:off x="1813043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96761A0-A9AA-42AA-AE70-70B56101646D}"/>
              </a:ext>
            </a:extLst>
          </p:cNvPr>
          <p:cNvSpPr/>
          <p:nvPr/>
        </p:nvSpPr>
        <p:spPr>
          <a:xfrm flipH="1" flipV="1">
            <a:off x="1849043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CC62284-2989-40D9-BDC8-35D3A16FDA46}"/>
              </a:ext>
            </a:extLst>
          </p:cNvPr>
          <p:cNvSpPr/>
          <p:nvPr/>
        </p:nvSpPr>
        <p:spPr>
          <a:xfrm flipH="1" flipV="1">
            <a:off x="1547646" y="260061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3C56CDF-49AD-4F18-A773-619F7436269A}"/>
              </a:ext>
            </a:extLst>
          </p:cNvPr>
          <p:cNvSpPr/>
          <p:nvPr/>
        </p:nvSpPr>
        <p:spPr>
          <a:xfrm flipH="1" flipV="1">
            <a:off x="1583646" y="2708610"/>
            <a:ext cx="36000" cy="36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E3D0B16-E240-476A-8B69-D778182BFE0E}"/>
              </a:ext>
            </a:extLst>
          </p:cNvPr>
          <p:cNvSpPr/>
          <p:nvPr/>
        </p:nvSpPr>
        <p:spPr>
          <a:xfrm flipH="1">
            <a:off x="4448241" y="2305341"/>
            <a:ext cx="72000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FBC7C837-C754-4756-BFC8-C8E09FEDFB2B}"/>
              </a:ext>
            </a:extLst>
          </p:cNvPr>
          <p:cNvCxnSpPr>
            <a:cxnSpLocks/>
            <a:stCxn id="119" idx="0"/>
          </p:cNvCxnSpPr>
          <p:nvPr/>
        </p:nvCxnSpPr>
        <p:spPr>
          <a:xfrm rot="16200000" flipV="1">
            <a:off x="876364" y="-961175"/>
            <a:ext cx="1666644" cy="497438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38188C09-85E7-47A1-8D68-F805B44B7B58}"/>
              </a:ext>
            </a:extLst>
          </p:cNvPr>
          <p:cNvCxnSpPr>
            <a:cxnSpLocks/>
            <a:stCxn id="126" idx="0"/>
          </p:cNvCxnSpPr>
          <p:nvPr/>
        </p:nvCxnSpPr>
        <p:spPr>
          <a:xfrm rot="16200000" flipV="1">
            <a:off x="788995" y="-783147"/>
            <a:ext cx="1575988" cy="47089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3FADA45C-FC22-4032-81C8-54265E3C830E}"/>
              </a:ext>
            </a:extLst>
          </p:cNvPr>
          <p:cNvCxnSpPr>
            <a:cxnSpLocks/>
            <a:stCxn id="128" idx="0"/>
          </p:cNvCxnSpPr>
          <p:nvPr/>
        </p:nvCxnSpPr>
        <p:spPr>
          <a:xfrm rot="16200000" flipV="1">
            <a:off x="758887" y="-547857"/>
            <a:ext cx="1370803" cy="444359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75F0FF8-CF36-4017-886D-D7F66429551D}"/>
              </a:ext>
            </a:extLst>
          </p:cNvPr>
          <p:cNvCxnSpPr>
            <a:cxnSpLocks/>
            <a:stCxn id="161" idx="0"/>
          </p:cNvCxnSpPr>
          <p:nvPr/>
        </p:nvCxnSpPr>
        <p:spPr>
          <a:xfrm rot="16200000" flipV="1">
            <a:off x="692947" y="-382255"/>
            <a:ext cx="1271142" cy="42120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62C1D6-F16E-4100-81EA-42B2D52C8477}"/>
              </a:ext>
            </a:extLst>
          </p:cNvPr>
          <p:cNvCxnSpPr>
            <a:cxnSpLocks/>
            <a:stCxn id="163" idx="0"/>
          </p:cNvCxnSpPr>
          <p:nvPr/>
        </p:nvCxnSpPr>
        <p:spPr>
          <a:xfrm rot="16200000" flipV="1">
            <a:off x="686553" y="-123252"/>
            <a:ext cx="1034048" cy="393113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B3063CD1-AA14-48D0-AE40-E4ECF363A0DA}"/>
              </a:ext>
            </a:extLst>
          </p:cNvPr>
          <p:cNvCxnSpPr>
            <a:cxnSpLocks/>
            <a:stCxn id="165" idx="0"/>
          </p:cNvCxnSpPr>
          <p:nvPr/>
        </p:nvCxnSpPr>
        <p:spPr>
          <a:xfrm rot="16200000" flipV="1">
            <a:off x="606167" y="61759"/>
            <a:ext cx="929422" cy="366574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4EF4E581-7B22-4D65-A55D-6EF78BD38C6D}"/>
              </a:ext>
            </a:extLst>
          </p:cNvPr>
          <p:cNvSpPr/>
          <p:nvPr/>
        </p:nvSpPr>
        <p:spPr>
          <a:xfrm flipH="1">
            <a:off x="-597474" y="1256370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9AAC59A-B0F5-4FC9-A265-20CF961FE810}"/>
              </a:ext>
            </a:extLst>
          </p:cNvPr>
          <p:cNvSpPr/>
          <p:nvPr/>
        </p:nvSpPr>
        <p:spPr>
          <a:xfrm flipH="1">
            <a:off x="-597474" y="925210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FEEC5CF-50AE-42A6-ACA2-EAA272090F92}"/>
              </a:ext>
            </a:extLst>
          </p:cNvPr>
          <p:cNvSpPr/>
          <p:nvPr/>
        </p:nvSpPr>
        <p:spPr>
          <a:xfrm flipH="1">
            <a:off x="-597474" y="608084"/>
            <a:ext cx="108000" cy="252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A6E81E7F-1A53-4F53-BB38-F3E2B60CDC53}"/>
              </a:ext>
            </a:extLst>
          </p:cNvPr>
          <p:cNvSpPr/>
          <p:nvPr/>
        </p:nvSpPr>
        <p:spPr>
          <a:xfrm flipH="1">
            <a:off x="-1704387" y="925210"/>
            <a:ext cx="858590" cy="2520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5F6D0A7-38E4-4ABF-A8F3-3E8FAE69031D}"/>
              </a:ext>
            </a:extLst>
          </p:cNvPr>
          <p:cNvSpPr txBox="1"/>
          <p:nvPr/>
        </p:nvSpPr>
        <p:spPr>
          <a:xfrm flipH="1">
            <a:off x="-1686890" y="1169127"/>
            <a:ext cx="913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external Networks</a:t>
            </a:r>
          </a:p>
        </p:txBody>
      </p:sp>
      <p:sp>
        <p:nvSpPr>
          <p:cNvPr id="204" name="Trapezoid 203">
            <a:extLst>
              <a:ext uri="{FF2B5EF4-FFF2-40B4-BE49-F238E27FC236}">
                <a16:creationId xmlns:a16="http://schemas.microsoft.com/office/drawing/2014/main" id="{E6590F4A-94CC-482A-B9C3-4FE838F6814B}"/>
              </a:ext>
            </a:extLst>
          </p:cNvPr>
          <p:cNvSpPr/>
          <p:nvPr/>
        </p:nvSpPr>
        <p:spPr>
          <a:xfrm rot="5400000" flipH="1">
            <a:off x="369284" y="4414073"/>
            <a:ext cx="3209423" cy="1092312"/>
          </a:xfrm>
          <a:prstGeom prst="trapezoid">
            <a:avLst>
              <a:gd name="adj" fmla="val 4776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>
            <a:extLst>
              <a:ext uri="{FF2B5EF4-FFF2-40B4-BE49-F238E27FC236}">
                <a16:creationId xmlns:a16="http://schemas.microsoft.com/office/drawing/2014/main" id="{7B1B9095-577A-4384-B255-46B1C4544940}"/>
              </a:ext>
            </a:extLst>
          </p:cNvPr>
          <p:cNvSpPr/>
          <p:nvPr/>
        </p:nvSpPr>
        <p:spPr>
          <a:xfrm flipH="1">
            <a:off x="629212" y="3385090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6" name="Cube 205">
            <a:extLst>
              <a:ext uri="{FF2B5EF4-FFF2-40B4-BE49-F238E27FC236}">
                <a16:creationId xmlns:a16="http://schemas.microsoft.com/office/drawing/2014/main" id="{3CBB6237-E0D3-4690-8348-1D0CDCBEF05D}"/>
              </a:ext>
            </a:extLst>
          </p:cNvPr>
          <p:cNvSpPr/>
          <p:nvPr/>
        </p:nvSpPr>
        <p:spPr>
          <a:xfrm flipH="1">
            <a:off x="455323" y="3385090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7" name="Cube 206">
            <a:extLst>
              <a:ext uri="{FF2B5EF4-FFF2-40B4-BE49-F238E27FC236}">
                <a16:creationId xmlns:a16="http://schemas.microsoft.com/office/drawing/2014/main" id="{5BC6EEBB-1629-4B45-B308-BD7B64EC13E0}"/>
              </a:ext>
            </a:extLst>
          </p:cNvPr>
          <p:cNvSpPr/>
          <p:nvPr/>
        </p:nvSpPr>
        <p:spPr>
          <a:xfrm flipH="1">
            <a:off x="298998" y="3380844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8" name="Cube 207">
            <a:extLst>
              <a:ext uri="{FF2B5EF4-FFF2-40B4-BE49-F238E27FC236}">
                <a16:creationId xmlns:a16="http://schemas.microsoft.com/office/drawing/2014/main" id="{428528BA-98ED-4357-82CF-D6A8888DBD82}"/>
              </a:ext>
            </a:extLst>
          </p:cNvPr>
          <p:cNvSpPr/>
          <p:nvPr/>
        </p:nvSpPr>
        <p:spPr>
          <a:xfrm flipH="1">
            <a:off x="125109" y="3380844"/>
            <a:ext cx="432000" cy="1116000"/>
          </a:xfrm>
          <a:prstGeom prst="cube">
            <a:avLst>
              <a:gd name="adj" fmla="val 5827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9" name="Cube 208">
            <a:extLst>
              <a:ext uri="{FF2B5EF4-FFF2-40B4-BE49-F238E27FC236}">
                <a16:creationId xmlns:a16="http://schemas.microsoft.com/office/drawing/2014/main" id="{2AEA7AB2-AD7E-486A-BA2B-92A828EB3BA2}"/>
              </a:ext>
            </a:extLst>
          </p:cNvPr>
          <p:cNvSpPr/>
          <p:nvPr/>
        </p:nvSpPr>
        <p:spPr>
          <a:xfrm flipH="1">
            <a:off x="-46789" y="3380844"/>
            <a:ext cx="432000" cy="1116000"/>
          </a:xfrm>
          <a:prstGeom prst="cube">
            <a:avLst>
              <a:gd name="adj" fmla="val 58277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0E2303C-108A-4622-A399-36AB482DF746}"/>
              </a:ext>
            </a:extLst>
          </p:cNvPr>
          <p:cNvSpPr/>
          <p:nvPr/>
        </p:nvSpPr>
        <p:spPr>
          <a:xfrm flipH="1">
            <a:off x="2501372" y="3493030"/>
            <a:ext cx="1864848" cy="2612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NFVI</a:t>
            </a: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6D798A85-A603-4DBE-90E5-356F7A3C3D28}"/>
              </a:ext>
            </a:extLst>
          </p:cNvPr>
          <p:cNvCxnSpPr>
            <a:cxnSpLocks/>
            <a:stCxn id="108" idx="0"/>
            <a:endCxn id="171" idx="0"/>
          </p:cNvCxnSpPr>
          <p:nvPr/>
        </p:nvCxnSpPr>
        <p:spPr>
          <a:xfrm rot="5400000" flipH="1" flipV="1">
            <a:off x="2524197" y="3113478"/>
            <a:ext cx="748420" cy="106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139">
            <a:extLst>
              <a:ext uri="{FF2B5EF4-FFF2-40B4-BE49-F238E27FC236}">
                <a16:creationId xmlns:a16="http://schemas.microsoft.com/office/drawing/2014/main" id="{08B1B755-6666-43D4-B59B-E11A8C59E599}"/>
              </a:ext>
            </a:extLst>
          </p:cNvPr>
          <p:cNvCxnSpPr>
            <a:cxnSpLocks/>
            <a:stCxn id="109" idx="0"/>
            <a:endCxn id="169" idx="0"/>
          </p:cNvCxnSpPr>
          <p:nvPr/>
        </p:nvCxnSpPr>
        <p:spPr>
          <a:xfrm rot="5400000" flipH="1" flipV="1">
            <a:off x="2720824" y="3044709"/>
            <a:ext cx="748420" cy="148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139">
            <a:extLst>
              <a:ext uri="{FF2B5EF4-FFF2-40B4-BE49-F238E27FC236}">
                <a16:creationId xmlns:a16="http://schemas.microsoft.com/office/drawing/2014/main" id="{1350C229-A650-4473-B726-3776E4BED9BC}"/>
              </a:ext>
            </a:extLst>
          </p:cNvPr>
          <p:cNvCxnSpPr>
            <a:cxnSpLocks/>
            <a:stCxn id="110" idx="0"/>
            <a:endCxn id="47" idx="0"/>
          </p:cNvCxnSpPr>
          <p:nvPr/>
        </p:nvCxnSpPr>
        <p:spPr>
          <a:xfrm rot="5400000" flipH="1" flipV="1">
            <a:off x="4380974" y="2309274"/>
            <a:ext cx="751412" cy="1622082"/>
          </a:xfrm>
          <a:prstGeom prst="bentConnector3">
            <a:avLst>
              <a:gd name="adj1" fmla="val 3732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139">
            <a:extLst>
              <a:ext uri="{FF2B5EF4-FFF2-40B4-BE49-F238E27FC236}">
                <a16:creationId xmlns:a16="http://schemas.microsoft.com/office/drawing/2014/main" id="{9103D0F7-3E64-4F9B-A601-AD6954CAD410}"/>
              </a:ext>
            </a:extLst>
          </p:cNvPr>
          <p:cNvCxnSpPr>
            <a:cxnSpLocks/>
            <a:stCxn id="111" idx="0"/>
            <a:endCxn id="50" idx="0"/>
          </p:cNvCxnSpPr>
          <p:nvPr/>
        </p:nvCxnSpPr>
        <p:spPr>
          <a:xfrm rot="5400000" flipH="1" flipV="1">
            <a:off x="4577601" y="2240505"/>
            <a:ext cx="751412" cy="1759621"/>
          </a:xfrm>
          <a:prstGeom prst="bentConnector3">
            <a:avLst>
              <a:gd name="adj1" fmla="val 278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50BE397-0D53-419A-945D-AD5F07668316}"/>
              </a:ext>
            </a:extLst>
          </p:cNvPr>
          <p:cNvSpPr/>
          <p:nvPr/>
        </p:nvSpPr>
        <p:spPr>
          <a:xfrm rot="16200000" flipH="1">
            <a:off x="2927015" y="3159442"/>
            <a:ext cx="89242" cy="48139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C9A8A21-32C2-4946-8F15-CFA08A065D74}"/>
              </a:ext>
            </a:extLst>
          </p:cNvPr>
          <p:cNvSpPr/>
          <p:nvPr/>
        </p:nvSpPr>
        <p:spPr>
          <a:xfrm rot="16200000" flipH="1">
            <a:off x="3961834" y="3174700"/>
            <a:ext cx="89242" cy="48139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ight Brace 216">
            <a:extLst>
              <a:ext uri="{FF2B5EF4-FFF2-40B4-BE49-F238E27FC236}">
                <a16:creationId xmlns:a16="http://schemas.microsoft.com/office/drawing/2014/main" id="{8D504EA6-0CA2-42C9-8FAF-65F35C6F3C5D}"/>
              </a:ext>
            </a:extLst>
          </p:cNvPr>
          <p:cNvSpPr/>
          <p:nvPr/>
        </p:nvSpPr>
        <p:spPr>
          <a:xfrm rot="16200000" flipH="1">
            <a:off x="691065" y="4255762"/>
            <a:ext cx="79867" cy="618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4376353-F0CB-4392-A2C1-7E40676816EF}"/>
              </a:ext>
            </a:extLst>
          </p:cNvPr>
          <p:cNvSpPr txBox="1"/>
          <p:nvPr/>
        </p:nvSpPr>
        <p:spPr>
          <a:xfrm flipH="1">
            <a:off x="149621" y="463143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 +  1</a:t>
            </a:r>
          </a:p>
        </p:txBody>
      </p:sp>
      <p:sp>
        <p:nvSpPr>
          <p:cNvPr id="219" name="Right Brace 218">
            <a:extLst>
              <a:ext uri="{FF2B5EF4-FFF2-40B4-BE49-F238E27FC236}">
                <a16:creationId xmlns:a16="http://schemas.microsoft.com/office/drawing/2014/main" id="{1C25EA8E-FDF1-4AE0-A5C0-357FEB33E11E}"/>
              </a:ext>
            </a:extLst>
          </p:cNvPr>
          <p:cNvSpPr/>
          <p:nvPr/>
        </p:nvSpPr>
        <p:spPr>
          <a:xfrm rot="16200000" flipH="1">
            <a:off x="259762" y="4458353"/>
            <a:ext cx="83981" cy="209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E4A3E38-EA4C-4661-8DF5-9F9B41DC44CC}"/>
              </a:ext>
            </a:extLst>
          </p:cNvPr>
          <p:cNvSpPr/>
          <p:nvPr/>
        </p:nvSpPr>
        <p:spPr>
          <a:xfrm flipH="1">
            <a:off x="1271143" y="1937154"/>
            <a:ext cx="1622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L3 Switch TOR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D89B16E-F3D2-4702-93F1-768D4A10FD9E}"/>
              </a:ext>
            </a:extLst>
          </p:cNvPr>
          <p:cNvSpPr txBox="1"/>
          <p:nvPr/>
        </p:nvSpPr>
        <p:spPr>
          <a:xfrm flipH="1">
            <a:off x="-2864136" y="2411466"/>
            <a:ext cx="2572884" cy="523220"/>
          </a:xfrm>
          <a:prstGeom prst="accentCallout1">
            <a:avLst>
              <a:gd name="adj1" fmla="val 33932"/>
              <a:gd name="adj2" fmla="val -3613"/>
              <a:gd name="adj3" fmla="val 30172"/>
              <a:gd name="adj4" fmla="val -5770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2N: Ports (Interface based)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0CC0E05-97B9-4DFB-8A51-0E8E51C98652}"/>
              </a:ext>
            </a:extLst>
          </p:cNvPr>
          <p:cNvSpPr txBox="1"/>
          <p:nvPr/>
        </p:nvSpPr>
        <p:spPr>
          <a:xfrm flipH="1">
            <a:off x="-2576443" y="5114429"/>
            <a:ext cx="1640064" cy="738664"/>
          </a:xfrm>
          <a:prstGeom prst="accentCallout1">
            <a:avLst>
              <a:gd name="adj1" fmla="val 33932"/>
              <a:gd name="adj2" fmla="val -3613"/>
              <a:gd name="adj3" fmla="val 35640"/>
              <a:gd name="adj4" fmla="val -1796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Storage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HotSwap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RAID10</a:t>
            </a:r>
          </a:p>
        </p:txBody>
      </p:sp>
      <p:sp>
        <p:nvSpPr>
          <p:cNvPr id="223" name="Cylinder 222">
            <a:extLst>
              <a:ext uri="{FF2B5EF4-FFF2-40B4-BE49-F238E27FC236}">
                <a16:creationId xmlns:a16="http://schemas.microsoft.com/office/drawing/2014/main" id="{5D031AE4-4CBC-4FA5-AE30-4B3DB0E3A94D}"/>
              </a:ext>
            </a:extLst>
          </p:cNvPr>
          <p:cNvSpPr/>
          <p:nvPr/>
        </p:nvSpPr>
        <p:spPr>
          <a:xfrm flipH="1">
            <a:off x="-241839" y="6131401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Cylinder 223">
            <a:extLst>
              <a:ext uri="{FF2B5EF4-FFF2-40B4-BE49-F238E27FC236}">
                <a16:creationId xmlns:a16="http://schemas.microsoft.com/office/drawing/2014/main" id="{B3172293-A666-4649-BC01-477C66190295}"/>
              </a:ext>
            </a:extLst>
          </p:cNvPr>
          <p:cNvSpPr/>
          <p:nvPr/>
        </p:nvSpPr>
        <p:spPr>
          <a:xfrm flipH="1">
            <a:off x="-241839" y="5956508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" name="Cylinder 224">
            <a:extLst>
              <a:ext uri="{FF2B5EF4-FFF2-40B4-BE49-F238E27FC236}">
                <a16:creationId xmlns:a16="http://schemas.microsoft.com/office/drawing/2014/main" id="{6359B905-DDD7-4BA6-B6C3-147B434AB248}"/>
              </a:ext>
            </a:extLst>
          </p:cNvPr>
          <p:cNvSpPr/>
          <p:nvPr/>
        </p:nvSpPr>
        <p:spPr>
          <a:xfrm flipH="1">
            <a:off x="-241839" y="5790113"/>
            <a:ext cx="540000" cy="2160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868B6C08-C7AB-44AB-B8A5-FD47F8B49B17}"/>
              </a:ext>
            </a:extLst>
          </p:cNvPr>
          <p:cNvSpPr/>
          <p:nvPr/>
        </p:nvSpPr>
        <p:spPr>
          <a:xfrm>
            <a:off x="2226822" y="2981458"/>
            <a:ext cx="5134921" cy="351218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Connector: Elbow 139">
            <a:extLst>
              <a:ext uri="{FF2B5EF4-FFF2-40B4-BE49-F238E27FC236}">
                <a16:creationId xmlns:a16="http://schemas.microsoft.com/office/drawing/2014/main" id="{78FC97AB-B709-4191-B0E5-4605F73810C6}"/>
              </a:ext>
            </a:extLst>
          </p:cNvPr>
          <p:cNvCxnSpPr>
            <a:cxnSpLocks/>
            <a:stCxn id="138" idx="0"/>
            <a:endCxn id="143" idx="0"/>
          </p:cNvCxnSpPr>
          <p:nvPr/>
        </p:nvCxnSpPr>
        <p:spPr>
          <a:xfrm rot="16200000" flipV="1">
            <a:off x="4440172" y="2501318"/>
            <a:ext cx="751410" cy="1237993"/>
          </a:xfrm>
          <a:prstGeom prst="bentConnector3">
            <a:avLst>
              <a:gd name="adj1" fmla="val 56972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39">
            <a:extLst>
              <a:ext uri="{FF2B5EF4-FFF2-40B4-BE49-F238E27FC236}">
                <a16:creationId xmlns:a16="http://schemas.microsoft.com/office/drawing/2014/main" id="{BD3C0F32-0336-463B-B261-29E7032904C4}"/>
              </a:ext>
            </a:extLst>
          </p:cNvPr>
          <p:cNvCxnSpPr>
            <a:cxnSpLocks/>
            <a:stCxn id="141" idx="0"/>
            <a:endCxn id="157" idx="0"/>
          </p:cNvCxnSpPr>
          <p:nvPr/>
        </p:nvCxnSpPr>
        <p:spPr>
          <a:xfrm rot="16200000" flipV="1">
            <a:off x="4243544" y="2432549"/>
            <a:ext cx="751410" cy="1375532"/>
          </a:xfrm>
          <a:prstGeom prst="bentConnector3">
            <a:avLst>
              <a:gd name="adj1" fmla="val 48099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itle 1">
            <a:extLst>
              <a:ext uri="{FF2B5EF4-FFF2-40B4-BE49-F238E27FC236}">
                <a16:creationId xmlns:a16="http://schemas.microsoft.com/office/drawing/2014/main" id="{159AE50B-2F2C-4FD8-AB67-5591335E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16</a:t>
            </a:r>
          </a:p>
        </p:txBody>
      </p:sp>
    </p:spTree>
    <p:extLst>
      <p:ext uri="{BB962C8B-B14F-4D97-AF65-F5344CB8AC3E}">
        <p14:creationId xmlns:p14="http://schemas.microsoft.com/office/powerpoint/2010/main" val="13727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4154CF3-B774-40A3-BB10-92327B4DA996}"/>
              </a:ext>
            </a:extLst>
          </p:cNvPr>
          <p:cNvSpPr/>
          <p:nvPr/>
        </p:nvSpPr>
        <p:spPr>
          <a:xfrm>
            <a:off x="9138445" y="2545635"/>
            <a:ext cx="1866923" cy="13874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057168-5E4D-4D37-9442-2B884A42F5D6}"/>
              </a:ext>
            </a:extLst>
          </p:cNvPr>
          <p:cNvSpPr/>
          <p:nvPr/>
        </p:nvSpPr>
        <p:spPr>
          <a:xfrm>
            <a:off x="5834185" y="1920507"/>
            <a:ext cx="2778009" cy="12796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17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C4AB1-2DE5-4945-8059-0B489B069BF2}"/>
              </a:ext>
            </a:extLst>
          </p:cNvPr>
          <p:cNvCxnSpPr>
            <a:cxnSpLocks/>
            <a:stCxn id="71" idx="1"/>
            <a:endCxn id="105" idx="3"/>
          </p:cNvCxnSpPr>
          <p:nvPr/>
        </p:nvCxnSpPr>
        <p:spPr>
          <a:xfrm flipH="1" flipV="1">
            <a:off x="4413341" y="4919144"/>
            <a:ext cx="2070817" cy="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DD15422-6677-4080-866E-38CBE474DB46}"/>
              </a:ext>
            </a:extLst>
          </p:cNvPr>
          <p:cNvSpPr txBox="1"/>
          <p:nvPr/>
        </p:nvSpPr>
        <p:spPr>
          <a:xfrm>
            <a:off x="2929504" y="132941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EPC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B4C008C-C062-426E-BBFB-3A661DE5E099}"/>
              </a:ext>
            </a:extLst>
          </p:cNvPr>
          <p:cNvSpPr txBox="1"/>
          <p:nvPr/>
        </p:nvSpPr>
        <p:spPr>
          <a:xfrm>
            <a:off x="8911126" y="1335552"/>
            <a:ext cx="109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IP Services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04ECCD-1928-46A9-ADF0-FDDD3036DAF0}"/>
              </a:ext>
            </a:extLst>
          </p:cNvPr>
          <p:cNvSpPr/>
          <p:nvPr/>
        </p:nvSpPr>
        <p:spPr>
          <a:xfrm>
            <a:off x="7101731" y="2543183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2BD578-1ED3-4A3C-ACAC-DD8F2668BAE7}"/>
              </a:ext>
            </a:extLst>
          </p:cNvPr>
          <p:cNvSpPr txBox="1"/>
          <p:nvPr/>
        </p:nvSpPr>
        <p:spPr>
          <a:xfrm>
            <a:off x="7041088" y="206045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Sh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A848A1-93AD-4251-ADA0-5F7ABDE370A0}"/>
              </a:ext>
            </a:extLst>
          </p:cNvPr>
          <p:cNvSpPr txBox="1"/>
          <p:nvPr/>
        </p:nvSpPr>
        <p:spPr>
          <a:xfrm>
            <a:off x="5250272" y="467763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6ADA0-6340-4B76-8889-07B6F4FDEF11}"/>
              </a:ext>
            </a:extLst>
          </p:cNvPr>
          <p:cNvSpPr txBox="1"/>
          <p:nvPr/>
        </p:nvSpPr>
        <p:spPr>
          <a:xfrm>
            <a:off x="7963773" y="461905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1B77E9-B253-4DD6-98A0-A6421057BC1C}"/>
              </a:ext>
            </a:extLst>
          </p:cNvPr>
          <p:cNvSpPr txBox="1"/>
          <p:nvPr/>
        </p:nvSpPr>
        <p:spPr>
          <a:xfrm>
            <a:off x="3763536" y="365805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CF317-26C3-48B3-B12D-6556A1EE91FB}"/>
              </a:ext>
            </a:extLst>
          </p:cNvPr>
          <p:cNvSpPr txBox="1"/>
          <p:nvPr/>
        </p:nvSpPr>
        <p:spPr>
          <a:xfrm>
            <a:off x="2396961" y="468395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DF2061-D071-4759-842D-ABAB090CE880}"/>
              </a:ext>
            </a:extLst>
          </p:cNvPr>
          <p:cNvSpPr txBox="1"/>
          <p:nvPr/>
        </p:nvSpPr>
        <p:spPr>
          <a:xfrm>
            <a:off x="1754746" y="245362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E0620-85DF-4101-9FBF-AAAC7CF2DA07}"/>
              </a:ext>
            </a:extLst>
          </p:cNvPr>
          <p:cNvSpPr txBox="1"/>
          <p:nvPr/>
        </p:nvSpPr>
        <p:spPr>
          <a:xfrm>
            <a:off x="8646103" y="2710579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Rx</a:t>
            </a:r>
            <a:endParaRPr lang="en-US" sz="1400" b="1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CA903D-80FF-4EA1-BF24-4D7B83CEBEBC}"/>
              </a:ext>
            </a:extLst>
          </p:cNvPr>
          <p:cNvCxnSpPr>
            <a:cxnSpLocks/>
          </p:cNvCxnSpPr>
          <p:nvPr/>
        </p:nvCxnSpPr>
        <p:spPr>
          <a:xfrm flipV="1">
            <a:off x="7745185" y="3008484"/>
            <a:ext cx="4045" cy="163487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34B10-D69A-400E-BAB2-65FBFF65C63E}"/>
              </a:ext>
            </a:extLst>
          </p:cNvPr>
          <p:cNvGrpSpPr/>
          <p:nvPr/>
        </p:nvGrpSpPr>
        <p:grpSpPr>
          <a:xfrm>
            <a:off x="413006" y="4024707"/>
            <a:ext cx="837117" cy="1094075"/>
            <a:chOff x="207920" y="3640640"/>
            <a:chExt cx="837117" cy="1094075"/>
          </a:xfrm>
        </p:grpSpPr>
        <p:pic>
          <p:nvPicPr>
            <p:cNvPr id="45" name="Picture 4" descr="Iphone X Icon Flat - Free image on Pixabay">
              <a:extLst>
                <a:ext uri="{FF2B5EF4-FFF2-40B4-BE49-F238E27FC236}">
                  <a16:creationId xmlns:a16="http://schemas.microsoft.com/office/drawing/2014/main" id="{DF48391B-CC91-430D-869F-72195BB2E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20" y="4158651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LIMITED EDITION. Exclusive Wireless Signal Icon - Wireless Signal ...">
              <a:extLst>
                <a:ext uri="{FF2B5EF4-FFF2-40B4-BE49-F238E27FC236}">
                  <a16:creationId xmlns:a16="http://schemas.microsoft.com/office/drawing/2014/main" id="{3B71B611-5FF9-45BB-BF8F-C653C01C0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31805">
              <a:off x="494525" y="3640640"/>
              <a:ext cx="550512" cy="55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0ED119C-B8AC-4954-B38C-753F30FFAD2D}"/>
              </a:ext>
            </a:extLst>
          </p:cNvPr>
          <p:cNvGrpSpPr/>
          <p:nvPr/>
        </p:nvGrpSpPr>
        <p:grpSpPr>
          <a:xfrm>
            <a:off x="1488597" y="4124587"/>
            <a:ext cx="784390" cy="1248629"/>
            <a:chOff x="4140200" y="4053165"/>
            <a:chExt cx="784390" cy="124862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C38A8E9-C7AB-44C8-827B-28C78D5620B1}"/>
                </a:ext>
              </a:extLst>
            </p:cNvPr>
            <p:cNvGrpSpPr/>
            <p:nvPr/>
          </p:nvGrpSpPr>
          <p:grpSpPr>
            <a:xfrm>
              <a:off x="4140200" y="4053165"/>
              <a:ext cx="784390" cy="971630"/>
              <a:chOff x="4140200" y="4053165"/>
              <a:chExt cx="784390" cy="971630"/>
            </a:xfrm>
          </p:grpSpPr>
          <p:pic>
            <p:nvPicPr>
              <p:cNvPr id="43" name="Picture 30" descr="Image result for cellular tower icon&quot;">
                <a:extLst>
                  <a:ext uri="{FF2B5EF4-FFF2-40B4-BE49-F238E27FC236}">
                    <a16:creationId xmlns:a16="http://schemas.microsoft.com/office/drawing/2014/main" id="{871D675B-BDE1-4C3D-8B5D-6F288B5246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140200" y="4053165"/>
                <a:ext cx="591578" cy="94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F01511F3-7DA5-43B3-89F2-4CD122B5060D}"/>
                  </a:ext>
                </a:extLst>
              </p:cNvPr>
              <p:cNvSpPr/>
              <p:nvPr/>
            </p:nvSpPr>
            <p:spPr>
              <a:xfrm>
                <a:off x="4538965" y="4747796"/>
                <a:ext cx="385625" cy="276999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2EF29-0BA4-4FB3-8A90-9DA41DFE16C2}"/>
                </a:ext>
              </a:extLst>
            </p:cNvPr>
            <p:cNvSpPr txBox="1"/>
            <p:nvPr/>
          </p:nvSpPr>
          <p:spPr>
            <a:xfrm>
              <a:off x="4292532" y="5024795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eNB</a:t>
              </a:r>
            </a:p>
          </p:txBody>
        </p:sp>
      </p:grpSp>
      <p:sp>
        <p:nvSpPr>
          <p:cNvPr id="54" name="Cylinder 53">
            <a:extLst>
              <a:ext uri="{FF2B5EF4-FFF2-40B4-BE49-F238E27FC236}">
                <a16:creationId xmlns:a16="http://schemas.microsoft.com/office/drawing/2014/main" id="{49428B70-16BF-45EB-9B33-432BEBD3167A}"/>
              </a:ext>
            </a:extLst>
          </p:cNvPr>
          <p:cNvSpPr/>
          <p:nvPr/>
        </p:nvSpPr>
        <p:spPr>
          <a:xfrm>
            <a:off x="4749886" y="1714217"/>
            <a:ext cx="559495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F33CA1-3ECB-4A1F-B5C7-5A03DD21AFE8}"/>
              </a:ext>
            </a:extLst>
          </p:cNvPr>
          <p:cNvSpPr txBox="1"/>
          <p:nvPr/>
        </p:nvSpPr>
        <p:spPr>
          <a:xfrm>
            <a:off x="3962432" y="176162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F0C173-6433-462C-849F-61C111B4D5FF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 flipH="1">
            <a:off x="3766220" y="2980902"/>
            <a:ext cx="5019" cy="17030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116974" y="4201820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655852" y="6040508"/>
              <a:ext cx="1435008" cy="30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1A3DFFB-F672-4800-B73F-32C63EF6C24A}"/>
              </a:ext>
            </a:extLst>
          </p:cNvPr>
          <p:cNvSpPr txBox="1"/>
          <p:nvPr/>
        </p:nvSpPr>
        <p:spPr>
          <a:xfrm>
            <a:off x="7697899" y="3610596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sp>
        <p:nvSpPr>
          <p:cNvPr id="108" name="Cylinder 107">
            <a:extLst>
              <a:ext uri="{FF2B5EF4-FFF2-40B4-BE49-F238E27FC236}">
                <a16:creationId xmlns:a16="http://schemas.microsoft.com/office/drawing/2014/main" id="{61277FF0-ED9B-43D1-8A77-4EED5370D94C}"/>
              </a:ext>
            </a:extLst>
          </p:cNvPr>
          <p:cNvSpPr/>
          <p:nvPr/>
        </p:nvSpPr>
        <p:spPr>
          <a:xfrm>
            <a:off x="6043393" y="2024997"/>
            <a:ext cx="559495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SPR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EEE63-378E-4D31-9D43-109B05B82256}"/>
              </a:ext>
            </a:extLst>
          </p:cNvPr>
          <p:cNvGrpSpPr/>
          <p:nvPr/>
        </p:nvGrpSpPr>
        <p:grpSpPr>
          <a:xfrm>
            <a:off x="2958081" y="2255517"/>
            <a:ext cx="1460278" cy="725385"/>
            <a:chOff x="4560225" y="2741352"/>
            <a:chExt cx="1460278" cy="72538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0FEB192-291C-485E-A3A1-A33836887909}"/>
                </a:ext>
              </a:extLst>
            </p:cNvPr>
            <p:cNvSpPr/>
            <p:nvPr/>
          </p:nvSpPr>
          <p:spPr>
            <a:xfrm>
              <a:off x="4726262" y="2996349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112" name="Picture 111" descr="Imagen relacionada">
              <a:extLst>
                <a:ext uri="{FF2B5EF4-FFF2-40B4-BE49-F238E27FC236}">
                  <a16:creationId xmlns:a16="http://schemas.microsoft.com/office/drawing/2014/main" id="{D9545410-6DAD-471F-94F6-EEF9282FB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225" y="2741352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DE8DAE-41D0-44DA-AA37-09D00749BFA3}"/>
              </a:ext>
            </a:extLst>
          </p:cNvPr>
          <p:cNvGrpSpPr/>
          <p:nvPr/>
        </p:nvGrpSpPr>
        <p:grpSpPr>
          <a:xfrm>
            <a:off x="2958081" y="4431944"/>
            <a:ext cx="1455260" cy="722394"/>
            <a:chOff x="3671425" y="3897300"/>
            <a:chExt cx="1455260" cy="7223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1EDAE60-DC62-4524-82BB-F15B3A531781}"/>
                </a:ext>
              </a:extLst>
            </p:cNvPr>
            <p:cNvSpPr/>
            <p:nvPr/>
          </p:nvSpPr>
          <p:spPr>
            <a:xfrm>
              <a:off x="3832442" y="4149306"/>
              <a:ext cx="1294243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Serving</a:t>
              </a:r>
            </a:p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GW</a:t>
              </a:r>
            </a:p>
          </p:txBody>
        </p:sp>
        <p:pic>
          <p:nvPicPr>
            <p:cNvPr id="113" name="Picture 112" descr="Imagen relacionada">
              <a:extLst>
                <a:ext uri="{FF2B5EF4-FFF2-40B4-BE49-F238E27FC236}">
                  <a16:creationId xmlns:a16="http://schemas.microsoft.com/office/drawing/2014/main" id="{1F5DFFDC-8B63-4536-AEF2-7E16B1124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25" y="3897300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27FBBFE-51FF-4734-922A-C59E66814BFC}"/>
              </a:ext>
            </a:extLst>
          </p:cNvPr>
          <p:cNvSpPr/>
          <p:nvPr/>
        </p:nvSpPr>
        <p:spPr>
          <a:xfrm>
            <a:off x="2901017" y="1268767"/>
            <a:ext cx="5826069" cy="403244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899255-7045-404E-9E07-EDFE78D6967B}"/>
              </a:ext>
            </a:extLst>
          </p:cNvPr>
          <p:cNvGrpSpPr/>
          <p:nvPr/>
        </p:nvGrpSpPr>
        <p:grpSpPr>
          <a:xfrm>
            <a:off x="6323141" y="4438134"/>
            <a:ext cx="1455260" cy="722394"/>
            <a:chOff x="3671425" y="3897300"/>
            <a:chExt cx="1455260" cy="72239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0EFEB8-5CDA-44BA-966A-57868329D763}"/>
                </a:ext>
              </a:extLst>
            </p:cNvPr>
            <p:cNvSpPr/>
            <p:nvPr/>
          </p:nvSpPr>
          <p:spPr>
            <a:xfrm>
              <a:off x="3832442" y="4149306"/>
              <a:ext cx="1294243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P</a:t>
              </a:r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GW</a:t>
              </a:r>
            </a:p>
          </p:txBody>
        </p:sp>
        <p:pic>
          <p:nvPicPr>
            <p:cNvPr id="72" name="Picture 71" descr="Imagen relacionada">
              <a:extLst>
                <a:ext uri="{FF2B5EF4-FFF2-40B4-BE49-F238E27FC236}">
                  <a16:creationId xmlns:a16="http://schemas.microsoft.com/office/drawing/2014/main" id="{83E1F9EA-34AB-4796-AC89-C679CAB69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25" y="3897300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232E68-F4AB-4C04-B492-678BF4192BEA}"/>
              </a:ext>
            </a:extLst>
          </p:cNvPr>
          <p:cNvCxnSpPr>
            <a:stCxn id="108" idx="4"/>
            <a:endCxn id="57" idx="0"/>
          </p:cNvCxnSpPr>
          <p:nvPr/>
        </p:nvCxnSpPr>
        <p:spPr>
          <a:xfrm>
            <a:off x="6602888" y="2303463"/>
            <a:ext cx="1145965" cy="239720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0A2E7D6-F9F0-4537-9D9E-77132D4B2C81}"/>
              </a:ext>
            </a:extLst>
          </p:cNvPr>
          <p:cNvSpPr/>
          <p:nvPr/>
        </p:nvSpPr>
        <p:spPr>
          <a:xfrm>
            <a:off x="5807491" y="3429000"/>
            <a:ext cx="1016628" cy="3571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OCS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33CBDA-837C-4719-A688-EFC8776920B9}"/>
              </a:ext>
            </a:extLst>
          </p:cNvPr>
          <p:cNvSpPr/>
          <p:nvPr/>
        </p:nvSpPr>
        <p:spPr>
          <a:xfrm>
            <a:off x="5794885" y="3921501"/>
            <a:ext cx="1016628" cy="3571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OFCS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E96EB0C-5D9C-4E5D-B446-9316A191310C}"/>
              </a:ext>
            </a:extLst>
          </p:cNvPr>
          <p:cNvCxnSpPr>
            <a:stCxn id="88" idx="3"/>
          </p:cNvCxnSpPr>
          <p:nvPr/>
        </p:nvCxnSpPr>
        <p:spPr>
          <a:xfrm>
            <a:off x="6811513" y="4100096"/>
            <a:ext cx="174800" cy="58385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CF5093-A7A4-4CEF-BF63-0A0CDADE6C68}"/>
              </a:ext>
            </a:extLst>
          </p:cNvPr>
          <p:cNvCxnSpPr>
            <a:stCxn id="84" idx="3"/>
            <a:endCxn id="71" idx="0"/>
          </p:cNvCxnSpPr>
          <p:nvPr/>
        </p:nvCxnSpPr>
        <p:spPr>
          <a:xfrm>
            <a:off x="6824119" y="3607595"/>
            <a:ext cx="307161" cy="108254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53C432D-971A-4780-AD98-B31AFF5CB80A}"/>
              </a:ext>
            </a:extLst>
          </p:cNvPr>
          <p:cNvCxnSpPr>
            <a:stCxn id="54" idx="2"/>
            <a:endCxn id="101" idx="0"/>
          </p:cNvCxnSpPr>
          <p:nvPr/>
        </p:nvCxnSpPr>
        <p:spPr>
          <a:xfrm rot="10800000" flipV="1">
            <a:off x="3771240" y="1992682"/>
            <a:ext cx="978647" cy="517831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76B346E-27DC-4868-9132-72605FFD6519}"/>
              </a:ext>
            </a:extLst>
          </p:cNvPr>
          <p:cNvCxnSpPr>
            <a:stCxn id="101" idx="1"/>
            <a:endCxn id="43" idx="0"/>
          </p:cNvCxnSpPr>
          <p:nvPr/>
        </p:nvCxnSpPr>
        <p:spPr>
          <a:xfrm rot="10800000" flipV="1">
            <a:off x="1784386" y="2745707"/>
            <a:ext cx="1339732" cy="137887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ED6FA9-7311-4BA2-B640-8186C026BEBB}"/>
              </a:ext>
            </a:extLst>
          </p:cNvPr>
          <p:cNvCxnSpPr>
            <a:cxnSpLocks/>
            <a:stCxn id="44" idx="5"/>
            <a:endCxn id="105" idx="1"/>
          </p:cNvCxnSpPr>
          <p:nvPr/>
        </p:nvCxnSpPr>
        <p:spPr>
          <a:xfrm flipV="1">
            <a:off x="2272987" y="4919144"/>
            <a:ext cx="846111" cy="394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DAF53AC-8C00-4852-824C-63CF0996F2DB}"/>
              </a:ext>
            </a:extLst>
          </p:cNvPr>
          <p:cNvSpPr txBox="1"/>
          <p:nvPr/>
        </p:nvSpPr>
        <p:spPr>
          <a:xfrm>
            <a:off x="6742799" y="37965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Gz</a:t>
            </a:r>
            <a:endParaRPr lang="en-US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8CD2C6-D0A4-45CD-93CC-47DA73E0E684}"/>
              </a:ext>
            </a:extLst>
          </p:cNvPr>
          <p:cNvSpPr txBox="1"/>
          <p:nvPr/>
        </p:nvSpPr>
        <p:spPr>
          <a:xfrm>
            <a:off x="6873198" y="3343093"/>
            <a:ext cx="375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Gy</a:t>
            </a:r>
            <a:endParaRPr lang="en-US" sz="14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FA1AD5-2F30-4FBF-A16C-20471C64DE4A}"/>
              </a:ext>
            </a:extLst>
          </p:cNvPr>
          <p:cNvSpPr/>
          <p:nvPr/>
        </p:nvSpPr>
        <p:spPr>
          <a:xfrm>
            <a:off x="8918278" y="1268767"/>
            <a:ext cx="2360710" cy="40275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878419-1E63-47C1-BD71-51DE942205CB}"/>
              </a:ext>
            </a:extLst>
          </p:cNvPr>
          <p:cNvSpPr/>
          <p:nvPr/>
        </p:nvSpPr>
        <p:spPr>
          <a:xfrm>
            <a:off x="9347092" y="3146372"/>
            <a:ext cx="840380" cy="2473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P-CSCF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97C6C1-79D9-4C33-BFDC-FC7D45390ECD}"/>
              </a:ext>
            </a:extLst>
          </p:cNvPr>
          <p:cNvSpPr/>
          <p:nvPr/>
        </p:nvSpPr>
        <p:spPr>
          <a:xfrm>
            <a:off x="9509183" y="3365659"/>
            <a:ext cx="840380" cy="2473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S-CSCF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2F2C4A-796E-4FA0-AC3F-8F5F3F69669A}"/>
              </a:ext>
            </a:extLst>
          </p:cNvPr>
          <p:cNvSpPr/>
          <p:nvPr/>
        </p:nvSpPr>
        <p:spPr>
          <a:xfrm>
            <a:off x="9693485" y="3599401"/>
            <a:ext cx="840380" cy="2473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I-CSCF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E2571-CC2A-48CB-A404-7BAABDFEC954}"/>
              </a:ext>
            </a:extLst>
          </p:cNvPr>
          <p:cNvSpPr txBox="1"/>
          <p:nvPr/>
        </p:nvSpPr>
        <p:spPr>
          <a:xfrm>
            <a:off x="10450270" y="260209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C086DC3-CFCE-4E11-950C-72C5BCB95891}"/>
              </a:ext>
            </a:extLst>
          </p:cNvPr>
          <p:cNvSpPr/>
          <p:nvPr/>
        </p:nvSpPr>
        <p:spPr>
          <a:xfrm>
            <a:off x="9232492" y="2182703"/>
            <a:ext cx="1062372" cy="4494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bg1"/>
                </a:solidFill>
                <a:cs typeface="Arial" pitchFamily="34" charset="0"/>
              </a:rPr>
              <a:t>AF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3FCED0-2B41-48E2-9C49-17C2120809B4}"/>
              </a:ext>
            </a:extLst>
          </p:cNvPr>
          <p:cNvCxnSpPr>
            <a:stCxn id="71" idx="3"/>
          </p:cNvCxnSpPr>
          <p:nvPr/>
        </p:nvCxnSpPr>
        <p:spPr>
          <a:xfrm flipV="1">
            <a:off x="7778401" y="4919144"/>
            <a:ext cx="1387312" cy="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F5A33EE-7C08-4870-A06E-8B88B100C5F6}"/>
              </a:ext>
            </a:extLst>
          </p:cNvPr>
          <p:cNvCxnSpPr>
            <a:cxnSpLocks/>
          </p:cNvCxnSpPr>
          <p:nvPr/>
        </p:nvCxnSpPr>
        <p:spPr>
          <a:xfrm flipV="1">
            <a:off x="7825687" y="3507256"/>
            <a:ext cx="1291287" cy="13088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117F11-821A-468F-9A39-77C68F7A6F19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8395974" y="2778378"/>
            <a:ext cx="742471" cy="4609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7D6D-3201-418E-8EC7-D64F8171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9850E-5348-4DE0-AA32-0B7ED585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DA5DFC8-6356-40C9-B37D-B487FDF73324}"/>
              </a:ext>
            </a:extLst>
          </p:cNvPr>
          <p:cNvSpPr/>
          <p:nvPr/>
        </p:nvSpPr>
        <p:spPr>
          <a:xfrm>
            <a:off x="4354166" y="4739702"/>
            <a:ext cx="2473022" cy="1212673"/>
          </a:xfrm>
          <a:prstGeom prst="cube">
            <a:avLst>
              <a:gd name="adj" fmla="val 54941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NFVI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4916AC-88A1-4078-A82C-ACF855B767A0}"/>
              </a:ext>
            </a:extLst>
          </p:cNvPr>
          <p:cNvSpPr/>
          <p:nvPr/>
        </p:nvSpPr>
        <p:spPr>
          <a:xfrm>
            <a:off x="4348933" y="2866264"/>
            <a:ext cx="2473022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VNF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349FB6A-F1B7-43E7-9EA0-FB595B1E69C6}"/>
              </a:ext>
            </a:extLst>
          </p:cNvPr>
          <p:cNvSpPr/>
          <p:nvPr/>
        </p:nvSpPr>
        <p:spPr>
          <a:xfrm>
            <a:off x="4357567" y="1989825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cs typeface="Arial" pitchFamily="34" charset="0"/>
              </a:rPr>
              <a:t>vMME</a:t>
            </a: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3C71C80-6B1C-4CA8-95C3-B70A06E6A128}"/>
              </a:ext>
            </a:extLst>
          </p:cNvPr>
          <p:cNvSpPr/>
          <p:nvPr/>
        </p:nvSpPr>
        <p:spPr>
          <a:xfrm>
            <a:off x="4970805" y="1989825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cs typeface="Arial" pitchFamily="34" charset="0"/>
              </a:rPr>
              <a:t>vSGW</a:t>
            </a: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97E6DD2-6406-49C5-9E37-7958EAF86EF7}"/>
              </a:ext>
            </a:extLst>
          </p:cNvPr>
          <p:cNvSpPr/>
          <p:nvPr/>
        </p:nvSpPr>
        <p:spPr>
          <a:xfrm>
            <a:off x="5608526" y="1989825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cs typeface="Arial" pitchFamily="34" charset="0"/>
              </a:rPr>
              <a:t>vPGW</a:t>
            </a: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7" name="Picture 26" descr="Imagen relacionada">
            <a:extLst>
              <a:ext uri="{FF2B5EF4-FFF2-40B4-BE49-F238E27FC236}">
                <a16:creationId xmlns:a16="http://schemas.microsoft.com/office/drawing/2014/main" id="{17C012E4-3312-4D14-99CC-77DF7D98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08" y="5408209"/>
            <a:ext cx="519492" cy="47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5E4CD2-F87D-462A-9B25-46116E69EB8B}"/>
              </a:ext>
            </a:extLst>
          </p:cNvPr>
          <p:cNvSpPr txBox="1"/>
          <p:nvPr/>
        </p:nvSpPr>
        <p:spPr>
          <a:xfrm>
            <a:off x="2368676" y="5470305"/>
            <a:ext cx="144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Physical Servers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239FEC1-C375-46C5-97A8-6D3CFE78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31" y="1990252"/>
            <a:ext cx="1216713" cy="598511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EAA46F0-6228-4EBB-B349-C6563B9110C5}"/>
              </a:ext>
            </a:extLst>
          </p:cNvPr>
          <p:cNvSpPr/>
          <p:nvPr/>
        </p:nvSpPr>
        <p:spPr>
          <a:xfrm>
            <a:off x="1579882" y="5346830"/>
            <a:ext cx="2708821" cy="59314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F54AC5F0-07F0-4663-BD26-1320ABD5D26F}"/>
              </a:ext>
            </a:extLst>
          </p:cNvPr>
          <p:cNvSpPr/>
          <p:nvPr/>
        </p:nvSpPr>
        <p:spPr>
          <a:xfrm>
            <a:off x="4357567" y="3803598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cs typeface="Arial" pitchFamily="34" charset="0"/>
              </a:rPr>
              <a:t>vCPU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478BBDBC-4E1E-483A-A5F2-3EAC33FCE50A}"/>
              </a:ext>
            </a:extLst>
          </p:cNvPr>
          <p:cNvSpPr/>
          <p:nvPr/>
        </p:nvSpPr>
        <p:spPr>
          <a:xfrm>
            <a:off x="4963218" y="3803598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cs typeface="Arial" pitchFamily="34" charset="0"/>
              </a:rPr>
              <a:t>vNet</a:t>
            </a:r>
            <a:endParaRPr 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49C5674-A948-4257-AB4E-9CB28A80317C}"/>
              </a:ext>
            </a:extLst>
          </p:cNvPr>
          <p:cNvSpPr/>
          <p:nvPr/>
        </p:nvSpPr>
        <p:spPr>
          <a:xfrm>
            <a:off x="5566334" y="3803598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cs typeface="Arial" pitchFamily="34" charset="0"/>
              </a:rPr>
              <a:t>vStor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8A3623-111B-4636-87FF-93B08A808773}"/>
              </a:ext>
            </a:extLst>
          </p:cNvPr>
          <p:cNvSpPr/>
          <p:nvPr/>
        </p:nvSpPr>
        <p:spPr>
          <a:xfrm>
            <a:off x="1579882" y="4433670"/>
            <a:ext cx="2708821" cy="59314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F17961-A745-45A4-85A3-977036A8A934}"/>
              </a:ext>
            </a:extLst>
          </p:cNvPr>
          <p:cNvSpPr txBox="1"/>
          <p:nvPr/>
        </p:nvSpPr>
        <p:spPr>
          <a:xfrm>
            <a:off x="2368676" y="4602208"/>
            <a:ext cx="187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Virtualized Resources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558AB4-7F78-46E9-A1E8-7DC8EFEC68AB}"/>
              </a:ext>
            </a:extLst>
          </p:cNvPr>
          <p:cNvSpPr/>
          <p:nvPr/>
        </p:nvSpPr>
        <p:spPr>
          <a:xfrm>
            <a:off x="1592995" y="1916535"/>
            <a:ext cx="2708821" cy="111707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27767-0EC7-43CB-A776-4DBC351D15B6}"/>
              </a:ext>
            </a:extLst>
          </p:cNvPr>
          <p:cNvSpPr txBox="1"/>
          <p:nvPr/>
        </p:nvSpPr>
        <p:spPr>
          <a:xfrm>
            <a:off x="2381789" y="2608998"/>
            <a:ext cx="16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Network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C1B08-835C-4589-B436-4DEC31664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37" y="4420517"/>
            <a:ext cx="642234" cy="6422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9BC66F-868B-46A0-9DD2-BFFC550B1993}"/>
              </a:ext>
            </a:extLst>
          </p:cNvPr>
          <p:cNvSpPr/>
          <p:nvPr/>
        </p:nvSpPr>
        <p:spPr>
          <a:xfrm>
            <a:off x="7344010" y="4875949"/>
            <a:ext cx="864096" cy="396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63615D-4551-4CF8-AC80-B1C9BAB89C10}"/>
              </a:ext>
            </a:extLst>
          </p:cNvPr>
          <p:cNvSpPr/>
          <p:nvPr/>
        </p:nvSpPr>
        <p:spPr>
          <a:xfrm>
            <a:off x="7324584" y="3873392"/>
            <a:ext cx="864000" cy="396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VNFM</a:t>
            </a:r>
            <a:endParaRPr lang="en-US" sz="1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E5C429-728F-46B7-843C-864C0246F5E5}"/>
              </a:ext>
            </a:extLst>
          </p:cNvPr>
          <p:cNvSpPr/>
          <p:nvPr/>
        </p:nvSpPr>
        <p:spPr>
          <a:xfrm>
            <a:off x="8695963" y="4416603"/>
            <a:ext cx="864000" cy="396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NFVO</a:t>
            </a:r>
            <a:endParaRPr lang="en-US" sz="1400" b="1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C3E0B03-A0D5-4E0C-8558-CB9167631FDC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flipV="1">
            <a:off x="6160933" y="5271949"/>
            <a:ext cx="1615125" cy="407217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DEB0FBA-A2F9-4491-9951-1C35CDD064AC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902010" y="4001901"/>
            <a:ext cx="161218" cy="1586878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C5B363C-9B3A-4BCD-B4A2-70EECD4B3444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6169144" y="4269392"/>
            <a:ext cx="1587440" cy="20879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7C9F792-779F-4B5D-B091-3DF766CDABCA}"/>
              </a:ext>
            </a:extLst>
          </p:cNvPr>
          <p:cNvCxnSpPr>
            <a:cxnSpLocks/>
            <a:stCxn id="39" idx="0"/>
            <a:endCxn id="7" idx="4"/>
          </p:cNvCxnSpPr>
          <p:nvPr/>
        </p:nvCxnSpPr>
        <p:spPr>
          <a:xfrm rot="16200000" flipV="1">
            <a:off x="6856529" y="2973337"/>
            <a:ext cx="212671" cy="158744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62557AA-A6BA-4910-ACE7-70B36112AA91}"/>
              </a:ext>
            </a:extLst>
          </p:cNvPr>
          <p:cNvSpPr/>
          <p:nvPr/>
        </p:nvSpPr>
        <p:spPr>
          <a:xfrm>
            <a:off x="8695964" y="3119249"/>
            <a:ext cx="864000" cy="396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OSS/BSS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47E337-C43D-4A3C-BF36-EC71539BF3F4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rot="10800000">
            <a:off x="8188585" y="4071393"/>
            <a:ext cx="507379" cy="543211"/>
          </a:xfrm>
          <a:prstGeom prst="bentConnector3">
            <a:avLst/>
          </a:prstGeom>
          <a:ln w="1905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387A7CC-F412-4A1F-9391-AB4373A7B822}"/>
              </a:ext>
            </a:extLst>
          </p:cNvPr>
          <p:cNvCxnSpPr>
            <a:cxnSpLocks/>
            <a:stCxn id="40" idx="1"/>
            <a:endCxn id="13" idx="3"/>
          </p:cNvCxnSpPr>
          <p:nvPr/>
        </p:nvCxnSpPr>
        <p:spPr>
          <a:xfrm rot="10800000" flipV="1">
            <a:off x="8208107" y="4614603"/>
            <a:ext cx="487857" cy="459346"/>
          </a:xfrm>
          <a:prstGeom prst="bentConnector3">
            <a:avLst>
              <a:gd name="adj1" fmla="val 53712"/>
            </a:avLst>
          </a:prstGeom>
          <a:ln w="1905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400D55-6E29-4ECA-8D3B-D44C40567AE0}"/>
              </a:ext>
            </a:extLst>
          </p:cNvPr>
          <p:cNvCxnSpPr>
            <a:stCxn id="40" idx="0"/>
            <a:endCxn id="62" idx="2"/>
          </p:cNvCxnSpPr>
          <p:nvPr/>
        </p:nvCxnSpPr>
        <p:spPr>
          <a:xfrm flipV="1">
            <a:off x="9127963" y="3515249"/>
            <a:ext cx="1" cy="9013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24BC04-8115-48F9-81DA-1F50F7CFCE9E}"/>
              </a:ext>
            </a:extLst>
          </p:cNvPr>
          <p:cNvCxnSpPr>
            <a:cxnSpLocks/>
            <a:stCxn id="7" idx="1"/>
            <a:endCxn id="62" idx="1"/>
          </p:cNvCxnSpPr>
          <p:nvPr/>
        </p:nvCxnSpPr>
        <p:spPr>
          <a:xfrm rot="5400000" flipH="1" flipV="1">
            <a:off x="6876588" y="1699700"/>
            <a:ext cx="201826" cy="3436925"/>
          </a:xfrm>
          <a:prstGeom prst="bentConnector4">
            <a:avLst>
              <a:gd name="adj1" fmla="val 113266"/>
              <a:gd name="adj2" fmla="val 297"/>
            </a:avLst>
          </a:prstGeom>
          <a:ln w="1905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B0B928C-F03A-4C9E-99EC-781699339768}"/>
              </a:ext>
            </a:extLst>
          </p:cNvPr>
          <p:cNvSpPr/>
          <p:nvPr/>
        </p:nvSpPr>
        <p:spPr>
          <a:xfrm>
            <a:off x="7035400" y="3712093"/>
            <a:ext cx="3158310" cy="193222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7D8379-F50A-4925-A81F-2FB86648082B}"/>
              </a:ext>
            </a:extLst>
          </p:cNvPr>
          <p:cNvSpPr txBox="1"/>
          <p:nvPr/>
        </p:nvSpPr>
        <p:spPr>
          <a:xfrm>
            <a:off x="9127963" y="520007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MANO</a:t>
            </a:r>
          </a:p>
        </p:txBody>
      </p:sp>
      <p:cxnSp>
        <p:nvCxnSpPr>
          <p:cNvPr id="104" name="Straight Arrow Connector 69">
            <a:extLst>
              <a:ext uri="{FF2B5EF4-FFF2-40B4-BE49-F238E27FC236}">
                <a16:creationId xmlns:a16="http://schemas.microsoft.com/office/drawing/2014/main" id="{616E9958-E063-4190-9A17-27338A3977A1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 rot="16200000" flipH="1">
            <a:off x="6789658" y="1410943"/>
            <a:ext cx="391320" cy="3421291"/>
          </a:xfrm>
          <a:prstGeom prst="bentConnector2">
            <a:avLst/>
          </a:prstGeom>
          <a:ln w="1905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69">
            <a:extLst>
              <a:ext uri="{FF2B5EF4-FFF2-40B4-BE49-F238E27FC236}">
                <a16:creationId xmlns:a16="http://schemas.microsoft.com/office/drawing/2014/main" id="{C0AD96FC-8A5A-4173-A53B-EAAB685470DB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rot="5400000">
            <a:off x="5286915" y="2300450"/>
            <a:ext cx="12700" cy="1250959"/>
          </a:xfrm>
          <a:prstGeom prst="bentConnector3">
            <a:avLst>
              <a:gd name="adj1" fmla="val 3154441"/>
            </a:avLst>
          </a:prstGeom>
          <a:ln w="1905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9A4C2A76-F888-45FB-93D2-28D69470704E}"/>
              </a:ext>
            </a:extLst>
          </p:cNvPr>
          <p:cNvSpPr/>
          <p:nvPr/>
        </p:nvSpPr>
        <p:spPr>
          <a:xfrm>
            <a:off x="5349033" y="2933324"/>
            <a:ext cx="1667403" cy="3204925"/>
          </a:xfrm>
          <a:custGeom>
            <a:avLst/>
            <a:gdLst>
              <a:gd name="connsiteX0" fmla="*/ 1737095 w 6028437"/>
              <a:gd name="connsiteY0" fmla="*/ 0 h 3530851"/>
              <a:gd name="connsiteX1" fmla="*/ 1664667 w 6028437"/>
              <a:gd name="connsiteY1" fmla="*/ 869132 h 3530851"/>
              <a:gd name="connsiteX2" fmla="*/ 478663 w 6028437"/>
              <a:gd name="connsiteY2" fmla="*/ 1874067 h 3530851"/>
              <a:gd name="connsiteX3" fmla="*/ 451503 w 6028437"/>
              <a:gd name="connsiteY3" fmla="*/ 3105338 h 3530851"/>
              <a:gd name="connsiteX4" fmla="*/ 6028437 w 6028437"/>
              <a:gd name="connsiteY4" fmla="*/ 3530851 h 3530851"/>
              <a:gd name="connsiteX5" fmla="*/ 6028437 w 6028437"/>
              <a:gd name="connsiteY5" fmla="*/ 3530851 h 3530851"/>
              <a:gd name="connsiteX0" fmla="*/ 1720491 w 6011833"/>
              <a:gd name="connsiteY0" fmla="*/ 0 h 3530851"/>
              <a:gd name="connsiteX1" fmla="*/ 1648063 w 6011833"/>
              <a:gd name="connsiteY1" fmla="*/ 869132 h 3530851"/>
              <a:gd name="connsiteX2" fmla="*/ 507326 w 6011833"/>
              <a:gd name="connsiteY2" fmla="*/ 1874067 h 3530851"/>
              <a:gd name="connsiteX3" fmla="*/ 434899 w 6011833"/>
              <a:gd name="connsiteY3" fmla="*/ 3105338 h 3530851"/>
              <a:gd name="connsiteX4" fmla="*/ 6011833 w 6011833"/>
              <a:gd name="connsiteY4" fmla="*/ 3530851 h 3530851"/>
              <a:gd name="connsiteX5" fmla="*/ 6011833 w 6011833"/>
              <a:gd name="connsiteY5" fmla="*/ 3530851 h 3530851"/>
              <a:gd name="connsiteX0" fmla="*/ 1909612 w 6200954"/>
              <a:gd name="connsiteY0" fmla="*/ 0 h 3530851"/>
              <a:gd name="connsiteX1" fmla="*/ 1837184 w 6200954"/>
              <a:gd name="connsiteY1" fmla="*/ 869132 h 3530851"/>
              <a:gd name="connsiteX2" fmla="*/ 696447 w 6200954"/>
              <a:gd name="connsiteY2" fmla="*/ 1874067 h 3530851"/>
              <a:gd name="connsiteX3" fmla="*/ 624020 w 6200954"/>
              <a:gd name="connsiteY3" fmla="*/ 3105338 h 3530851"/>
              <a:gd name="connsiteX4" fmla="*/ 6200954 w 6200954"/>
              <a:gd name="connsiteY4" fmla="*/ 3530851 h 3530851"/>
              <a:gd name="connsiteX5" fmla="*/ 6200954 w 6200954"/>
              <a:gd name="connsiteY5" fmla="*/ 3530851 h 3530851"/>
              <a:gd name="connsiteX0" fmla="*/ 1714004 w 6005346"/>
              <a:gd name="connsiteY0" fmla="*/ 0 h 3530851"/>
              <a:gd name="connsiteX1" fmla="*/ 1641576 w 6005346"/>
              <a:gd name="connsiteY1" fmla="*/ 869132 h 3530851"/>
              <a:gd name="connsiteX2" fmla="*/ 500839 w 6005346"/>
              <a:gd name="connsiteY2" fmla="*/ 1874067 h 3530851"/>
              <a:gd name="connsiteX3" fmla="*/ 428412 w 6005346"/>
              <a:gd name="connsiteY3" fmla="*/ 3105338 h 3530851"/>
              <a:gd name="connsiteX4" fmla="*/ 6005346 w 6005346"/>
              <a:gd name="connsiteY4" fmla="*/ 3530851 h 3530851"/>
              <a:gd name="connsiteX5" fmla="*/ 6005346 w 6005346"/>
              <a:gd name="connsiteY5" fmla="*/ 3530851 h 3530851"/>
              <a:gd name="connsiteX0" fmla="*/ 1397888 w 5689230"/>
              <a:gd name="connsiteY0" fmla="*/ 0 h 3530851"/>
              <a:gd name="connsiteX1" fmla="*/ 1325460 w 5689230"/>
              <a:gd name="connsiteY1" fmla="*/ 869132 h 3530851"/>
              <a:gd name="connsiteX2" fmla="*/ 184723 w 5689230"/>
              <a:gd name="connsiteY2" fmla="*/ 1874067 h 3530851"/>
              <a:gd name="connsiteX3" fmla="*/ 112296 w 5689230"/>
              <a:gd name="connsiteY3" fmla="*/ 3105338 h 3530851"/>
              <a:gd name="connsiteX4" fmla="*/ 5689230 w 5689230"/>
              <a:gd name="connsiteY4" fmla="*/ 3530851 h 3530851"/>
              <a:gd name="connsiteX5" fmla="*/ 5689230 w 5689230"/>
              <a:gd name="connsiteY5" fmla="*/ 3530851 h 3530851"/>
              <a:gd name="connsiteX0" fmla="*/ 1397888 w 6793753"/>
              <a:gd name="connsiteY0" fmla="*/ 0 h 3530851"/>
              <a:gd name="connsiteX1" fmla="*/ 1325460 w 6793753"/>
              <a:gd name="connsiteY1" fmla="*/ 869132 h 3530851"/>
              <a:gd name="connsiteX2" fmla="*/ 184723 w 6793753"/>
              <a:gd name="connsiteY2" fmla="*/ 1874067 h 3530851"/>
              <a:gd name="connsiteX3" fmla="*/ 112296 w 6793753"/>
              <a:gd name="connsiteY3" fmla="*/ 3105338 h 3530851"/>
              <a:gd name="connsiteX4" fmla="*/ 5689230 w 6793753"/>
              <a:gd name="connsiteY4" fmla="*/ 3530851 h 3530851"/>
              <a:gd name="connsiteX5" fmla="*/ 6793753 w 6793753"/>
              <a:gd name="connsiteY5" fmla="*/ 3114392 h 3530851"/>
              <a:gd name="connsiteX0" fmla="*/ 1397888 w 6793753"/>
              <a:gd name="connsiteY0" fmla="*/ 0 h 3530851"/>
              <a:gd name="connsiteX1" fmla="*/ 1325460 w 6793753"/>
              <a:gd name="connsiteY1" fmla="*/ 869132 h 3530851"/>
              <a:gd name="connsiteX2" fmla="*/ 184723 w 6793753"/>
              <a:gd name="connsiteY2" fmla="*/ 1874067 h 3530851"/>
              <a:gd name="connsiteX3" fmla="*/ 112296 w 6793753"/>
              <a:gd name="connsiteY3" fmla="*/ 3105338 h 3530851"/>
              <a:gd name="connsiteX4" fmla="*/ 5689230 w 6793753"/>
              <a:gd name="connsiteY4" fmla="*/ 3530851 h 3530851"/>
              <a:gd name="connsiteX5" fmla="*/ 6793753 w 6793753"/>
              <a:gd name="connsiteY5" fmla="*/ 3114392 h 3530851"/>
              <a:gd name="connsiteX0" fmla="*/ 1640354 w 7036219"/>
              <a:gd name="connsiteY0" fmla="*/ 0 h 3548958"/>
              <a:gd name="connsiteX1" fmla="*/ 1567926 w 7036219"/>
              <a:gd name="connsiteY1" fmla="*/ 869132 h 3548958"/>
              <a:gd name="connsiteX2" fmla="*/ 427189 w 7036219"/>
              <a:gd name="connsiteY2" fmla="*/ 1874067 h 3548958"/>
              <a:gd name="connsiteX3" fmla="*/ 354762 w 7036219"/>
              <a:gd name="connsiteY3" fmla="*/ 3105338 h 3548958"/>
              <a:gd name="connsiteX4" fmla="*/ 4935815 w 7036219"/>
              <a:gd name="connsiteY4" fmla="*/ 3548958 h 3548958"/>
              <a:gd name="connsiteX5" fmla="*/ 7036219 w 7036219"/>
              <a:gd name="connsiteY5" fmla="*/ 3114392 h 3548958"/>
              <a:gd name="connsiteX0" fmla="*/ 1640354 w 7036219"/>
              <a:gd name="connsiteY0" fmla="*/ 0 h 3548958"/>
              <a:gd name="connsiteX1" fmla="*/ 1567926 w 7036219"/>
              <a:gd name="connsiteY1" fmla="*/ 869132 h 3548958"/>
              <a:gd name="connsiteX2" fmla="*/ 427189 w 7036219"/>
              <a:gd name="connsiteY2" fmla="*/ 1874067 h 3548958"/>
              <a:gd name="connsiteX3" fmla="*/ 354762 w 7036219"/>
              <a:gd name="connsiteY3" fmla="*/ 3105338 h 3548958"/>
              <a:gd name="connsiteX4" fmla="*/ 4935815 w 7036219"/>
              <a:gd name="connsiteY4" fmla="*/ 3548958 h 3548958"/>
              <a:gd name="connsiteX5" fmla="*/ 7036219 w 7036219"/>
              <a:gd name="connsiteY5" fmla="*/ 3114392 h 3548958"/>
              <a:gd name="connsiteX0" fmla="*/ 1616932 w 7012797"/>
              <a:gd name="connsiteY0" fmla="*/ 0 h 3548958"/>
              <a:gd name="connsiteX1" fmla="*/ 1544504 w 7012797"/>
              <a:gd name="connsiteY1" fmla="*/ 869132 h 3548958"/>
              <a:gd name="connsiteX2" fmla="*/ 403767 w 7012797"/>
              <a:gd name="connsiteY2" fmla="*/ 1874067 h 3548958"/>
              <a:gd name="connsiteX3" fmla="*/ 331340 w 7012797"/>
              <a:gd name="connsiteY3" fmla="*/ 3105338 h 3548958"/>
              <a:gd name="connsiteX4" fmla="*/ 4595522 w 7012797"/>
              <a:gd name="connsiteY4" fmla="*/ 3548958 h 3548958"/>
              <a:gd name="connsiteX5" fmla="*/ 7012797 w 7012797"/>
              <a:gd name="connsiteY5" fmla="*/ 3114392 h 3548958"/>
              <a:gd name="connsiteX0" fmla="*/ 1630315 w 7026180"/>
              <a:gd name="connsiteY0" fmla="*/ 0 h 3539904"/>
              <a:gd name="connsiteX1" fmla="*/ 1557887 w 7026180"/>
              <a:gd name="connsiteY1" fmla="*/ 869132 h 3539904"/>
              <a:gd name="connsiteX2" fmla="*/ 417150 w 7026180"/>
              <a:gd name="connsiteY2" fmla="*/ 1874067 h 3539904"/>
              <a:gd name="connsiteX3" fmla="*/ 344723 w 7026180"/>
              <a:gd name="connsiteY3" fmla="*/ 3105338 h 3539904"/>
              <a:gd name="connsiteX4" fmla="*/ 4789974 w 7026180"/>
              <a:gd name="connsiteY4" fmla="*/ 3539904 h 3539904"/>
              <a:gd name="connsiteX5" fmla="*/ 7026180 w 7026180"/>
              <a:gd name="connsiteY5" fmla="*/ 3114392 h 3539904"/>
              <a:gd name="connsiteX0" fmla="*/ 1367365 w 6763230"/>
              <a:gd name="connsiteY0" fmla="*/ 0 h 3539904"/>
              <a:gd name="connsiteX1" fmla="*/ 1294937 w 6763230"/>
              <a:gd name="connsiteY1" fmla="*/ 869132 h 3539904"/>
              <a:gd name="connsiteX2" fmla="*/ 154200 w 6763230"/>
              <a:gd name="connsiteY2" fmla="*/ 1874067 h 3539904"/>
              <a:gd name="connsiteX3" fmla="*/ 81773 w 6763230"/>
              <a:gd name="connsiteY3" fmla="*/ 3105338 h 3539904"/>
              <a:gd name="connsiteX4" fmla="*/ 4527024 w 6763230"/>
              <a:gd name="connsiteY4" fmla="*/ 3539904 h 3539904"/>
              <a:gd name="connsiteX5" fmla="*/ 6763230 w 6763230"/>
              <a:gd name="connsiteY5" fmla="*/ 3114392 h 3539904"/>
              <a:gd name="connsiteX0" fmla="*/ 1361617 w 6757482"/>
              <a:gd name="connsiteY0" fmla="*/ 0 h 3422209"/>
              <a:gd name="connsiteX1" fmla="*/ 1289189 w 6757482"/>
              <a:gd name="connsiteY1" fmla="*/ 869132 h 3422209"/>
              <a:gd name="connsiteX2" fmla="*/ 148452 w 6757482"/>
              <a:gd name="connsiteY2" fmla="*/ 1874067 h 3422209"/>
              <a:gd name="connsiteX3" fmla="*/ 76025 w 6757482"/>
              <a:gd name="connsiteY3" fmla="*/ 3105338 h 3422209"/>
              <a:gd name="connsiteX4" fmla="*/ 854623 w 6757482"/>
              <a:gd name="connsiteY4" fmla="*/ 3422209 h 3422209"/>
              <a:gd name="connsiteX5" fmla="*/ 6757482 w 6757482"/>
              <a:gd name="connsiteY5" fmla="*/ 3114392 h 3422209"/>
              <a:gd name="connsiteX0" fmla="*/ 1361617 w 2466140"/>
              <a:gd name="connsiteY0" fmla="*/ 0 h 3422209"/>
              <a:gd name="connsiteX1" fmla="*/ 1289189 w 2466140"/>
              <a:gd name="connsiteY1" fmla="*/ 869132 h 3422209"/>
              <a:gd name="connsiteX2" fmla="*/ 148452 w 2466140"/>
              <a:gd name="connsiteY2" fmla="*/ 1874067 h 3422209"/>
              <a:gd name="connsiteX3" fmla="*/ 76025 w 2466140"/>
              <a:gd name="connsiteY3" fmla="*/ 3105338 h 3422209"/>
              <a:gd name="connsiteX4" fmla="*/ 854623 w 2466140"/>
              <a:gd name="connsiteY4" fmla="*/ 3422209 h 3422209"/>
              <a:gd name="connsiteX5" fmla="*/ 2466140 w 2466140"/>
              <a:gd name="connsiteY5" fmla="*/ 3395049 h 3422209"/>
              <a:gd name="connsiteX0" fmla="*/ 1361617 w 2466140"/>
              <a:gd name="connsiteY0" fmla="*/ 0 h 3422209"/>
              <a:gd name="connsiteX1" fmla="*/ 1289189 w 2466140"/>
              <a:gd name="connsiteY1" fmla="*/ 869132 h 3422209"/>
              <a:gd name="connsiteX2" fmla="*/ 148452 w 2466140"/>
              <a:gd name="connsiteY2" fmla="*/ 1874067 h 3422209"/>
              <a:gd name="connsiteX3" fmla="*/ 76025 w 2466140"/>
              <a:gd name="connsiteY3" fmla="*/ 3105338 h 3422209"/>
              <a:gd name="connsiteX4" fmla="*/ 854623 w 2466140"/>
              <a:gd name="connsiteY4" fmla="*/ 3422209 h 3422209"/>
              <a:gd name="connsiteX5" fmla="*/ 2466140 w 2466140"/>
              <a:gd name="connsiteY5" fmla="*/ 3395049 h 3422209"/>
              <a:gd name="connsiteX0" fmla="*/ 1361617 w 2466140"/>
              <a:gd name="connsiteY0" fmla="*/ 0 h 3422209"/>
              <a:gd name="connsiteX1" fmla="*/ 1289189 w 2466140"/>
              <a:gd name="connsiteY1" fmla="*/ 869132 h 3422209"/>
              <a:gd name="connsiteX2" fmla="*/ 148452 w 2466140"/>
              <a:gd name="connsiteY2" fmla="*/ 1874067 h 3422209"/>
              <a:gd name="connsiteX3" fmla="*/ 76025 w 2466140"/>
              <a:gd name="connsiteY3" fmla="*/ 3105338 h 3422209"/>
              <a:gd name="connsiteX4" fmla="*/ 854623 w 2466140"/>
              <a:gd name="connsiteY4" fmla="*/ 3422209 h 3422209"/>
              <a:gd name="connsiteX5" fmla="*/ 2466140 w 2466140"/>
              <a:gd name="connsiteY5" fmla="*/ 3395049 h 3422209"/>
              <a:gd name="connsiteX0" fmla="*/ 1461205 w 2466140"/>
              <a:gd name="connsiteY0" fmla="*/ 0 h 3223032"/>
              <a:gd name="connsiteX1" fmla="*/ 1289189 w 2466140"/>
              <a:gd name="connsiteY1" fmla="*/ 669955 h 3223032"/>
              <a:gd name="connsiteX2" fmla="*/ 148452 w 2466140"/>
              <a:gd name="connsiteY2" fmla="*/ 1674890 h 3223032"/>
              <a:gd name="connsiteX3" fmla="*/ 76025 w 2466140"/>
              <a:gd name="connsiteY3" fmla="*/ 2906161 h 3223032"/>
              <a:gd name="connsiteX4" fmla="*/ 854623 w 2466140"/>
              <a:gd name="connsiteY4" fmla="*/ 3223032 h 3223032"/>
              <a:gd name="connsiteX5" fmla="*/ 2466140 w 2466140"/>
              <a:gd name="connsiteY5" fmla="*/ 3195872 h 3223032"/>
              <a:gd name="connsiteX0" fmla="*/ 1461205 w 2466140"/>
              <a:gd name="connsiteY0" fmla="*/ 0 h 3223032"/>
              <a:gd name="connsiteX1" fmla="*/ 1289189 w 2466140"/>
              <a:gd name="connsiteY1" fmla="*/ 669955 h 3223032"/>
              <a:gd name="connsiteX2" fmla="*/ 148452 w 2466140"/>
              <a:gd name="connsiteY2" fmla="*/ 1674890 h 3223032"/>
              <a:gd name="connsiteX3" fmla="*/ 76025 w 2466140"/>
              <a:gd name="connsiteY3" fmla="*/ 2906161 h 3223032"/>
              <a:gd name="connsiteX4" fmla="*/ 854623 w 2466140"/>
              <a:gd name="connsiteY4" fmla="*/ 3223032 h 3223032"/>
              <a:gd name="connsiteX5" fmla="*/ 2466140 w 2466140"/>
              <a:gd name="connsiteY5" fmla="*/ 3195872 h 3223032"/>
              <a:gd name="connsiteX0" fmla="*/ 1386462 w 2391397"/>
              <a:gd name="connsiteY0" fmla="*/ 0 h 3223032"/>
              <a:gd name="connsiteX1" fmla="*/ 1214446 w 2391397"/>
              <a:gd name="connsiteY1" fmla="*/ 669955 h 3223032"/>
              <a:gd name="connsiteX2" fmla="*/ 607863 w 2391397"/>
              <a:gd name="connsiteY2" fmla="*/ 1647729 h 3223032"/>
              <a:gd name="connsiteX3" fmla="*/ 1282 w 2391397"/>
              <a:gd name="connsiteY3" fmla="*/ 2906161 h 3223032"/>
              <a:gd name="connsiteX4" fmla="*/ 779880 w 2391397"/>
              <a:gd name="connsiteY4" fmla="*/ 3223032 h 3223032"/>
              <a:gd name="connsiteX5" fmla="*/ 2391397 w 2391397"/>
              <a:gd name="connsiteY5" fmla="*/ 3195872 h 3223032"/>
              <a:gd name="connsiteX0" fmla="*/ 1386621 w 2391556"/>
              <a:gd name="connsiteY0" fmla="*/ 0 h 3223032"/>
              <a:gd name="connsiteX1" fmla="*/ 1214605 w 2391556"/>
              <a:gd name="connsiteY1" fmla="*/ 669955 h 3223032"/>
              <a:gd name="connsiteX2" fmla="*/ 608022 w 2391556"/>
              <a:gd name="connsiteY2" fmla="*/ 1647729 h 3223032"/>
              <a:gd name="connsiteX3" fmla="*/ 1441 w 2391556"/>
              <a:gd name="connsiteY3" fmla="*/ 2906161 h 3223032"/>
              <a:gd name="connsiteX4" fmla="*/ 780039 w 2391556"/>
              <a:gd name="connsiteY4" fmla="*/ 3223032 h 3223032"/>
              <a:gd name="connsiteX5" fmla="*/ 2391556 w 2391556"/>
              <a:gd name="connsiteY5" fmla="*/ 3195872 h 3223032"/>
              <a:gd name="connsiteX0" fmla="*/ 877235 w 1882170"/>
              <a:gd name="connsiteY0" fmla="*/ 0 h 3223032"/>
              <a:gd name="connsiteX1" fmla="*/ 705219 w 1882170"/>
              <a:gd name="connsiteY1" fmla="*/ 669955 h 3223032"/>
              <a:gd name="connsiteX2" fmla="*/ 98636 w 1882170"/>
              <a:gd name="connsiteY2" fmla="*/ 1647729 h 3223032"/>
              <a:gd name="connsiteX3" fmla="*/ 17156 w 1882170"/>
              <a:gd name="connsiteY3" fmla="*/ 2788466 h 3223032"/>
              <a:gd name="connsiteX4" fmla="*/ 270653 w 1882170"/>
              <a:gd name="connsiteY4" fmla="*/ 3223032 h 3223032"/>
              <a:gd name="connsiteX5" fmla="*/ 1882170 w 1882170"/>
              <a:gd name="connsiteY5" fmla="*/ 3195872 h 3223032"/>
              <a:gd name="connsiteX0" fmla="*/ 860477 w 1865412"/>
              <a:gd name="connsiteY0" fmla="*/ 0 h 3223032"/>
              <a:gd name="connsiteX1" fmla="*/ 688461 w 1865412"/>
              <a:gd name="connsiteY1" fmla="*/ 669955 h 3223032"/>
              <a:gd name="connsiteX2" fmla="*/ 208626 w 1865412"/>
              <a:gd name="connsiteY2" fmla="*/ 1702049 h 3223032"/>
              <a:gd name="connsiteX3" fmla="*/ 398 w 1865412"/>
              <a:gd name="connsiteY3" fmla="*/ 2788466 h 3223032"/>
              <a:gd name="connsiteX4" fmla="*/ 253895 w 1865412"/>
              <a:gd name="connsiteY4" fmla="*/ 3223032 h 3223032"/>
              <a:gd name="connsiteX5" fmla="*/ 1865412 w 1865412"/>
              <a:gd name="connsiteY5" fmla="*/ 3195872 h 3223032"/>
              <a:gd name="connsiteX0" fmla="*/ 660422 w 1665357"/>
              <a:gd name="connsiteY0" fmla="*/ 0 h 3223032"/>
              <a:gd name="connsiteX1" fmla="*/ 488406 w 1665357"/>
              <a:gd name="connsiteY1" fmla="*/ 669955 h 3223032"/>
              <a:gd name="connsiteX2" fmla="*/ 8571 w 1665357"/>
              <a:gd name="connsiteY2" fmla="*/ 1702049 h 3223032"/>
              <a:gd name="connsiteX3" fmla="*/ 171535 w 1665357"/>
              <a:gd name="connsiteY3" fmla="*/ 2779413 h 3223032"/>
              <a:gd name="connsiteX4" fmla="*/ 53840 w 1665357"/>
              <a:gd name="connsiteY4" fmla="*/ 3223032 h 3223032"/>
              <a:gd name="connsiteX5" fmla="*/ 1665357 w 1665357"/>
              <a:gd name="connsiteY5" fmla="*/ 3195872 h 3223032"/>
              <a:gd name="connsiteX0" fmla="*/ 667647 w 1672582"/>
              <a:gd name="connsiteY0" fmla="*/ 0 h 3204925"/>
              <a:gd name="connsiteX1" fmla="*/ 495631 w 1672582"/>
              <a:gd name="connsiteY1" fmla="*/ 669955 h 3204925"/>
              <a:gd name="connsiteX2" fmla="*/ 15796 w 1672582"/>
              <a:gd name="connsiteY2" fmla="*/ 1702049 h 3204925"/>
              <a:gd name="connsiteX3" fmla="*/ 178760 w 1672582"/>
              <a:gd name="connsiteY3" fmla="*/ 2779413 h 3204925"/>
              <a:gd name="connsiteX4" fmla="*/ 794395 w 1672582"/>
              <a:gd name="connsiteY4" fmla="*/ 3204925 h 3204925"/>
              <a:gd name="connsiteX5" fmla="*/ 1672582 w 1672582"/>
              <a:gd name="connsiteY5" fmla="*/ 3195872 h 3204925"/>
              <a:gd name="connsiteX0" fmla="*/ 662468 w 1667403"/>
              <a:gd name="connsiteY0" fmla="*/ 0 h 3204925"/>
              <a:gd name="connsiteX1" fmla="*/ 490452 w 1667403"/>
              <a:gd name="connsiteY1" fmla="*/ 669955 h 3204925"/>
              <a:gd name="connsiteX2" fmla="*/ 10617 w 1667403"/>
              <a:gd name="connsiteY2" fmla="*/ 1702049 h 3204925"/>
              <a:gd name="connsiteX3" fmla="*/ 173581 w 1667403"/>
              <a:gd name="connsiteY3" fmla="*/ 2779413 h 3204925"/>
              <a:gd name="connsiteX4" fmla="*/ 789216 w 1667403"/>
              <a:gd name="connsiteY4" fmla="*/ 3204925 h 3204925"/>
              <a:gd name="connsiteX5" fmla="*/ 1667403 w 1667403"/>
              <a:gd name="connsiteY5" fmla="*/ 3195872 h 32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403" h="3204925">
                <a:moveTo>
                  <a:pt x="662468" y="0"/>
                </a:moveTo>
                <a:cubicBezTo>
                  <a:pt x="649642" y="278394"/>
                  <a:pt x="599094" y="386280"/>
                  <a:pt x="490452" y="669955"/>
                </a:cubicBezTo>
                <a:cubicBezTo>
                  <a:pt x="381810" y="953630"/>
                  <a:pt x="63429" y="1350473"/>
                  <a:pt x="10617" y="1702049"/>
                </a:cubicBezTo>
                <a:cubicBezTo>
                  <a:pt x="-42195" y="2053625"/>
                  <a:pt x="116243" y="2619469"/>
                  <a:pt x="173581" y="2779413"/>
                </a:cubicBezTo>
                <a:cubicBezTo>
                  <a:pt x="230919" y="2939357"/>
                  <a:pt x="789216" y="3204925"/>
                  <a:pt x="789216" y="3204925"/>
                </a:cubicBezTo>
                <a:cubicBezTo>
                  <a:pt x="1383726" y="3183800"/>
                  <a:pt x="1145320" y="3207943"/>
                  <a:pt x="1667403" y="3195872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A4136EE-E573-4F92-A70B-97FE387DF378}"/>
              </a:ext>
            </a:extLst>
          </p:cNvPr>
          <p:cNvSpPr txBox="1"/>
          <p:nvPr/>
        </p:nvSpPr>
        <p:spPr>
          <a:xfrm>
            <a:off x="7988570" y="5929835"/>
            <a:ext cx="187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To/From External Networks</a:t>
            </a:r>
          </a:p>
        </p:txBody>
      </p:sp>
      <p:sp>
        <p:nvSpPr>
          <p:cNvPr id="123" name="Arrow: Left-Right 122">
            <a:extLst>
              <a:ext uri="{FF2B5EF4-FFF2-40B4-BE49-F238E27FC236}">
                <a16:creationId xmlns:a16="http://schemas.microsoft.com/office/drawing/2014/main" id="{E91519FF-DD3A-41E6-B1F4-FBC0770F41CE}"/>
              </a:ext>
            </a:extLst>
          </p:cNvPr>
          <p:cNvSpPr/>
          <p:nvPr/>
        </p:nvSpPr>
        <p:spPr>
          <a:xfrm>
            <a:off x="7019863" y="6011812"/>
            <a:ext cx="1003251" cy="208414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7D6D-3201-418E-8EC7-D64F8171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9850E-5348-4DE0-AA32-0B7ED585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DA5DFC8-6356-40C9-B37D-B487FDF73324}"/>
              </a:ext>
            </a:extLst>
          </p:cNvPr>
          <p:cNvSpPr/>
          <p:nvPr/>
        </p:nvSpPr>
        <p:spPr>
          <a:xfrm>
            <a:off x="4570011" y="3800502"/>
            <a:ext cx="6906206" cy="1212673"/>
          </a:xfrm>
          <a:prstGeom prst="cube">
            <a:avLst>
              <a:gd name="adj" fmla="val 54941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NFVI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4916AC-88A1-4078-A82C-ACF855B767A0}"/>
              </a:ext>
            </a:extLst>
          </p:cNvPr>
          <p:cNvSpPr/>
          <p:nvPr/>
        </p:nvSpPr>
        <p:spPr>
          <a:xfrm>
            <a:off x="4571865" y="3523068"/>
            <a:ext cx="2473022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VNF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349FB6A-F1B7-43E7-9EA0-FB595B1E69C6}"/>
              </a:ext>
            </a:extLst>
          </p:cNvPr>
          <p:cNvSpPr/>
          <p:nvPr/>
        </p:nvSpPr>
        <p:spPr>
          <a:xfrm>
            <a:off x="4575574" y="3236287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NE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3C71C80-6B1C-4CA8-95C3-B70A06E6A128}"/>
              </a:ext>
            </a:extLst>
          </p:cNvPr>
          <p:cNvSpPr/>
          <p:nvPr/>
        </p:nvSpPr>
        <p:spPr>
          <a:xfrm>
            <a:off x="5181225" y="3236287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NE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97E6DD2-6406-49C5-9E37-7958EAF86EF7}"/>
              </a:ext>
            </a:extLst>
          </p:cNvPr>
          <p:cNvSpPr/>
          <p:nvPr/>
        </p:nvSpPr>
        <p:spPr>
          <a:xfrm>
            <a:off x="5784341" y="3242538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NE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60F4C78-2422-4B4E-B67A-4ACF687CD727}"/>
              </a:ext>
            </a:extLst>
          </p:cNvPr>
          <p:cNvSpPr/>
          <p:nvPr/>
        </p:nvSpPr>
        <p:spPr>
          <a:xfrm>
            <a:off x="6787190" y="3527677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VNF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F177538D-2E42-41E6-A7FB-BE2432923D54}"/>
              </a:ext>
            </a:extLst>
          </p:cNvPr>
          <p:cNvSpPr/>
          <p:nvPr/>
        </p:nvSpPr>
        <p:spPr>
          <a:xfrm>
            <a:off x="7392841" y="3527677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VNF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A641FAB7-CFD9-46A0-8DBC-06F6A023891A}"/>
              </a:ext>
            </a:extLst>
          </p:cNvPr>
          <p:cNvSpPr/>
          <p:nvPr/>
        </p:nvSpPr>
        <p:spPr>
          <a:xfrm>
            <a:off x="7998492" y="3525208"/>
            <a:ext cx="1260546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VNF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0753B76-4D4D-4CF2-ADED-D9EAFCA4C96B}"/>
              </a:ext>
            </a:extLst>
          </p:cNvPr>
          <p:cNvSpPr/>
          <p:nvPr/>
        </p:nvSpPr>
        <p:spPr>
          <a:xfrm>
            <a:off x="9001341" y="3529986"/>
            <a:ext cx="2473022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VNF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238D8A2E-9407-49C3-AA1E-F333E1992487}"/>
              </a:ext>
            </a:extLst>
          </p:cNvPr>
          <p:cNvSpPr/>
          <p:nvPr/>
        </p:nvSpPr>
        <p:spPr>
          <a:xfrm>
            <a:off x="6787189" y="3247147"/>
            <a:ext cx="2473022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NE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0E14A035-7FFA-47AC-A95F-30E9F428FB67}"/>
              </a:ext>
            </a:extLst>
          </p:cNvPr>
          <p:cNvSpPr/>
          <p:nvPr/>
        </p:nvSpPr>
        <p:spPr>
          <a:xfrm>
            <a:off x="9001341" y="3247147"/>
            <a:ext cx="2473022" cy="936104"/>
          </a:xfrm>
          <a:prstGeom prst="cube">
            <a:avLst>
              <a:gd name="adj" fmla="val 69737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F249B4-682C-405B-9C03-48BE2F0A3A1C}"/>
              </a:ext>
            </a:extLst>
          </p:cNvPr>
          <p:cNvSpPr txBox="1"/>
          <p:nvPr/>
        </p:nvSpPr>
        <p:spPr>
          <a:xfrm>
            <a:off x="5834028" y="2580174"/>
            <a:ext cx="57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DBACA8-9930-4709-8D01-BB21AF171049}"/>
              </a:ext>
            </a:extLst>
          </p:cNvPr>
          <p:cNvSpPr txBox="1"/>
          <p:nvPr/>
        </p:nvSpPr>
        <p:spPr>
          <a:xfrm>
            <a:off x="8047430" y="2569657"/>
            <a:ext cx="57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229655-E2E1-4596-A85F-5BEB79CCB2DD}"/>
              </a:ext>
            </a:extLst>
          </p:cNvPr>
          <p:cNvSpPr txBox="1"/>
          <p:nvPr/>
        </p:nvSpPr>
        <p:spPr>
          <a:xfrm>
            <a:off x="10264406" y="2565814"/>
            <a:ext cx="57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1:1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B5FADAA2-400A-434C-9720-67D7F4E55DFE}"/>
              </a:ext>
            </a:extLst>
          </p:cNvPr>
          <p:cNvSpPr/>
          <p:nvPr/>
        </p:nvSpPr>
        <p:spPr>
          <a:xfrm rot="5400000">
            <a:off x="5991398" y="2135820"/>
            <a:ext cx="264363" cy="18426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A2DB21F0-9C2A-41B0-ABE6-E7A2464C17E8}"/>
              </a:ext>
            </a:extLst>
          </p:cNvPr>
          <p:cNvSpPr/>
          <p:nvPr/>
        </p:nvSpPr>
        <p:spPr>
          <a:xfrm rot="5400000">
            <a:off x="8206587" y="2146022"/>
            <a:ext cx="264363" cy="18426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51196C6B-2486-4036-A617-8178C49056EF}"/>
              </a:ext>
            </a:extLst>
          </p:cNvPr>
          <p:cNvSpPr/>
          <p:nvPr/>
        </p:nvSpPr>
        <p:spPr>
          <a:xfrm rot="5400000">
            <a:off x="10421776" y="2119121"/>
            <a:ext cx="264363" cy="18426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B3AA68CA-7DC0-481C-9FCB-DFA262DDE68B}"/>
              </a:ext>
            </a:extLst>
          </p:cNvPr>
          <p:cNvSpPr/>
          <p:nvPr/>
        </p:nvSpPr>
        <p:spPr>
          <a:xfrm>
            <a:off x="8346711" y="2261875"/>
            <a:ext cx="1445153" cy="1239598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63FF01-1327-48C4-92DC-E6B7A3A5BCCE}"/>
              </a:ext>
            </a:extLst>
          </p:cNvPr>
          <p:cNvSpPr/>
          <p:nvPr/>
        </p:nvSpPr>
        <p:spPr>
          <a:xfrm>
            <a:off x="590234" y="3445438"/>
            <a:ext cx="5855224" cy="2640631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E6770F-3DE3-45BA-AA58-FC9F7F27489B}"/>
              </a:ext>
            </a:extLst>
          </p:cNvPr>
          <p:cNvSpPr/>
          <p:nvPr/>
        </p:nvSpPr>
        <p:spPr>
          <a:xfrm>
            <a:off x="791913" y="1929263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EM 1</a:t>
            </a:r>
            <a:endParaRPr lang="es-MX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57BCF3-3948-4F14-98E3-3E49281830C9}"/>
              </a:ext>
            </a:extLst>
          </p:cNvPr>
          <p:cNvSpPr/>
          <p:nvPr/>
        </p:nvSpPr>
        <p:spPr>
          <a:xfrm>
            <a:off x="584534" y="692696"/>
            <a:ext cx="5855224" cy="52049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OSS/BSS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6B1FE5-8C8C-4EEE-8FDA-FC95EB11DC71}"/>
              </a:ext>
            </a:extLst>
          </p:cNvPr>
          <p:cNvSpPr/>
          <p:nvPr/>
        </p:nvSpPr>
        <p:spPr>
          <a:xfrm>
            <a:off x="2779463" y="1936912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EM 2</a:t>
            </a:r>
            <a:endParaRPr lang="es-MX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396FA-FF41-43FA-80DA-DE95E46DFB09}"/>
              </a:ext>
            </a:extLst>
          </p:cNvPr>
          <p:cNvSpPr/>
          <p:nvPr/>
        </p:nvSpPr>
        <p:spPr>
          <a:xfrm>
            <a:off x="4767013" y="1931865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EM 3</a:t>
            </a:r>
            <a:endParaRPr lang="es-MX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2E4FA-47D5-4B53-885A-4A0E0EBF2766}"/>
              </a:ext>
            </a:extLst>
          </p:cNvPr>
          <p:cNvSpPr/>
          <p:nvPr/>
        </p:nvSpPr>
        <p:spPr>
          <a:xfrm>
            <a:off x="791913" y="2621427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VNF 1</a:t>
            </a:r>
            <a:endParaRPr lang="es-MX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AED3F4-126E-4588-9B41-92790B0E7BE0}"/>
              </a:ext>
            </a:extLst>
          </p:cNvPr>
          <p:cNvSpPr/>
          <p:nvPr/>
        </p:nvSpPr>
        <p:spPr>
          <a:xfrm>
            <a:off x="2779463" y="2629076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VNF 2</a:t>
            </a:r>
            <a:endParaRPr lang="es-MX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37352C-AF95-43DA-8D23-0E59E8717AB1}"/>
              </a:ext>
            </a:extLst>
          </p:cNvPr>
          <p:cNvSpPr/>
          <p:nvPr/>
        </p:nvSpPr>
        <p:spPr>
          <a:xfrm>
            <a:off x="4767013" y="2624029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VNF 3</a:t>
            </a:r>
            <a:endParaRPr lang="es-MX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EF839-D0E9-4233-ACB9-A8584B6FAAD4}"/>
              </a:ext>
            </a:extLst>
          </p:cNvPr>
          <p:cNvSpPr/>
          <p:nvPr/>
        </p:nvSpPr>
        <p:spPr>
          <a:xfrm>
            <a:off x="1007519" y="3826042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Virtual Computing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3A2496-395D-40C2-A8D9-746DA0A3BA40}"/>
              </a:ext>
            </a:extLst>
          </p:cNvPr>
          <p:cNvSpPr/>
          <p:nvPr/>
        </p:nvSpPr>
        <p:spPr>
          <a:xfrm>
            <a:off x="2779463" y="3833691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Virtual Storage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4FBA-972F-4637-8F28-46DB971915A2}"/>
              </a:ext>
            </a:extLst>
          </p:cNvPr>
          <p:cNvSpPr/>
          <p:nvPr/>
        </p:nvSpPr>
        <p:spPr>
          <a:xfrm>
            <a:off x="4612912" y="3828644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Virtual Network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FB7D89-9CC9-4AAF-9EF1-62BA02322FF9}"/>
              </a:ext>
            </a:extLst>
          </p:cNvPr>
          <p:cNvSpPr/>
          <p:nvPr/>
        </p:nvSpPr>
        <p:spPr>
          <a:xfrm>
            <a:off x="791913" y="4597088"/>
            <a:ext cx="5420253" cy="3528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Virtualization Layer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C90C33-1218-428B-AB03-D2F9A7C5F189}"/>
              </a:ext>
            </a:extLst>
          </p:cNvPr>
          <p:cNvSpPr/>
          <p:nvPr/>
        </p:nvSpPr>
        <p:spPr>
          <a:xfrm>
            <a:off x="1007519" y="5383315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Computing Hardware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53E116-0D7F-49BA-82D2-98DAE01CCC29}"/>
              </a:ext>
            </a:extLst>
          </p:cNvPr>
          <p:cNvSpPr/>
          <p:nvPr/>
        </p:nvSpPr>
        <p:spPr>
          <a:xfrm>
            <a:off x="2782592" y="5390964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Storage Hardware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9553F6-2A22-42B0-BA39-32A6E4377D2F}"/>
              </a:ext>
            </a:extLst>
          </p:cNvPr>
          <p:cNvSpPr/>
          <p:nvPr/>
        </p:nvSpPr>
        <p:spPr>
          <a:xfrm>
            <a:off x="4612912" y="5385917"/>
            <a:ext cx="1445153" cy="520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Network Hardware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260AB1-D183-4749-917D-30F69E4C95AF}"/>
              </a:ext>
            </a:extLst>
          </p:cNvPr>
          <p:cNvSpPr/>
          <p:nvPr/>
        </p:nvSpPr>
        <p:spPr>
          <a:xfrm>
            <a:off x="594339" y="1548174"/>
            <a:ext cx="5855224" cy="177428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F145E0-2E92-41A0-8091-E61E8C6215B6}"/>
              </a:ext>
            </a:extLst>
          </p:cNvPr>
          <p:cNvSpPr/>
          <p:nvPr/>
        </p:nvSpPr>
        <p:spPr>
          <a:xfrm>
            <a:off x="791912" y="3733470"/>
            <a:ext cx="5420253" cy="7123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A957B7-28A5-4BD4-8026-046643272B49}"/>
              </a:ext>
            </a:extLst>
          </p:cNvPr>
          <p:cNvSpPr/>
          <p:nvPr/>
        </p:nvSpPr>
        <p:spPr>
          <a:xfrm>
            <a:off x="791911" y="5093922"/>
            <a:ext cx="5420253" cy="9238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BC720-41B2-4D9C-8015-3C608B15DEF4}"/>
              </a:ext>
            </a:extLst>
          </p:cNvPr>
          <p:cNvSpPr/>
          <p:nvPr/>
        </p:nvSpPr>
        <p:spPr>
          <a:xfrm>
            <a:off x="549796" y="343556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  <a:cs typeface="Arial" pitchFamily="34" charset="0"/>
              </a:rPr>
              <a:t>NFVI</a:t>
            </a:r>
            <a:endParaRPr lang="en-US" sz="1200" b="1" u="sng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11D302-1E05-4861-92FC-85BEF1613ABF}"/>
              </a:ext>
            </a:extLst>
          </p:cNvPr>
          <p:cNvSpPr/>
          <p:nvPr/>
        </p:nvSpPr>
        <p:spPr>
          <a:xfrm>
            <a:off x="4360165" y="5083187"/>
            <a:ext cx="1858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400" b="1" dirty="0">
                <a:cs typeface="Arial" pitchFamily="34" charset="0"/>
              </a:rPr>
              <a:t>Hardware </a:t>
            </a:r>
            <a:r>
              <a:rPr lang="en-US" sz="1400" b="1" dirty="0">
                <a:cs typeface="Arial" pitchFamily="34" charset="0"/>
              </a:rPr>
              <a:t>resources</a:t>
            </a:r>
            <a:endParaRPr lang="en-US" sz="1200" b="1" dirty="0"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9073DF-64AB-4E6C-AA2B-07DBE49A51D8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flipH="1">
            <a:off x="3502038" y="4949906"/>
            <a:ext cx="2" cy="14401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662A88-1CA9-412B-BE3E-6B46F8860890}"/>
              </a:ext>
            </a:extLst>
          </p:cNvPr>
          <p:cNvCxnSpPr/>
          <p:nvPr/>
        </p:nvCxnSpPr>
        <p:spPr>
          <a:xfrm flipH="1">
            <a:off x="3532790" y="3301422"/>
            <a:ext cx="2" cy="14401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47870FA-013B-4E5F-8D46-42CE241BED3D}"/>
              </a:ext>
            </a:extLst>
          </p:cNvPr>
          <p:cNvCxnSpPr/>
          <p:nvPr/>
        </p:nvCxnSpPr>
        <p:spPr>
          <a:xfrm flipH="1">
            <a:off x="5549014" y="3301422"/>
            <a:ext cx="2" cy="14401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59B61D4-88DB-4B7A-8424-64E2A5CEECB8}"/>
              </a:ext>
            </a:extLst>
          </p:cNvPr>
          <p:cNvCxnSpPr/>
          <p:nvPr/>
        </p:nvCxnSpPr>
        <p:spPr>
          <a:xfrm flipH="1">
            <a:off x="1516566" y="3301422"/>
            <a:ext cx="2" cy="14401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8C65B71-6E48-4BCF-ABAA-21DCFE930F81}"/>
              </a:ext>
            </a:extLst>
          </p:cNvPr>
          <p:cNvSpPr/>
          <p:nvPr/>
        </p:nvSpPr>
        <p:spPr>
          <a:xfrm>
            <a:off x="3576460" y="3105481"/>
            <a:ext cx="69070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cs typeface="Arial" pitchFamily="34" charset="0"/>
              </a:rPr>
              <a:t>Vn-Nf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2B2DA3-C25D-4277-AA1E-D0029D3DDD36}"/>
              </a:ext>
            </a:extLst>
          </p:cNvPr>
          <p:cNvSpPr/>
          <p:nvPr/>
        </p:nvSpPr>
        <p:spPr>
          <a:xfrm>
            <a:off x="2649962" y="4867810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cs typeface="Arial" pitchFamily="34" charset="0"/>
              </a:rPr>
              <a:t>VI-Ha</a:t>
            </a:r>
            <a:endParaRPr lang="en-US" sz="1200" b="1" dirty="0"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709F9A-D21D-493F-8719-E3C04535253F}"/>
              </a:ext>
            </a:extLst>
          </p:cNvPr>
          <p:cNvCxnSpPr>
            <a:cxnSpLocks/>
          </p:cNvCxnSpPr>
          <p:nvPr/>
        </p:nvCxnSpPr>
        <p:spPr>
          <a:xfrm>
            <a:off x="2452672" y="1230675"/>
            <a:ext cx="0" cy="3174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DCE34C6-36EC-4734-BA5A-2FB0B1B22E80}"/>
              </a:ext>
            </a:extLst>
          </p:cNvPr>
          <p:cNvCxnSpPr>
            <a:stCxn id="94" idx="1"/>
            <a:endCxn id="57" idx="1"/>
          </p:cNvCxnSpPr>
          <p:nvPr/>
        </p:nvCxnSpPr>
        <p:spPr>
          <a:xfrm rot="10800000" flipH="1" flipV="1">
            <a:off x="584533" y="952942"/>
            <a:ext cx="207377" cy="4602919"/>
          </a:xfrm>
          <a:prstGeom prst="bentConnector3">
            <a:avLst>
              <a:gd name="adj1" fmla="val -11023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3D8F556-7D6F-4727-813A-03D23E8D611E}"/>
              </a:ext>
            </a:extLst>
          </p:cNvPr>
          <p:cNvCxnSpPr>
            <a:cxnSpLocks/>
            <a:stCxn id="83" idx="2"/>
            <a:endCxn id="40" idx="0"/>
          </p:cNvCxnSpPr>
          <p:nvPr/>
        </p:nvCxnSpPr>
        <p:spPr>
          <a:xfrm>
            <a:off x="1514490" y="2449757"/>
            <a:ext cx="0" cy="171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77D372-E510-4346-B458-A0158808B6E1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502040" y="2457406"/>
            <a:ext cx="0" cy="171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B22E7A8-DC61-483B-8E14-80F35AACB8F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5489590" y="2452359"/>
            <a:ext cx="0" cy="171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9A5AB6A-F7A4-4E3F-AAB0-7CEA410BCF87}"/>
              </a:ext>
            </a:extLst>
          </p:cNvPr>
          <p:cNvSpPr/>
          <p:nvPr/>
        </p:nvSpPr>
        <p:spPr>
          <a:xfrm>
            <a:off x="8110324" y="548680"/>
            <a:ext cx="1445153" cy="1239598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NFV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Orchestrator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FC93B3-052E-4C7B-B235-DA5AE98DF395}"/>
              </a:ext>
            </a:extLst>
          </p:cNvPr>
          <p:cNvSpPr/>
          <p:nvPr/>
        </p:nvSpPr>
        <p:spPr>
          <a:xfrm>
            <a:off x="8110065" y="4289726"/>
            <a:ext cx="1445153" cy="158754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Virtualized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Infrastructure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Manager(s)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7E3B2A-8003-4F39-B497-E3F5A150F705}"/>
              </a:ext>
            </a:extLst>
          </p:cNvPr>
          <p:cNvSpPr/>
          <p:nvPr/>
        </p:nvSpPr>
        <p:spPr>
          <a:xfrm>
            <a:off x="8228388" y="2349855"/>
            <a:ext cx="1445153" cy="1239598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NFV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Manager(s)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45D593-B6E9-48B5-90B6-C91F5D52291A}"/>
              </a:ext>
            </a:extLst>
          </p:cNvPr>
          <p:cNvSpPr/>
          <p:nvPr/>
        </p:nvSpPr>
        <p:spPr>
          <a:xfrm>
            <a:off x="8110065" y="2449757"/>
            <a:ext cx="1445153" cy="1239598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NFV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Manager(s)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CB7B9D0-C4CB-4462-8BFB-4FBB3EA37BE5}"/>
              </a:ext>
            </a:extLst>
          </p:cNvPr>
          <p:cNvCxnSpPr>
            <a:stCxn id="88" idx="3"/>
            <a:endCxn id="90" idx="3"/>
          </p:cNvCxnSpPr>
          <p:nvPr/>
        </p:nvCxnSpPr>
        <p:spPr>
          <a:xfrm flipH="1">
            <a:off x="9555218" y="1168479"/>
            <a:ext cx="259" cy="3915020"/>
          </a:xfrm>
          <a:prstGeom prst="bentConnector3">
            <a:avLst>
              <a:gd name="adj1" fmla="val -88091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Single Corner Snipped 70">
            <a:extLst>
              <a:ext uri="{FF2B5EF4-FFF2-40B4-BE49-F238E27FC236}">
                <a16:creationId xmlns:a16="http://schemas.microsoft.com/office/drawing/2014/main" id="{A604848B-BB41-4233-826C-87CD3C9A1C8F}"/>
              </a:ext>
            </a:extLst>
          </p:cNvPr>
          <p:cNvSpPr/>
          <p:nvPr/>
        </p:nvSpPr>
        <p:spPr>
          <a:xfrm flipH="1">
            <a:off x="9910187" y="2545747"/>
            <a:ext cx="1763532" cy="874526"/>
          </a:xfrm>
          <a:prstGeom prst="snip1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Service, VNF and Infrastructure Description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0D5C09-57C4-4BEF-B2BE-CF4A1876E067}"/>
              </a:ext>
            </a:extLst>
          </p:cNvPr>
          <p:cNvSpPr/>
          <p:nvPr/>
        </p:nvSpPr>
        <p:spPr>
          <a:xfrm>
            <a:off x="7714535" y="221742"/>
            <a:ext cx="4282364" cy="5864327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1B2576-1801-4B32-A930-3023CE940FB8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 flipH="1">
            <a:off x="8832642" y="1788278"/>
            <a:ext cx="259" cy="661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299026-6C06-4874-A442-E355C19C38B4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8832642" y="3689355"/>
            <a:ext cx="0" cy="600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751EB7F-18DF-4963-8461-C30BD9E0D218}"/>
              </a:ext>
            </a:extLst>
          </p:cNvPr>
          <p:cNvCxnSpPr>
            <a:stCxn id="94" idx="3"/>
          </p:cNvCxnSpPr>
          <p:nvPr/>
        </p:nvCxnSpPr>
        <p:spPr>
          <a:xfrm flipV="1">
            <a:off x="6439758" y="952942"/>
            <a:ext cx="167030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8A3AA7-744B-4B13-80F7-BEEEAB38A4E6}"/>
              </a:ext>
            </a:extLst>
          </p:cNvPr>
          <p:cNvCxnSpPr>
            <a:cxnSpLocks/>
          </p:cNvCxnSpPr>
          <p:nvPr/>
        </p:nvCxnSpPr>
        <p:spPr>
          <a:xfrm flipH="1">
            <a:off x="6449563" y="2775883"/>
            <a:ext cx="16605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761D4A-9171-430A-9E66-ADE6FF242F49}"/>
              </a:ext>
            </a:extLst>
          </p:cNvPr>
          <p:cNvCxnSpPr>
            <a:cxnSpLocks/>
          </p:cNvCxnSpPr>
          <p:nvPr/>
        </p:nvCxnSpPr>
        <p:spPr>
          <a:xfrm flipH="1">
            <a:off x="6439758" y="5067692"/>
            <a:ext cx="16605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74820-72C9-4118-B024-767CA39B6FCF}"/>
              </a:ext>
            </a:extLst>
          </p:cNvPr>
          <p:cNvSpPr/>
          <p:nvPr/>
        </p:nvSpPr>
        <p:spPr>
          <a:xfrm>
            <a:off x="6694939" y="2449757"/>
            <a:ext cx="92108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cs typeface="Arial" pitchFamily="34" charset="0"/>
              </a:rPr>
              <a:t>Ve-Vnfm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44ED78-F96D-4E92-B224-9EA43478990A}"/>
              </a:ext>
            </a:extLst>
          </p:cNvPr>
          <p:cNvSpPr/>
          <p:nvPr/>
        </p:nvSpPr>
        <p:spPr>
          <a:xfrm>
            <a:off x="6785830" y="620807"/>
            <a:ext cx="73930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cs typeface="Arial" pitchFamily="34" charset="0"/>
              </a:rPr>
              <a:t>Os</a:t>
            </a:r>
            <a:r>
              <a:rPr lang="en-US" sz="1400" b="1" dirty="0">
                <a:cs typeface="Arial" pitchFamily="34" charset="0"/>
              </a:rPr>
              <a:t>-Ma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7C6279-FBC2-4A7D-AF1E-FA6BC015685F}"/>
              </a:ext>
            </a:extLst>
          </p:cNvPr>
          <p:cNvSpPr/>
          <p:nvPr/>
        </p:nvSpPr>
        <p:spPr>
          <a:xfrm>
            <a:off x="6834512" y="4713921"/>
            <a:ext cx="63831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cs typeface="Arial" pitchFamily="34" charset="0"/>
              </a:rPr>
              <a:t>Nf</a:t>
            </a:r>
            <a:r>
              <a:rPr lang="en-US" sz="1400" b="1" dirty="0">
                <a:cs typeface="Arial" pitchFamily="34" charset="0"/>
              </a:rPr>
              <a:t>-Vi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5E3BA9-8278-4C5F-A2ED-3B45C7D787CA}"/>
              </a:ext>
            </a:extLst>
          </p:cNvPr>
          <p:cNvSpPr/>
          <p:nvPr/>
        </p:nvSpPr>
        <p:spPr>
          <a:xfrm>
            <a:off x="10413638" y="4713921"/>
            <a:ext cx="63671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cs typeface="Arial" pitchFamily="34" charset="0"/>
              </a:rPr>
              <a:t>Or-Vi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3BE384-9914-4026-AC19-9BBD75C717B0}"/>
              </a:ext>
            </a:extLst>
          </p:cNvPr>
          <p:cNvSpPr/>
          <p:nvPr/>
        </p:nvSpPr>
        <p:spPr>
          <a:xfrm>
            <a:off x="8868353" y="3813505"/>
            <a:ext cx="88626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cs typeface="Arial" pitchFamily="34" charset="0"/>
              </a:rPr>
              <a:t>Vi-</a:t>
            </a:r>
            <a:r>
              <a:rPr lang="en-US" sz="1400" b="1" dirty="0" err="1">
                <a:cs typeface="Arial" pitchFamily="34" charset="0"/>
              </a:rPr>
              <a:t>Vnfm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DC4C902-F2C8-48BB-B2EA-41AEE35D0D60}"/>
              </a:ext>
            </a:extLst>
          </p:cNvPr>
          <p:cNvSpPr/>
          <p:nvPr/>
        </p:nvSpPr>
        <p:spPr>
          <a:xfrm>
            <a:off x="8849917" y="1883934"/>
            <a:ext cx="9231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cs typeface="Arial" pitchFamily="34" charset="0"/>
              </a:rPr>
              <a:t>Or-</a:t>
            </a:r>
            <a:r>
              <a:rPr lang="en-US" sz="1400" b="1" dirty="0" err="1">
                <a:cs typeface="Arial" pitchFamily="34" charset="0"/>
              </a:rPr>
              <a:t>Vnfm</a:t>
            </a:r>
            <a:endParaRPr lang="en-US" sz="1200" b="1" dirty="0">
              <a:cs typeface="Arial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54C81F-3E65-475A-B7AE-3D13606247CD}"/>
              </a:ext>
            </a:extLst>
          </p:cNvPr>
          <p:cNvCxnSpPr>
            <a:cxnSpLocks/>
          </p:cNvCxnSpPr>
          <p:nvPr/>
        </p:nvCxnSpPr>
        <p:spPr>
          <a:xfrm>
            <a:off x="273554" y="6483184"/>
            <a:ext cx="17697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9219F7-0285-43A3-9BA1-6B150456FA5E}"/>
              </a:ext>
            </a:extLst>
          </p:cNvPr>
          <p:cNvSpPr/>
          <p:nvPr/>
        </p:nvSpPr>
        <p:spPr>
          <a:xfrm>
            <a:off x="450528" y="6329295"/>
            <a:ext cx="2355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Arial" pitchFamily="34" charset="0"/>
              </a:rPr>
              <a:t>Execution references points</a:t>
            </a:r>
            <a:endParaRPr lang="en-US" sz="1200" dirty="0">
              <a:cs typeface="Arial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CD4151C-4449-4B5A-9A6B-E080760DA4EC}"/>
              </a:ext>
            </a:extLst>
          </p:cNvPr>
          <p:cNvCxnSpPr>
            <a:cxnSpLocks/>
          </p:cNvCxnSpPr>
          <p:nvPr/>
        </p:nvCxnSpPr>
        <p:spPr>
          <a:xfrm flipH="1">
            <a:off x="2926060" y="6490331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C65B1EB-28B0-4EDE-8AF3-8E4894E9F31F}"/>
              </a:ext>
            </a:extLst>
          </p:cNvPr>
          <p:cNvSpPr/>
          <p:nvPr/>
        </p:nvSpPr>
        <p:spPr>
          <a:xfrm>
            <a:off x="3235086" y="6334105"/>
            <a:ext cx="1970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Arial" pitchFamily="34" charset="0"/>
              </a:rPr>
              <a:t>Other reference points</a:t>
            </a:r>
            <a:endParaRPr lang="en-US" sz="1200" dirty="0">
              <a:cs typeface="Arial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33D04E-D899-439F-8085-4689F76D12AA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302325" y="6482370"/>
            <a:ext cx="275344" cy="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B74161-C665-4132-A527-BDD20E166B11}"/>
              </a:ext>
            </a:extLst>
          </p:cNvPr>
          <p:cNvSpPr/>
          <p:nvPr/>
        </p:nvSpPr>
        <p:spPr>
          <a:xfrm>
            <a:off x="5577669" y="6328481"/>
            <a:ext cx="2299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Arial" pitchFamily="34" charset="0"/>
              </a:rPr>
              <a:t>Main NFV reference points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D50B60-03CA-4C9B-9FB6-AB477F4FE0D9}"/>
              </a:ext>
            </a:extLst>
          </p:cNvPr>
          <p:cNvSpPr/>
          <p:nvPr/>
        </p:nvSpPr>
        <p:spPr>
          <a:xfrm>
            <a:off x="7669401" y="193132"/>
            <a:ext cx="3284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  <a:cs typeface="Arial" pitchFamily="34" charset="0"/>
              </a:rPr>
              <a:t>NFV Management and Orchestration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DD125-3C62-4C4A-86D6-E59DAE298B8D}"/>
              </a:ext>
            </a:extLst>
          </p:cNvPr>
          <p:cNvSpPr/>
          <p:nvPr/>
        </p:nvSpPr>
        <p:spPr>
          <a:xfrm>
            <a:off x="584530" y="1538786"/>
            <a:ext cx="617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  <a:cs typeface="Arial" pitchFamily="34" charset="0"/>
              </a:rPr>
              <a:t>VNFs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425BB6E8-1ECC-45D7-8175-D21FCE3F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/>
          <a:p>
            <a:r>
              <a:rPr lang="en-US" dirty="0"/>
              <a:t>Figure 20</a:t>
            </a:r>
          </a:p>
        </p:txBody>
      </p:sp>
    </p:spTree>
    <p:extLst>
      <p:ext uri="{BB962C8B-B14F-4D97-AF65-F5344CB8AC3E}">
        <p14:creationId xmlns:p14="http://schemas.microsoft.com/office/powerpoint/2010/main" val="26028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050992-2FD3-419F-A1C1-CF66EEBA7D33}"/>
              </a:ext>
            </a:extLst>
          </p:cNvPr>
          <p:cNvSpPr/>
          <p:nvPr/>
        </p:nvSpPr>
        <p:spPr>
          <a:xfrm>
            <a:off x="1393931" y="1563947"/>
            <a:ext cx="2022030" cy="368994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14" name="Picture 4" descr="Iphone X Icon Flat - Free image on Pixabay">
            <a:extLst>
              <a:ext uri="{FF2B5EF4-FFF2-40B4-BE49-F238E27FC236}">
                <a16:creationId xmlns:a16="http://schemas.microsoft.com/office/drawing/2014/main" id="{312B801E-77FA-4479-B4A0-BAA067EA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298051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0" descr="Image result for cellular tower icon&quot;">
            <a:extLst>
              <a:ext uri="{FF2B5EF4-FFF2-40B4-BE49-F238E27FC236}">
                <a16:creationId xmlns:a16="http://schemas.microsoft.com/office/drawing/2014/main" id="{2B813F88-C7A7-45BE-81B6-2F1BD7C86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2091153" y="1678741"/>
            <a:ext cx="580500" cy="93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FEB192-291C-485E-A3A1-A33836887909}"/>
              </a:ext>
            </a:extLst>
          </p:cNvPr>
          <p:cNvSpPr/>
          <p:nvPr/>
        </p:nvSpPr>
        <p:spPr>
          <a:xfrm>
            <a:off x="4424884" y="1931063"/>
            <a:ext cx="1294241" cy="4338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MME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EDAE60-DC62-4524-82BB-F15B3A531781}"/>
              </a:ext>
            </a:extLst>
          </p:cNvPr>
          <p:cNvSpPr/>
          <p:nvPr/>
        </p:nvSpPr>
        <p:spPr>
          <a:xfrm>
            <a:off x="5837250" y="4234532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SGW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E29F34-27FC-4A23-9F26-C2A7CF5D3AC7}"/>
              </a:ext>
            </a:extLst>
          </p:cNvPr>
          <p:cNvSpPr/>
          <p:nvPr/>
        </p:nvSpPr>
        <p:spPr>
          <a:xfrm>
            <a:off x="7792617" y="4230789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60A548-6DFA-453E-AB2B-690F3DEFB394}"/>
              </a:ext>
            </a:extLst>
          </p:cNvPr>
          <p:cNvCxnSpPr>
            <a:cxnSpLocks/>
            <a:stCxn id="105" idx="0"/>
            <a:endCxn id="101" idx="2"/>
          </p:cNvCxnSpPr>
          <p:nvPr/>
        </p:nvCxnSpPr>
        <p:spPr>
          <a:xfrm flipH="1" flipV="1">
            <a:off x="5072005" y="2364909"/>
            <a:ext cx="1412367" cy="186962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326EC2-1D80-4DDF-BA16-A7E584FE08D0}"/>
              </a:ext>
            </a:extLst>
          </p:cNvPr>
          <p:cNvCxnSpPr>
            <a:cxnSpLocks/>
            <a:stCxn id="97" idx="3"/>
            <a:endCxn id="101" idx="1"/>
          </p:cNvCxnSpPr>
          <p:nvPr/>
        </p:nvCxnSpPr>
        <p:spPr>
          <a:xfrm>
            <a:off x="2671653" y="2144546"/>
            <a:ext cx="1753231" cy="34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106" idx="0"/>
            <a:endCxn id="134" idx="3"/>
          </p:cNvCxnSpPr>
          <p:nvPr/>
        </p:nvCxnSpPr>
        <p:spPr>
          <a:xfrm flipV="1">
            <a:off x="8439739" y="2426450"/>
            <a:ext cx="0" cy="18043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3F8B9B-CF6A-46EF-9CD9-69B47A2FEE55}"/>
              </a:ext>
            </a:extLst>
          </p:cNvPr>
          <p:cNvSpPr/>
          <p:nvPr/>
        </p:nvSpPr>
        <p:spPr>
          <a:xfrm>
            <a:off x="4046519" y="1568708"/>
            <a:ext cx="5459880" cy="36851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30" descr="Image result for cellular tower icon&quot;">
            <a:extLst>
              <a:ext uri="{FF2B5EF4-FFF2-40B4-BE49-F238E27FC236}">
                <a16:creationId xmlns:a16="http://schemas.microsoft.com/office/drawing/2014/main" id="{E7A763B7-BC60-4C5F-A1F8-9409E3F62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2" r="22706"/>
          <a:stretch/>
        </p:blipFill>
        <p:spPr bwMode="auto">
          <a:xfrm>
            <a:off x="2091152" y="3978259"/>
            <a:ext cx="618998" cy="93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B5BE4F9-5040-49F5-A4F0-9A46B57F1234}"/>
              </a:ext>
            </a:extLst>
          </p:cNvPr>
          <p:cNvSpPr txBox="1"/>
          <p:nvPr/>
        </p:nvSpPr>
        <p:spPr>
          <a:xfrm>
            <a:off x="2120271" y="257125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eNB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3DB347-56A5-49DB-BA48-C35800B0B46C}"/>
              </a:ext>
            </a:extLst>
          </p:cNvPr>
          <p:cNvSpPr txBox="1"/>
          <p:nvPr/>
        </p:nvSpPr>
        <p:spPr>
          <a:xfrm>
            <a:off x="2120271" y="4909868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eNB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61C29A9-BC1E-455C-B599-7BFBA710A341}"/>
              </a:ext>
            </a:extLst>
          </p:cNvPr>
          <p:cNvSpPr/>
          <p:nvPr/>
        </p:nvSpPr>
        <p:spPr>
          <a:xfrm>
            <a:off x="6276745" y="1869520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34" name="Cylinder 133">
            <a:extLst>
              <a:ext uri="{FF2B5EF4-FFF2-40B4-BE49-F238E27FC236}">
                <a16:creationId xmlns:a16="http://schemas.microsoft.com/office/drawing/2014/main" id="{C5D1F56A-C3AC-4678-A3CD-72480E5DF4B8}"/>
              </a:ext>
            </a:extLst>
          </p:cNvPr>
          <p:cNvSpPr/>
          <p:nvPr/>
        </p:nvSpPr>
        <p:spPr>
          <a:xfrm>
            <a:off x="7899679" y="1869519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48A1393-4CF7-425D-B0D0-5DAA4F810CB1}"/>
              </a:ext>
            </a:extLst>
          </p:cNvPr>
          <p:cNvCxnSpPr>
            <a:cxnSpLocks/>
            <a:stCxn id="18" idx="2"/>
            <a:endCxn id="101" idx="3"/>
          </p:cNvCxnSpPr>
          <p:nvPr/>
        </p:nvCxnSpPr>
        <p:spPr>
          <a:xfrm flipH="1">
            <a:off x="5719125" y="2147986"/>
            <a:ext cx="55762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 descr="Imagen relacionada">
            <a:extLst>
              <a:ext uri="{FF2B5EF4-FFF2-40B4-BE49-F238E27FC236}">
                <a16:creationId xmlns:a16="http://schemas.microsoft.com/office/drawing/2014/main" id="{33ABDC4C-E293-4E78-B9F0-8A161DCE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22" y="2148879"/>
            <a:ext cx="498927" cy="4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 descr="Imagen relacionada">
            <a:extLst>
              <a:ext uri="{FF2B5EF4-FFF2-40B4-BE49-F238E27FC236}">
                <a16:creationId xmlns:a16="http://schemas.microsoft.com/office/drawing/2014/main" id="{C249F99A-BBEA-4DD4-BA04-91A7A9E1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188" y="4488313"/>
            <a:ext cx="541869" cy="4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43" descr="Imagen relacionada">
            <a:extLst>
              <a:ext uri="{FF2B5EF4-FFF2-40B4-BE49-F238E27FC236}">
                <a16:creationId xmlns:a16="http://schemas.microsoft.com/office/drawing/2014/main" id="{9209C5D1-3125-4FCA-9E13-CFF9988F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50" y="4444063"/>
            <a:ext cx="541869" cy="4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C4AB1-2DE5-4945-8059-0B489B069BF2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flipH="1">
            <a:off x="7131493" y="4465984"/>
            <a:ext cx="661124" cy="374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581584-D499-460D-A120-612096E9014D}"/>
              </a:ext>
            </a:extLst>
          </p:cNvPr>
          <p:cNvCxnSpPr>
            <a:cxnSpLocks/>
            <a:stCxn id="105" idx="1"/>
            <a:endCxn id="97" idx="3"/>
          </p:cNvCxnSpPr>
          <p:nvPr/>
        </p:nvCxnSpPr>
        <p:spPr>
          <a:xfrm flipH="1" flipV="1">
            <a:off x="2671653" y="2144546"/>
            <a:ext cx="3165597" cy="232518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8E54F2F-10D3-4A79-B882-F6F7B75A3E96}"/>
              </a:ext>
            </a:extLst>
          </p:cNvPr>
          <p:cNvCxnSpPr>
            <a:cxnSpLocks/>
            <a:stCxn id="14" idx="0"/>
            <a:endCxn id="97" idx="1"/>
          </p:cNvCxnSpPr>
          <p:nvPr/>
        </p:nvCxnSpPr>
        <p:spPr>
          <a:xfrm flipV="1">
            <a:off x="657808" y="2144546"/>
            <a:ext cx="1433345" cy="835972"/>
          </a:xfrm>
          <a:prstGeom prst="line">
            <a:avLst/>
          </a:prstGeom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4529534-A6A3-46A9-A5D3-14D27F1A6634}"/>
              </a:ext>
            </a:extLst>
          </p:cNvPr>
          <p:cNvCxnSpPr>
            <a:cxnSpLocks/>
            <a:stCxn id="14" idx="2"/>
            <a:endCxn id="131" idx="1"/>
          </p:cNvCxnSpPr>
          <p:nvPr/>
        </p:nvCxnSpPr>
        <p:spPr>
          <a:xfrm>
            <a:off x="657808" y="3916622"/>
            <a:ext cx="1433344" cy="527442"/>
          </a:xfrm>
          <a:prstGeom prst="line">
            <a:avLst/>
          </a:prstGeom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DD15422-6677-4080-866E-38CBE474DB46}"/>
              </a:ext>
            </a:extLst>
          </p:cNvPr>
          <p:cNvSpPr txBox="1"/>
          <p:nvPr/>
        </p:nvSpPr>
        <p:spPr>
          <a:xfrm>
            <a:off x="1903064" y="5284108"/>
            <a:ext cx="97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E-UTRAN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B4C008C-C062-426E-BBFB-3A661DE5E099}"/>
              </a:ext>
            </a:extLst>
          </p:cNvPr>
          <p:cNvSpPr txBox="1"/>
          <p:nvPr/>
        </p:nvSpPr>
        <p:spPr>
          <a:xfrm>
            <a:off x="5582869" y="5284677"/>
            <a:ext cx="23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Evolved Packet Core (EPC)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E1EF73E-9BD7-4784-BFAD-AD9DD94FE0C3}"/>
              </a:ext>
            </a:extLst>
          </p:cNvPr>
          <p:cNvGrpSpPr/>
          <p:nvPr/>
        </p:nvGrpSpPr>
        <p:grpSpPr>
          <a:xfrm>
            <a:off x="9406780" y="2636912"/>
            <a:ext cx="2925730" cy="3086862"/>
            <a:chOff x="7511799" y="1030542"/>
            <a:chExt cx="3404898" cy="3209787"/>
          </a:xfrm>
        </p:grpSpPr>
        <p:pic>
          <p:nvPicPr>
            <p:cNvPr id="171" name="Picture 28" descr="Image result for cloud icon&quot;">
              <a:extLst>
                <a:ext uri="{FF2B5EF4-FFF2-40B4-BE49-F238E27FC236}">
                  <a16:creationId xmlns:a16="http://schemas.microsoft.com/office/drawing/2014/main" id="{69F5C93E-5FC6-4288-90E2-F98E62315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1799" y="1030542"/>
              <a:ext cx="3404898" cy="320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C46EB3-7B35-4BBF-9521-F5AD93587CBD}"/>
                </a:ext>
              </a:extLst>
            </p:cNvPr>
            <p:cNvSpPr txBox="1"/>
            <p:nvPr/>
          </p:nvSpPr>
          <p:spPr>
            <a:xfrm>
              <a:off x="8302746" y="2545379"/>
              <a:ext cx="1823004" cy="544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P 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 E T W O R K S</a:t>
              </a: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9086860" y="4465983"/>
            <a:ext cx="739459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19386" y="1701708"/>
            <a:ext cx="4112657" cy="2591163"/>
          </a:xfrm>
          <a:prstGeom prst="rect">
            <a:avLst/>
          </a:prstGeom>
        </p:spPr>
        <p:txBody>
          <a:bodyPr vert="horz" lIns="91392" tIns="45696" rIns="91392" bIns="45696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799" b="0" dirty="0">
                <a:solidFill>
                  <a:srgbClr val="00AEEF">
                    <a:lumMod val="50000"/>
                  </a:srgbClr>
                </a:solidFill>
              </a:rPr>
              <a:t>www.teleworx.com</a:t>
            </a:r>
          </a:p>
        </p:txBody>
      </p:sp>
    </p:spTree>
    <p:extLst>
      <p:ext uri="{BB962C8B-B14F-4D97-AF65-F5344CB8AC3E}">
        <p14:creationId xmlns:p14="http://schemas.microsoft.com/office/powerpoint/2010/main" val="659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FEB192-291C-485E-A3A1-A33836887909}"/>
              </a:ext>
            </a:extLst>
          </p:cNvPr>
          <p:cNvSpPr/>
          <p:nvPr/>
        </p:nvSpPr>
        <p:spPr>
          <a:xfrm>
            <a:off x="4726262" y="2996349"/>
            <a:ext cx="1294241" cy="470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MME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EDAE60-DC62-4524-82BB-F15B3A531781}"/>
              </a:ext>
            </a:extLst>
          </p:cNvPr>
          <p:cNvSpPr/>
          <p:nvPr/>
        </p:nvSpPr>
        <p:spPr>
          <a:xfrm>
            <a:off x="4726260" y="4146798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SGW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C4AB1-2DE5-4945-8059-0B489B069BF2}"/>
              </a:ext>
            </a:extLst>
          </p:cNvPr>
          <p:cNvCxnSpPr>
            <a:cxnSpLocks/>
            <a:stCxn id="95" idx="1"/>
            <a:endCxn id="105" idx="3"/>
          </p:cNvCxnSpPr>
          <p:nvPr/>
        </p:nvCxnSpPr>
        <p:spPr>
          <a:xfrm flipH="1" flipV="1">
            <a:off x="6020503" y="4465983"/>
            <a:ext cx="943933" cy="14204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581584-D499-460D-A120-612096E9014D}"/>
              </a:ext>
            </a:extLst>
          </p:cNvPr>
          <p:cNvCxnSpPr>
            <a:cxnSpLocks/>
            <a:stCxn id="82" idx="1"/>
            <a:endCxn id="44" idx="5"/>
          </p:cNvCxnSpPr>
          <p:nvPr/>
        </p:nvCxnSpPr>
        <p:spPr>
          <a:xfrm flipH="1">
            <a:off x="2414306" y="4468491"/>
            <a:ext cx="843332" cy="3318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DD15422-6677-4080-866E-38CBE474DB46}"/>
              </a:ext>
            </a:extLst>
          </p:cNvPr>
          <p:cNvSpPr txBox="1"/>
          <p:nvPr/>
        </p:nvSpPr>
        <p:spPr>
          <a:xfrm>
            <a:off x="1898034" y="5179434"/>
            <a:ext cx="97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E-UTRAN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B4C008C-C062-426E-BBFB-3A661DE5E099}"/>
              </a:ext>
            </a:extLst>
          </p:cNvPr>
          <p:cNvSpPr txBox="1"/>
          <p:nvPr/>
        </p:nvSpPr>
        <p:spPr>
          <a:xfrm>
            <a:off x="6385708" y="5192128"/>
            <a:ext cx="23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Evolved Packet Core (EPC)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stCxn id="98" idx="1"/>
            <a:endCxn id="95" idx="3"/>
          </p:cNvCxnSpPr>
          <p:nvPr/>
        </p:nvCxnSpPr>
        <p:spPr>
          <a:xfrm flipH="1">
            <a:off x="8258679" y="4480186"/>
            <a:ext cx="1452101" cy="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704ECCD-1928-46A9-ADF0-FDDD3036DAF0}"/>
              </a:ext>
            </a:extLst>
          </p:cNvPr>
          <p:cNvSpPr/>
          <p:nvPr/>
        </p:nvSpPr>
        <p:spPr>
          <a:xfrm>
            <a:off x="6391097" y="3047181"/>
            <a:ext cx="828000" cy="46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cs typeface="Arial" pitchFamily="34" charset="0"/>
              </a:rPr>
              <a:t>PCRF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2BD578-1ED3-4A3C-ACAC-DD8F2668BAE7}"/>
              </a:ext>
            </a:extLst>
          </p:cNvPr>
          <p:cNvSpPr txBox="1"/>
          <p:nvPr/>
        </p:nvSpPr>
        <p:spPr>
          <a:xfrm>
            <a:off x="6643932" y="256274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Sp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A848A1-93AD-4251-ADA0-5F7ABDE370A0}"/>
              </a:ext>
            </a:extLst>
          </p:cNvPr>
          <p:cNvSpPr txBox="1"/>
          <p:nvPr/>
        </p:nvSpPr>
        <p:spPr>
          <a:xfrm>
            <a:off x="6303846" y="4224673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6ADA0-6340-4B76-8889-07B6F4FDEF11}"/>
              </a:ext>
            </a:extLst>
          </p:cNvPr>
          <p:cNvSpPr txBox="1"/>
          <p:nvPr/>
        </p:nvSpPr>
        <p:spPr>
          <a:xfrm>
            <a:off x="8766153" y="418317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1B77E9-B253-4DD6-98A0-A6421057BC1C}"/>
              </a:ext>
            </a:extLst>
          </p:cNvPr>
          <p:cNvSpPr txBox="1"/>
          <p:nvPr/>
        </p:nvSpPr>
        <p:spPr>
          <a:xfrm>
            <a:off x="4985789" y="3703166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CF317-26C3-48B3-B12D-6556A1EE91FB}"/>
              </a:ext>
            </a:extLst>
          </p:cNvPr>
          <p:cNvSpPr txBox="1"/>
          <p:nvPr/>
        </p:nvSpPr>
        <p:spPr>
          <a:xfrm>
            <a:off x="3257638" y="432999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DF2061-D071-4759-842D-ABAB090CE880}"/>
              </a:ext>
            </a:extLst>
          </p:cNvPr>
          <p:cNvSpPr txBox="1"/>
          <p:nvPr/>
        </p:nvSpPr>
        <p:spPr>
          <a:xfrm>
            <a:off x="3070376" y="3502790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90A41D-5897-4AD6-81C8-5B81F9C30117}"/>
              </a:ext>
            </a:extLst>
          </p:cNvPr>
          <p:cNvCxnSpPr>
            <a:cxnSpLocks/>
            <a:stCxn id="101" idx="1"/>
            <a:endCxn id="44" idx="5"/>
          </p:cNvCxnSpPr>
          <p:nvPr/>
        </p:nvCxnSpPr>
        <p:spPr>
          <a:xfrm flipH="1">
            <a:off x="2414306" y="3231543"/>
            <a:ext cx="2311956" cy="127012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CA903D-80FF-4EA1-BF24-4D7B83CEBEBC}"/>
              </a:ext>
            </a:extLst>
          </p:cNvPr>
          <p:cNvCxnSpPr>
            <a:cxnSpLocks/>
            <a:stCxn id="95" idx="0"/>
            <a:endCxn id="57" idx="2"/>
          </p:cNvCxnSpPr>
          <p:nvPr/>
        </p:nvCxnSpPr>
        <p:spPr>
          <a:xfrm flipH="1" flipV="1">
            <a:off x="6805097" y="3515181"/>
            <a:ext cx="806461" cy="6316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4FEB167-05FC-4C08-80AE-A977725DAEFA}"/>
              </a:ext>
            </a:extLst>
          </p:cNvPr>
          <p:cNvCxnSpPr>
            <a:cxnSpLocks/>
            <a:stCxn id="105" idx="1"/>
            <a:endCxn id="82" idx="3"/>
          </p:cNvCxnSpPr>
          <p:nvPr/>
        </p:nvCxnSpPr>
        <p:spPr>
          <a:xfrm flipH="1">
            <a:off x="3790156" y="4465983"/>
            <a:ext cx="936104" cy="2508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34B10-D69A-400E-BAB2-65FBFF65C63E}"/>
              </a:ext>
            </a:extLst>
          </p:cNvPr>
          <p:cNvGrpSpPr/>
          <p:nvPr/>
        </p:nvGrpSpPr>
        <p:grpSpPr>
          <a:xfrm>
            <a:off x="222025" y="3592659"/>
            <a:ext cx="837117" cy="1094075"/>
            <a:chOff x="207920" y="3640640"/>
            <a:chExt cx="837117" cy="1094075"/>
          </a:xfrm>
        </p:grpSpPr>
        <p:pic>
          <p:nvPicPr>
            <p:cNvPr id="45" name="Picture 4" descr="Iphone X Icon Flat - Free image on Pixabay">
              <a:extLst>
                <a:ext uri="{FF2B5EF4-FFF2-40B4-BE49-F238E27FC236}">
                  <a16:creationId xmlns:a16="http://schemas.microsoft.com/office/drawing/2014/main" id="{DF48391B-CC91-430D-869F-72195BB2E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20" y="4158651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LIMITED EDITION. Exclusive Wireless Signal Icon - Wireless Signal ...">
              <a:extLst>
                <a:ext uri="{FF2B5EF4-FFF2-40B4-BE49-F238E27FC236}">
                  <a16:creationId xmlns:a16="http://schemas.microsoft.com/office/drawing/2014/main" id="{3B71B611-5FF9-45BB-BF8F-C653C01C0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31805">
              <a:off x="494525" y="3640640"/>
              <a:ext cx="550512" cy="55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0ED119C-B8AC-4954-B38C-753F30FFAD2D}"/>
              </a:ext>
            </a:extLst>
          </p:cNvPr>
          <p:cNvGrpSpPr/>
          <p:nvPr/>
        </p:nvGrpSpPr>
        <p:grpSpPr>
          <a:xfrm>
            <a:off x="1629916" y="3703166"/>
            <a:ext cx="784390" cy="1248629"/>
            <a:chOff x="4140200" y="4053165"/>
            <a:chExt cx="784390" cy="124862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C38A8E9-C7AB-44C8-827B-28C78D5620B1}"/>
                </a:ext>
              </a:extLst>
            </p:cNvPr>
            <p:cNvGrpSpPr/>
            <p:nvPr/>
          </p:nvGrpSpPr>
          <p:grpSpPr>
            <a:xfrm>
              <a:off x="4140200" y="4053165"/>
              <a:ext cx="784390" cy="971630"/>
              <a:chOff x="4140200" y="4053165"/>
              <a:chExt cx="784390" cy="971630"/>
            </a:xfrm>
          </p:grpSpPr>
          <p:pic>
            <p:nvPicPr>
              <p:cNvPr id="43" name="Picture 30" descr="Image result for cellular tower icon&quot;">
                <a:extLst>
                  <a:ext uri="{FF2B5EF4-FFF2-40B4-BE49-F238E27FC236}">
                    <a16:creationId xmlns:a16="http://schemas.microsoft.com/office/drawing/2014/main" id="{871D675B-BDE1-4C3D-8B5D-6F288B5246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140200" y="4053165"/>
                <a:ext cx="591578" cy="94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F01511F3-7DA5-43B3-89F2-4CD122B5060D}"/>
                  </a:ext>
                </a:extLst>
              </p:cNvPr>
              <p:cNvSpPr/>
              <p:nvPr/>
            </p:nvSpPr>
            <p:spPr>
              <a:xfrm>
                <a:off x="4538965" y="4747796"/>
                <a:ext cx="385625" cy="276999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2EF29-0BA4-4FB3-8A90-9DA41DFE16C2}"/>
                </a:ext>
              </a:extLst>
            </p:cNvPr>
            <p:cNvSpPr txBox="1"/>
            <p:nvPr/>
          </p:nvSpPr>
          <p:spPr>
            <a:xfrm>
              <a:off x="4292532" y="5024795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eNB</a:t>
              </a:r>
            </a:p>
          </p:txBody>
        </p:sp>
      </p:grpSp>
      <p:sp>
        <p:nvSpPr>
          <p:cNvPr id="54" name="Cylinder 53">
            <a:extLst>
              <a:ext uri="{FF2B5EF4-FFF2-40B4-BE49-F238E27FC236}">
                <a16:creationId xmlns:a16="http://schemas.microsoft.com/office/drawing/2014/main" id="{49428B70-16BF-45EB-9B33-432BEBD3167A}"/>
              </a:ext>
            </a:extLst>
          </p:cNvPr>
          <p:cNvSpPr/>
          <p:nvPr/>
        </p:nvSpPr>
        <p:spPr>
          <a:xfrm>
            <a:off x="5922375" y="1716645"/>
            <a:ext cx="1089265" cy="620154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HSS/SPR/AAA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E2455-16D1-4FD8-96CD-1EAF27C6558E}"/>
              </a:ext>
            </a:extLst>
          </p:cNvPr>
          <p:cNvCxnSpPr>
            <a:cxnSpLocks/>
            <a:stCxn id="54" idx="3"/>
            <a:endCxn id="101" idx="0"/>
          </p:cNvCxnSpPr>
          <p:nvPr/>
        </p:nvCxnSpPr>
        <p:spPr>
          <a:xfrm flipH="1">
            <a:off x="5373383" y="2336799"/>
            <a:ext cx="1093625" cy="6595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F33CA1-3ECB-4A1F-B5C7-5A03DD21AFE8}"/>
              </a:ext>
            </a:extLst>
          </p:cNvPr>
          <p:cNvSpPr txBox="1"/>
          <p:nvPr/>
        </p:nvSpPr>
        <p:spPr>
          <a:xfrm>
            <a:off x="5506132" y="242192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F0C173-6433-462C-849F-61C111B4D5FF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 flipH="1">
            <a:off x="5373382" y="3466737"/>
            <a:ext cx="1" cy="6800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FFA39A-DFDF-437A-8EF9-075409DD8198}"/>
              </a:ext>
            </a:extLst>
          </p:cNvPr>
          <p:cNvCxnSpPr>
            <a:cxnSpLocks/>
            <a:stCxn id="54" idx="3"/>
            <a:endCxn id="57" idx="0"/>
          </p:cNvCxnSpPr>
          <p:nvPr/>
        </p:nvCxnSpPr>
        <p:spPr>
          <a:xfrm>
            <a:off x="6467008" y="2336799"/>
            <a:ext cx="338089" cy="7103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A1E601C7-525B-4BA8-A139-AA880653B03C}"/>
              </a:ext>
            </a:extLst>
          </p:cNvPr>
          <p:cNvSpPr/>
          <p:nvPr/>
        </p:nvSpPr>
        <p:spPr>
          <a:xfrm>
            <a:off x="6964436" y="4146798"/>
            <a:ext cx="1294243" cy="666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PDN-GW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4BFFC3E-71FB-4DAE-94F4-7015959DFA3F}"/>
              </a:ext>
            </a:extLst>
          </p:cNvPr>
          <p:cNvSpPr/>
          <p:nvPr/>
        </p:nvSpPr>
        <p:spPr>
          <a:xfrm>
            <a:off x="7169152" y="4437112"/>
            <a:ext cx="884811" cy="2862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PCEF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710780" y="3960377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655852" y="6040508"/>
              <a:ext cx="1435008" cy="30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1A3DFFB-F672-4800-B73F-32C63EF6C24A}"/>
              </a:ext>
            </a:extLst>
          </p:cNvPr>
          <p:cNvSpPr txBox="1"/>
          <p:nvPr/>
        </p:nvSpPr>
        <p:spPr>
          <a:xfrm>
            <a:off x="6615782" y="3602088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247CF2B-7314-4E9D-8237-EEB3B3ACD1B3}"/>
              </a:ext>
            </a:extLst>
          </p:cNvPr>
          <p:cNvCxnSpPr>
            <a:cxnSpLocks/>
          </p:cNvCxnSpPr>
          <p:nvPr/>
        </p:nvCxnSpPr>
        <p:spPr>
          <a:xfrm>
            <a:off x="1172691" y="5157192"/>
            <a:ext cx="24240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BF58E9A-347C-423F-80EA-7F3ADF7BC4A7}"/>
              </a:ext>
            </a:extLst>
          </p:cNvPr>
          <p:cNvCxnSpPr>
            <a:cxnSpLocks/>
          </p:cNvCxnSpPr>
          <p:nvPr/>
        </p:nvCxnSpPr>
        <p:spPr>
          <a:xfrm>
            <a:off x="3721877" y="5157192"/>
            <a:ext cx="771485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Imagen relacionada">
            <a:extLst>
              <a:ext uri="{FF2B5EF4-FFF2-40B4-BE49-F238E27FC236}">
                <a16:creationId xmlns:a16="http://schemas.microsoft.com/office/drawing/2014/main" id="{D9545410-6DAD-471F-94F6-EEF9282F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25" y="2741352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Imagen relacionada">
            <a:extLst>
              <a:ext uri="{FF2B5EF4-FFF2-40B4-BE49-F238E27FC236}">
                <a16:creationId xmlns:a16="http://schemas.microsoft.com/office/drawing/2014/main" id="{1F5DFFDC-8B63-4536-AEF2-7E16B112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41" y="3916780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Imagen relacionada">
            <a:extLst>
              <a:ext uri="{FF2B5EF4-FFF2-40B4-BE49-F238E27FC236}">
                <a16:creationId xmlns:a16="http://schemas.microsoft.com/office/drawing/2014/main" id="{3E182582-3F49-4E50-85F9-D5E134BE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97" y="3968324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BF3A1EA-2247-429F-8D20-7DC7DFD63545}"/>
              </a:ext>
            </a:extLst>
          </p:cNvPr>
          <p:cNvSpPr/>
          <p:nvPr/>
        </p:nvSpPr>
        <p:spPr>
          <a:xfrm>
            <a:off x="7577073" y="3053537"/>
            <a:ext cx="828000" cy="46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cs typeface="Arial" pitchFamily="34" charset="0"/>
              </a:rPr>
              <a:t>OCS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00BCD4-CF74-4FA3-A6B3-C01F6869FB9D}"/>
              </a:ext>
            </a:extLst>
          </p:cNvPr>
          <p:cNvSpPr/>
          <p:nvPr/>
        </p:nvSpPr>
        <p:spPr>
          <a:xfrm>
            <a:off x="8775667" y="3053537"/>
            <a:ext cx="828000" cy="46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cs typeface="Arial" pitchFamily="34" charset="0"/>
              </a:rPr>
              <a:t>OFCS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F50198-E1E8-44D6-AE2A-29DE71260949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V="1">
            <a:off x="7611558" y="3521537"/>
            <a:ext cx="379515" cy="6252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86BF76-BEEA-458B-87BE-FA1964FCB71D}"/>
              </a:ext>
            </a:extLst>
          </p:cNvPr>
          <p:cNvCxnSpPr>
            <a:cxnSpLocks/>
            <a:stCxn id="95" idx="0"/>
            <a:endCxn id="51" idx="2"/>
          </p:cNvCxnSpPr>
          <p:nvPr/>
        </p:nvCxnSpPr>
        <p:spPr>
          <a:xfrm flipV="1">
            <a:off x="7611558" y="3521537"/>
            <a:ext cx="1578109" cy="6252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E76FD5F-D9EA-4E65-9503-DA140AC094DF}"/>
              </a:ext>
            </a:extLst>
          </p:cNvPr>
          <p:cNvSpPr txBox="1"/>
          <p:nvPr/>
        </p:nvSpPr>
        <p:spPr>
          <a:xfrm>
            <a:off x="7493484" y="357786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Gy</a:t>
            </a:r>
            <a:endParaRPr lang="en-US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E1F0D4-3BA8-4AB8-9D5A-7763FE070DC8}"/>
              </a:ext>
            </a:extLst>
          </p:cNvPr>
          <p:cNvSpPr txBox="1"/>
          <p:nvPr/>
        </p:nvSpPr>
        <p:spPr>
          <a:xfrm>
            <a:off x="8796847" y="361656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Gz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759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E29F34-27FC-4A23-9F26-C2A7CF5D3AC7}"/>
              </a:ext>
            </a:extLst>
          </p:cNvPr>
          <p:cNvSpPr/>
          <p:nvPr/>
        </p:nvSpPr>
        <p:spPr>
          <a:xfrm>
            <a:off x="6744166" y="4218873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60A548-6DFA-453E-AB2B-690F3DEFB394}"/>
              </a:ext>
            </a:extLst>
          </p:cNvPr>
          <p:cNvCxnSpPr>
            <a:cxnSpLocks/>
            <a:stCxn id="105" idx="0"/>
            <a:endCxn id="101" idx="2"/>
          </p:cNvCxnSpPr>
          <p:nvPr/>
        </p:nvCxnSpPr>
        <p:spPr>
          <a:xfrm flipH="1" flipV="1">
            <a:off x="3994279" y="3440897"/>
            <a:ext cx="1441642" cy="78171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326EC2-1D80-4DDF-BA16-A7E584FE08D0}"/>
              </a:ext>
            </a:extLst>
          </p:cNvPr>
          <p:cNvCxnSpPr>
            <a:cxnSpLocks/>
            <a:stCxn id="35" idx="0"/>
            <a:endCxn id="101" idx="1"/>
          </p:cNvCxnSpPr>
          <p:nvPr/>
        </p:nvCxnSpPr>
        <p:spPr>
          <a:xfrm flipV="1">
            <a:off x="1985180" y="3223974"/>
            <a:ext cx="1361978" cy="103277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106" idx="0"/>
            <a:endCxn id="134" idx="3"/>
          </p:cNvCxnSpPr>
          <p:nvPr/>
        </p:nvCxnSpPr>
        <p:spPr>
          <a:xfrm flipV="1">
            <a:off x="7391288" y="2815540"/>
            <a:ext cx="1770998" cy="140333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3F8B9B-CF6A-46EF-9CD9-69B47A2FEE55}"/>
              </a:ext>
            </a:extLst>
          </p:cNvPr>
          <p:cNvSpPr/>
          <p:nvPr/>
        </p:nvSpPr>
        <p:spPr>
          <a:xfrm>
            <a:off x="2998068" y="1556793"/>
            <a:ext cx="5459880" cy="34563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61C29A9-BC1E-455C-B599-7BFBA710A341}"/>
              </a:ext>
            </a:extLst>
          </p:cNvPr>
          <p:cNvSpPr/>
          <p:nvPr/>
        </p:nvSpPr>
        <p:spPr>
          <a:xfrm>
            <a:off x="5427025" y="1701678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34" name="Cylinder 133">
            <a:extLst>
              <a:ext uri="{FF2B5EF4-FFF2-40B4-BE49-F238E27FC236}">
                <a16:creationId xmlns:a16="http://schemas.microsoft.com/office/drawing/2014/main" id="{C5D1F56A-C3AC-4678-A3CD-72480E5DF4B8}"/>
              </a:ext>
            </a:extLst>
          </p:cNvPr>
          <p:cNvSpPr/>
          <p:nvPr/>
        </p:nvSpPr>
        <p:spPr>
          <a:xfrm>
            <a:off x="8622226" y="2258609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48A1393-4CF7-425D-B0D0-5DAA4F810CB1}"/>
              </a:ext>
            </a:extLst>
          </p:cNvPr>
          <p:cNvCxnSpPr>
            <a:cxnSpLocks/>
            <a:stCxn id="18" idx="2"/>
            <a:endCxn id="101" idx="0"/>
          </p:cNvCxnSpPr>
          <p:nvPr/>
        </p:nvCxnSpPr>
        <p:spPr>
          <a:xfrm flipH="1">
            <a:off x="3994279" y="1980144"/>
            <a:ext cx="1432746" cy="102690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AE7E65-6A3E-4B0A-8052-245289B4AFAF}"/>
              </a:ext>
            </a:extLst>
          </p:cNvPr>
          <p:cNvGrpSpPr/>
          <p:nvPr/>
        </p:nvGrpSpPr>
        <p:grpSpPr>
          <a:xfrm>
            <a:off x="3164132" y="2725418"/>
            <a:ext cx="1477267" cy="715479"/>
            <a:chOff x="4241858" y="1649430"/>
            <a:chExt cx="1477267" cy="71547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0FEB192-291C-485E-A3A1-A33836887909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142" name="Picture 141" descr="Imagen relacionada">
              <a:extLst>
                <a:ext uri="{FF2B5EF4-FFF2-40B4-BE49-F238E27FC236}">
                  <a16:creationId xmlns:a16="http://schemas.microsoft.com/office/drawing/2014/main" id="{33ABDC4C-E293-4E78-B9F0-8A161DCEA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056A38-DD1B-4B4D-BE8E-319B212C2317}"/>
              </a:ext>
            </a:extLst>
          </p:cNvPr>
          <p:cNvGrpSpPr/>
          <p:nvPr/>
        </p:nvGrpSpPr>
        <p:grpSpPr>
          <a:xfrm>
            <a:off x="4587667" y="3976401"/>
            <a:ext cx="1495375" cy="716604"/>
            <a:chOff x="5636118" y="3988317"/>
            <a:chExt cx="1495375" cy="71660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1EDAE60-DC62-4524-82BB-F15B3A531781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143" name="Picture 142" descr="Imagen relacionada">
              <a:extLst>
                <a:ext uri="{FF2B5EF4-FFF2-40B4-BE49-F238E27FC236}">
                  <a16:creationId xmlns:a16="http://schemas.microsoft.com/office/drawing/2014/main" id="{C249F99A-BBEA-4DD4-BA04-91A7A9E1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4" name="Picture 143" descr="Imagen relacionada">
            <a:extLst>
              <a:ext uri="{FF2B5EF4-FFF2-40B4-BE49-F238E27FC236}">
                <a16:creationId xmlns:a16="http://schemas.microsoft.com/office/drawing/2014/main" id="{9209C5D1-3125-4FCA-9E13-CFF9988F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44" y="3944377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C4AB1-2DE5-4945-8059-0B489B069BF2}"/>
              </a:ext>
            </a:extLst>
          </p:cNvPr>
          <p:cNvCxnSpPr>
            <a:cxnSpLocks/>
          </p:cNvCxnSpPr>
          <p:nvPr/>
        </p:nvCxnSpPr>
        <p:spPr>
          <a:xfrm flipH="1">
            <a:off x="6090997" y="4605039"/>
            <a:ext cx="661124" cy="37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581584-D499-460D-A120-612096E9014D}"/>
              </a:ext>
            </a:extLst>
          </p:cNvPr>
          <p:cNvCxnSpPr>
            <a:cxnSpLocks/>
            <a:stCxn id="105" idx="1"/>
            <a:endCxn id="35" idx="3"/>
          </p:cNvCxnSpPr>
          <p:nvPr/>
        </p:nvCxnSpPr>
        <p:spPr>
          <a:xfrm flipH="1">
            <a:off x="2632300" y="4457811"/>
            <a:ext cx="2156499" cy="1586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AF7803-D8F3-4184-9103-E1F16FEB7253}"/>
              </a:ext>
            </a:extLst>
          </p:cNvPr>
          <p:cNvGrpSpPr/>
          <p:nvPr/>
        </p:nvGrpSpPr>
        <p:grpSpPr>
          <a:xfrm>
            <a:off x="8716384" y="3489093"/>
            <a:ext cx="2162226" cy="1286712"/>
            <a:chOff x="9764835" y="3501009"/>
            <a:chExt cx="2162226" cy="1286712"/>
          </a:xfrm>
        </p:grpSpPr>
        <p:pic>
          <p:nvPicPr>
            <p:cNvPr id="171" name="Picture 28" descr="Image result for cloud icon&quot;">
              <a:extLst>
                <a:ext uri="{FF2B5EF4-FFF2-40B4-BE49-F238E27FC236}">
                  <a16:creationId xmlns:a16="http://schemas.microsoft.com/office/drawing/2014/main" id="{69F5C93E-5FC6-4288-90E2-F98E62315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9764835" y="3501009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C46EB3-7B35-4BBF-9521-F5AD93587CBD}"/>
                </a:ext>
              </a:extLst>
            </p:cNvPr>
            <p:cNvSpPr txBox="1"/>
            <p:nvPr/>
          </p:nvSpPr>
          <p:spPr>
            <a:xfrm>
              <a:off x="9931734" y="4093735"/>
              <a:ext cx="1875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P  S E R V I C E S /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8038409" y="4454067"/>
            <a:ext cx="739459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078AC9-04E6-4BA4-943E-98039AE04556}"/>
              </a:ext>
            </a:extLst>
          </p:cNvPr>
          <p:cNvGrpSpPr/>
          <p:nvPr/>
        </p:nvGrpSpPr>
        <p:grpSpPr>
          <a:xfrm>
            <a:off x="1249628" y="3633108"/>
            <a:ext cx="1382672" cy="1057489"/>
            <a:chOff x="2362506" y="3961765"/>
            <a:chExt cx="1382672" cy="1057489"/>
          </a:xfrm>
        </p:grpSpPr>
        <p:pic>
          <p:nvPicPr>
            <p:cNvPr id="97" name="Picture 30" descr="Image result for cellular tower icon&quot;">
              <a:extLst>
                <a:ext uri="{FF2B5EF4-FFF2-40B4-BE49-F238E27FC236}">
                  <a16:creationId xmlns:a16="http://schemas.microsoft.com/office/drawing/2014/main" id="{2B813F88-C7A7-45BE-81B6-2F1BD7C8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7" r="25902"/>
            <a:stretch/>
          </p:blipFill>
          <p:spPr bwMode="auto">
            <a:xfrm>
              <a:off x="2362506" y="3961765"/>
              <a:ext cx="417916" cy="67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2810F-F3B2-4738-BE8D-078A715DD56D}"/>
                </a:ext>
              </a:extLst>
            </p:cNvPr>
            <p:cNvSpPr/>
            <p:nvPr/>
          </p:nvSpPr>
          <p:spPr>
            <a:xfrm>
              <a:off x="2450937" y="4585408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eNB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502A62-48B0-4D82-B6C1-EFCC8256A797}"/>
              </a:ext>
            </a:extLst>
          </p:cNvPr>
          <p:cNvCxnSpPr>
            <a:cxnSpLocks/>
          </p:cNvCxnSpPr>
          <p:nvPr/>
        </p:nvCxnSpPr>
        <p:spPr>
          <a:xfrm>
            <a:off x="6090997" y="4335123"/>
            <a:ext cx="64521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887C88-E150-4A42-9DF6-E517199D3F67}"/>
              </a:ext>
            </a:extLst>
          </p:cNvPr>
          <p:cNvSpPr txBox="1"/>
          <p:nvPr/>
        </p:nvSpPr>
        <p:spPr>
          <a:xfrm>
            <a:off x="7318548" y="121133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EPC in a box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D42636-D09F-45DA-8A45-5D6F124CD394}"/>
              </a:ext>
            </a:extLst>
          </p:cNvPr>
          <p:cNvCxnSpPr>
            <a:cxnSpLocks/>
          </p:cNvCxnSpPr>
          <p:nvPr/>
        </p:nvCxnSpPr>
        <p:spPr>
          <a:xfrm flipH="1">
            <a:off x="8709176" y="5661248"/>
            <a:ext cx="661124" cy="37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4A1750-BD9F-4257-A74F-7F7B1B038127}"/>
              </a:ext>
            </a:extLst>
          </p:cNvPr>
          <p:cNvCxnSpPr>
            <a:cxnSpLocks/>
          </p:cNvCxnSpPr>
          <p:nvPr/>
        </p:nvCxnSpPr>
        <p:spPr>
          <a:xfrm>
            <a:off x="8709176" y="5391332"/>
            <a:ext cx="64521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CC2484-3017-46D4-A6A0-8C6659DBC59D}"/>
              </a:ext>
            </a:extLst>
          </p:cNvPr>
          <p:cNvSpPr/>
          <p:nvPr/>
        </p:nvSpPr>
        <p:spPr>
          <a:xfrm>
            <a:off x="9354391" y="5182866"/>
            <a:ext cx="163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Plane</a:t>
            </a:r>
          </a:p>
          <a:p>
            <a:r>
              <a:rPr lang="en-US" dirty="0"/>
              <a:t>User Plane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13AC8A-9CDD-4003-AC73-DCD530EF9AE2}"/>
              </a:ext>
            </a:extLst>
          </p:cNvPr>
          <p:cNvSpPr txBox="1"/>
          <p:nvPr/>
        </p:nvSpPr>
        <p:spPr>
          <a:xfrm>
            <a:off x="2153327" y="332369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5D85B8-375B-4E71-B91E-FB96843CA52D}"/>
              </a:ext>
            </a:extLst>
          </p:cNvPr>
          <p:cNvSpPr txBox="1"/>
          <p:nvPr/>
        </p:nvSpPr>
        <p:spPr>
          <a:xfrm>
            <a:off x="3502511" y="4473674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91533A-41C2-44B6-9A78-DC3D5CE1E167}"/>
              </a:ext>
            </a:extLst>
          </p:cNvPr>
          <p:cNvSpPr txBox="1"/>
          <p:nvPr/>
        </p:nvSpPr>
        <p:spPr>
          <a:xfrm>
            <a:off x="6236433" y="4322393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498AB9-3AF1-40FE-8660-2FB873D53CA9}"/>
              </a:ext>
            </a:extLst>
          </p:cNvPr>
          <p:cNvSpPr txBox="1"/>
          <p:nvPr/>
        </p:nvSpPr>
        <p:spPr>
          <a:xfrm>
            <a:off x="8087472" y="318086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657212-F336-415A-86AF-8745947495D2}"/>
              </a:ext>
            </a:extLst>
          </p:cNvPr>
          <p:cNvSpPr txBox="1"/>
          <p:nvPr/>
        </p:nvSpPr>
        <p:spPr>
          <a:xfrm>
            <a:off x="8240826" y="44314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1C4663-93CC-47CF-AE54-99F61556E66E}"/>
              </a:ext>
            </a:extLst>
          </p:cNvPr>
          <p:cNvSpPr txBox="1"/>
          <p:nvPr/>
        </p:nvSpPr>
        <p:spPr>
          <a:xfrm>
            <a:off x="4256456" y="221989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1C6C0D-9A0F-451E-B850-E3B1E0E2DFAB}"/>
              </a:ext>
            </a:extLst>
          </p:cNvPr>
          <p:cNvSpPr txBox="1"/>
          <p:nvPr/>
        </p:nvSpPr>
        <p:spPr>
          <a:xfrm>
            <a:off x="4665873" y="359006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99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050992-2FD3-419F-A1C1-CF66EEBA7D33}"/>
              </a:ext>
            </a:extLst>
          </p:cNvPr>
          <p:cNvSpPr/>
          <p:nvPr/>
        </p:nvSpPr>
        <p:spPr>
          <a:xfrm>
            <a:off x="1705519" y="1999611"/>
            <a:ext cx="1868780" cy="315758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6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FEB192-291C-485E-A3A1-A33836887909}"/>
              </a:ext>
            </a:extLst>
          </p:cNvPr>
          <p:cNvSpPr/>
          <p:nvPr/>
        </p:nvSpPr>
        <p:spPr>
          <a:xfrm>
            <a:off x="4510236" y="2348879"/>
            <a:ext cx="1294241" cy="470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MME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EDAE60-DC62-4524-82BB-F15B3A531781}"/>
              </a:ext>
            </a:extLst>
          </p:cNvPr>
          <p:cNvSpPr/>
          <p:nvPr/>
        </p:nvSpPr>
        <p:spPr>
          <a:xfrm>
            <a:off x="6577788" y="4234532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SGW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E29F34-27FC-4A23-9F26-C2A7CF5D3AC7}"/>
              </a:ext>
            </a:extLst>
          </p:cNvPr>
          <p:cNvSpPr/>
          <p:nvPr/>
        </p:nvSpPr>
        <p:spPr>
          <a:xfrm>
            <a:off x="8663254" y="4230789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PGW-U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60A548-6DFA-453E-AB2B-690F3DEFB394}"/>
              </a:ext>
            </a:extLst>
          </p:cNvPr>
          <p:cNvCxnSpPr>
            <a:cxnSpLocks/>
            <a:stCxn id="85" idx="0"/>
            <a:endCxn id="51" idx="2"/>
          </p:cNvCxnSpPr>
          <p:nvPr/>
        </p:nvCxnSpPr>
        <p:spPr>
          <a:xfrm flipV="1">
            <a:off x="7222461" y="2819269"/>
            <a:ext cx="1" cy="54875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86" idx="0"/>
            <a:endCxn id="57" idx="2"/>
          </p:cNvCxnSpPr>
          <p:nvPr/>
        </p:nvCxnSpPr>
        <p:spPr>
          <a:xfrm flipV="1">
            <a:off x="9310374" y="2819268"/>
            <a:ext cx="1" cy="54875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3F8B9B-CF6A-46EF-9CD9-69B47A2FEE55}"/>
              </a:ext>
            </a:extLst>
          </p:cNvPr>
          <p:cNvSpPr/>
          <p:nvPr/>
        </p:nvSpPr>
        <p:spPr>
          <a:xfrm>
            <a:off x="4323502" y="1999613"/>
            <a:ext cx="5962259" cy="315758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48A1393-4CF7-425D-B0D0-5DAA4F810CB1}"/>
              </a:ext>
            </a:extLst>
          </p:cNvPr>
          <p:cNvCxnSpPr>
            <a:cxnSpLocks/>
            <a:stCxn id="81" idx="1"/>
            <a:endCxn id="101" idx="3"/>
          </p:cNvCxnSpPr>
          <p:nvPr/>
        </p:nvCxnSpPr>
        <p:spPr>
          <a:xfrm flipH="1">
            <a:off x="5804477" y="2584071"/>
            <a:ext cx="169233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C4AB1-2DE5-4945-8059-0B489B069BF2}"/>
              </a:ext>
            </a:extLst>
          </p:cNvPr>
          <p:cNvCxnSpPr>
            <a:cxnSpLocks/>
            <a:stCxn id="79" idx="1"/>
            <a:endCxn id="105" idx="3"/>
          </p:cNvCxnSpPr>
          <p:nvPr/>
        </p:nvCxnSpPr>
        <p:spPr>
          <a:xfrm flipH="1">
            <a:off x="7872031" y="4465982"/>
            <a:ext cx="143608" cy="374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581584-D499-460D-A120-612096E9014D}"/>
              </a:ext>
            </a:extLst>
          </p:cNvPr>
          <p:cNvCxnSpPr>
            <a:cxnSpLocks/>
            <a:stCxn id="82" idx="1"/>
            <a:endCxn id="66" idx="3"/>
          </p:cNvCxnSpPr>
          <p:nvPr/>
        </p:nvCxnSpPr>
        <p:spPr>
          <a:xfrm flipH="1">
            <a:off x="3371208" y="4465981"/>
            <a:ext cx="304679" cy="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DD15422-6677-4080-866E-38CBE474DB46}"/>
              </a:ext>
            </a:extLst>
          </p:cNvPr>
          <p:cNvSpPr txBox="1"/>
          <p:nvPr/>
        </p:nvSpPr>
        <p:spPr>
          <a:xfrm>
            <a:off x="2229862" y="5284676"/>
            <a:ext cx="97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E-UTRAN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B4C008C-C062-426E-BBFB-3A661DE5E099}"/>
              </a:ext>
            </a:extLst>
          </p:cNvPr>
          <p:cNvSpPr txBox="1"/>
          <p:nvPr/>
        </p:nvSpPr>
        <p:spPr>
          <a:xfrm>
            <a:off x="6362231" y="5284677"/>
            <a:ext cx="23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Evolved Packet Core (EPC)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stCxn id="5" idx="2"/>
            <a:endCxn id="106" idx="3"/>
          </p:cNvCxnSpPr>
          <p:nvPr/>
        </p:nvCxnSpPr>
        <p:spPr>
          <a:xfrm flipH="1">
            <a:off x="9957497" y="4465983"/>
            <a:ext cx="748331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029542-8D81-4E47-A55C-1CD5559EDDDA}"/>
              </a:ext>
            </a:extLst>
          </p:cNvPr>
          <p:cNvSpPr/>
          <p:nvPr/>
        </p:nvSpPr>
        <p:spPr>
          <a:xfrm>
            <a:off x="10705828" y="4146797"/>
            <a:ext cx="1393387" cy="638371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cs typeface="Arial" pitchFamily="34" charset="0"/>
              </a:rPr>
              <a:t>PDN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7CE2A7-D3A2-4982-B8E0-22D06CFDFC5F}"/>
              </a:ext>
            </a:extLst>
          </p:cNvPr>
          <p:cNvSpPr/>
          <p:nvPr/>
        </p:nvSpPr>
        <p:spPr>
          <a:xfrm>
            <a:off x="6575340" y="2348880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SGW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04ECCD-1928-46A9-ADF0-FDDD3036DAF0}"/>
              </a:ext>
            </a:extLst>
          </p:cNvPr>
          <p:cNvSpPr/>
          <p:nvPr/>
        </p:nvSpPr>
        <p:spPr>
          <a:xfrm>
            <a:off x="8663253" y="2348879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PGW-C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AD76A7-7183-4558-A2C4-AD3752ADD564}"/>
              </a:ext>
            </a:extLst>
          </p:cNvPr>
          <p:cNvSpPr/>
          <p:nvPr/>
        </p:nvSpPr>
        <p:spPr>
          <a:xfrm>
            <a:off x="2076967" y="4230790"/>
            <a:ext cx="1294241" cy="4703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eNB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A00F14A-E474-461C-9FD1-05665B9595E5}"/>
              </a:ext>
            </a:extLst>
          </p:cNvPr>
          <p:cNvSpPr/>
          <p:nvPr/>
        </p:nvSpPr>
        <p:spPr>
          <a:xfrm>
            <a:off x="128603" y="4230790"/>
            <a:ext cx="1294241" cy="4703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UE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B611E2-92D3-4AB6-87D2-70ADD4864112}"/>
              </a:ext>
            </a:extLst>
          </p:cNvPr>
          <p:cNvCxnSpPr>
            <a:cxnSpLocks/>
            <a:stCxn id="66" idx="1"/>
            <a:endCxn id="71" idx="3"/>
          </p:cNvCxnSpPr>
          <p:nvPr/>
        </p:nvCxnSpPr>
        <p:spPr>
          <a:xfrm flipH="1">
            <a:off x="1422844" y="4465984"/>
            <a:ext cx="65412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9325488-6BBF-4926-B71B-9B39BEAAB443}"/>
              </a:ext>
            </a:extLst>
          </p:cNvPr>
          <p:cNvCxnSpPr>
            <a:cxnSpLocks/>
            <a:stCxn id="83" idx="1"/>
            <a:endCxn id="66" idx="0"/>
          </p:cNvCxnSpPr>
          <p:nvPr/>
        </p:nvCxnSpPr>
        <p:spPr>
          <a:xfrm rot="10800000" flipV="1">
            <a:off x="2724088" y="2579740"/>
            <a:ext cx="803580" cy="1651050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2BD578-1ED3-4A3C-ACAC-DD8F2668BAE7}"/>
              </a:ext>
            </a:extLst>
          </p:cNvPr>
          <p:cNvSpPr txBox="1"/>
          <p:nvPr/>
        </p:nvSpPr>
        <p:spPr>
          <a:xfrm>
            <a:off x="8005326" y="244557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S5-C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A848A1-93AD-4251-ADA0-5F7ABDE370A0}"/>
              </a:ext>
            </a:extLst>
          </p:cNvPr>
          <p:cNvSpPr txBox="1"/>
          <p:nvPr/>
        </p:nvSpPr>
        <p:spPr>
          <a:xfrm>
            <a:off x="8015639" y="432748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S5-U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6ADA0-6340-4B76-8889-07B6F4FDEF11}"/>
              </a:ext>
            </a:extLst>
          </p:cNvPr>
          <p:cNvSpPr txBox="1"/>
          <p:nvPr/>
        </p:nvSpPr>
        <p:spPr>
          <a:xfrm>
            <a:off x="10101656" y="418898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1B77E9-B253-4DD6-98A0-A6421057BC1C}"/>
              </a:ext>
            </a:extLst>
          </p:cNvPr>
          <p:cNvSpPr txBox="1"/>
          <p:nvPr/>
        </p:nvSpPr>
        <p:spPr>
          <a:xfrm>
            <a:off x="5973710" y="24455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CF317-26C3-48B3-B12D-6556A1EE91FB}"/>
              </a:ext>
            </a:extLst>
          </p:cNvPr>
          <p:cNvSpPr txBox="1"/>
          <p:nvPr/>
        </p:nvSpPr>
        <p:spPr>
          <a:xfrm>
            <a:off x="3675887" y="432748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DF2061-D071-4759-842D-ABAB090CE880}"/>
              </a:ext>
            </a:extLst>
          </p:cNvPr>
          <p:cNvSpPr txBox="1"/>
          <p:nvPr/>
        </p:nvSpPr>
        <p:spPr>
          <a:xfrm>
            <a:off x="3527668" y="2441240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47278C-EB39-4538-AB1F-3EFA63C7C6A3}"/>
              </a:ext>
            </a:extLst>
          </p:cNvPr>
          <p:cNvSpPr txBox="1"/>
          <p:nvPr/>
        </p:nvSpPr>
        <p:spPr>
          <a:xfrm>
            <a:off x="1470578" y="4206823"/>
            <a:ext cx="424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35ABEE-E6AC-4C6D-B339-8F9548FA87D2}"/>
              </a:ext>
            </a:extLst>
          </p:cNvPr>
          <p:cNvSpPr txBox="1"/>
          <p:nvPr/>
        </p:nvSpPr>
        <p:spPr>
          <a:xfrm>
            <a:off x="7002689" y="336802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Sxa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E0620-85DF-4101-9FBF-AAAC7CF2DA07}"/>
              </a:ext>
            </a:extLst>
          </p:cNvPr>
          <p:cNvSpPr txBox="1"/>
          <p:nvPr/>
        </p:nvSpPr>
        <p:spPr>
          <a:xfrm>
            <a:off x="9084190" y="336802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Sxb</a:t>
            </a:r>
            <a:endParaRPr lang="en-US" sz="1400" b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90A41D-5897-4AD6-81C8-5B81F9C30117}"/>
              </a:ext>
            </a:extLst>
          </p:cNvPr>
          <p:cNvCxnSpPr>
            <a:cxnSpLocks/>
            <a:stCxn id="101" idx="1"/>
            <a:endCxn id="83" idx="3"/>
          </p:cNvCxnSpPr>
          <p:nvPr/>
        </p:nvCxnSpPr>
        <p:spPr>
          <a:xfrm flipH="1" flipV="1">
            <a:off x="4326285" y="2579740"/>
            <a:ext cx="183951" cy="43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016D4CB-164E-4487-8B5F-B94A4FB8E5D7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6382444" y="2584071"/>
            <a:ext cx="192896" cy="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FF9597-A52D-4BF0-B498-40F5062010A5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869583" y="2584071"/>
            <a:ext cx="96919" cy="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B5C1716-FFFE-48BA-8892-7C435090D7D4}"/>
              </a:ext>
            </a:extLst>
          </p:cNvPr>
          <p:cNvCxnSpPr>
            <a:cxnSpLocks/>
            <a:stCxn id="57" idx="1"/>
            <a:endCxn id="78" idx="3"/>
          </p:cNvCxnSpPr>
          <p:nvPr/>
        </p:nvCxnSpPr>
        <p:spPr>
          <a:xfrm flipH="1" flipV="1">
            <a:off x="8523417" y="2584071"/>
            <a:ext cx="139836" cy="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ED7B97E-565F-4C0B-86E2-A09A5D272DA1}"/>
              </a:ext>
            </a:extLst>
          </p:cNvPr>
          <p:cNvCxnSpPr>
            <a:cxnSpLocks/>
            <a:stCxn id="105" idx="0"/>
            <a:endCxn id="85" idx="2"/>
          </p:cNvCxnSpPr>
          <p:nvPr/>
        </p:nvCxnSpPr>
        <p:spPr>
          <a:xfrm flipH="1" flipV="1">
            <a:off x="7222461" y="3645024"/>
            <a:ext cx="2449" cy="5895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CA903D-80FF-4EA1-BF24-4D7B83CEBEBC}"/>
              </a:ext>
            </a:extLst>
          </p:cNvPr>
          <p:cNvCxnSpPr>
            <a:cxnSpLocks/>
            <a:stCxn id="106" idx="0"/>
            <a:endCxn id="86" idx="2"/>
          </p:cNvCxnSpPr>
          <p:nvPr/>
        </p:nvCxnSpPr>
        <p:spPr>
          <a:xfrm flipH="1" flipV="1">
            <a:off x="9310374" y="3645024"/>
            <a:ext cx="2" cy="58576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4FEB167-05FC-4C08-80AE-A977725DAEFA}"/>
              </a:ext>
            </a:extLst>
          </p:cNvPr>
          <p:cNvCxnSpPr>
            <a:cxnSpLocks/>
            <a:stCxn id="105" idx="1"/>
            <a:endCxn id="82" idx="3"/>
          </p:cNvCxnSpPr>
          <p:nvPr/>
        </p:nvCxnSpPr>
        <p:spPr>
          <a:xfrm flipH="1" flipV="1">
            <a:off x="4208405" y="4465981"/>
            <a:ext cx="2369383" cy="374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E2A859D-7BEE-4A5F-AFD5-FFEF0C6E2824}"/>
              </a:ext>
            </a:extLst>
          </p:cNvPr>
          <p:cNvCxnSpPr>
            <a:cxnSpLocks/>
            <a:stCxn id="106" idx="1"/>
            <a:endCxn id="79" idx="3"/>
          </p:cNvCxnSpPr>
          <p:nvPr/>
        </p:nvCxnSpPr>
        <p:spPr>
          <a:xfrm flipH="1" flipV="1">
            <a:off x="8548157" y="4465982"/>
            <a:ext cx="115097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1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C140D3BE-3681-46D3-93FF-626D6CBD4FD0}"/>
              </a:ext>
            </a:extLst>
          </p:cNvPr>
          <p:cNvSpPr/>
          <p:nvPr/>
        </p:nvSpPr>
        <p:spPr>
          <a:xfrm>
            <a:off x="6479159" y="639290"/>
            <a:ext cx="3788309" cy="29324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879B8F-4A7A-47A1-B7C0-A297862BB4DA}"/>
              </a:ext>
            </a:extLst>
          </p:cNvPr>
          <p:cNvSpPr/>
          <p:nvPr/>
        </p:nvSpPr>
        <p:spPr>
          <a:xfrm>
            <a:off x="2455319" y="639290"/>
            <a:ext cx="3561516" cy="29324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2207082" cy="547464"/>
          </a:xfrm>
        </p:spPr>
        <p:txBody>
          <a:bodyPr>
            <a:normAutofit/>
          </a:bodyPr>
          <a:lstStyle/>
          <a:p>
            <a:r>
              <a:rPr lang="en-US" dirty="0"/>
              <a:t>FIGURE 7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2E74834-1787-4258-B587-F5C0C81AF035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>
          <a:xfrm flipH="1">
            <a:off x="7278591" y="3283026"/>
            <a:ext cx="2048950" cy="112330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F7BA24C-D497-47BE-8745-AD5D33ABBE1B}"/>
              </a:ext>
            </a:extLst>
          </p:cNvPr>
          <p:cNvCxnSpPr>
            <a:cxnSpLocks/>
            <a:stCxn id="91" idx="3"/>
            <a:endCxn id="75" idx="0"/>
          </p:cNvCxnSpPr>
          <p:nvPr/>
        </p:nvCxnSpPr>
        <p:spPr>
          <a:xfrm flipH="1">
            <a:off x="5400207" y="3274039"/>
            <a:ext cx="2364379" cy="117193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019585-F5AF-4680-9347-A79E961C1FB5}"/>
              </a:ext>
            </a:extLst>
          </p:cNvPr>
          <p:cNvGrpSpPr/>
          <p:nvPr/>
        </p:nvGrpSpPr>
        <p:grpSpPr>
          <a:xfrm>
            <a:off x="4570060" y="4164340"/>
            <a:ext cx="1477267" cy="715479"/>
            <a:chOff x="4241858" y="1649430"/>
            <a:chExt cx="1477267" cy="71547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0FCBB2-DCF1-46CA-ACD2-E32B041668EE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81" name="Picture 80" descr="Imagen relacionada">
              <a:extLst>
                <a:ext uri="{FF2B5EF4-FFF2-40B4-BE49-F238E27FC236}">
                  <a16:creationId xmlns:a16="http://schemas.microsoft.com/office/drawing/2014/main" id="{AA249C79-CC7E-41B5-9F64-A5D68257B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50342C-EA5F-404D-8D41-17CA4CF71FCC}"/>
              </a:ext>
            </a:extLst>
          </p:cNvPr>
          <p:cNvGrpSpPr/>
          <p:nvPr/>
        </p:nvGrpSpPr>
        <p:grpSpPr>
          <a:xfrm>
            <a:off x="6500400" y="4144960"/>
            <a:ext cx="1425312" cy="731760"/>
            <a:chOff x="6812804" y="3308393"/>
            <a:chExt cx="1425312" cy="731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2F094F1-5D21-4691-8277-4F4403210B84}"/>
                </a:ext>
              </a:extLst>
            </p:cNvPr>
            <p:cNvSpPr/>
            <p:nvPr/>
          </p:nvSpPr>
          <p:spPr>
            <a:xfrm>
              <a:off x="6943873" y="3569764"/>
              <a:ext cx="1294243" cy="47038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85" name="Picture 84" descr="Imagen relacionada">
              <a:extLst>
                <a:ext uri="{FF2B5EF4-FFF2-40B4-BE49-F238E27FC236}">
                  <a16:creationId xmlns:a16="http://schemas.microsoft.com/office/drawing/2014/main" id="{A83DA07C-75A4-4618-A59D-27621046D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804" y="3308393"/>
              <a:ext cx="519492" cy="470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084E0E9-348B-4578-A76B-97636E992C7B}"/>
              </a:ext>
            </a:extLst>
          </p:cNvPr>
          <p:cNvSpPr/>
          <p:nvPr/>
        </p:nvSpPr>
        <p:spPr>
          <a:xfrm>
            <a:off x="8680419" y="2812637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pic>
        <p:nvPicPr>
          <p:cNvPr id="88" name="Picture 87" descr="Imagen relacionada">
            <a:extLst>
              <a:ext uri="{FF2B5EF4-FFF2-40B4-BE49-F238E27FC236}">
                <a16:creationId xmlns:a16="http://schemas.microsoft.com/office/drawing/2014/main" id="{A8CACFC3-56DC-4778-9C59-CAFD321B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97" y="2538141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ylinder 90">
            <a:extLst>
              <a:ext uri="{FF2B5EF4-FFF2-40B4-BE49-F238E27FC236}">
                <a16:creationId xmlns:a16="http://schemas.microsoft.com/office/drawing/2014/main" id="{04798619-7FC8-4F69-BBE2-1C81D841D400}"/>
              </a:ext>
            </a:extLst>
          </p:cNvPr>
          <p:cNvSpPr/>
          <p:nvPr/>
        </p:nvSpPr>
        <p:spPr>
          <a:xfrm>
            <a:off x="7117464" y="2803649"/>
            <a:ext cx="1294243" cy="47039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67865-B8D1-4CE7-AED6-6A70F9A6FE9B}"/>
              </a:ext>
            </a:extLst>
          </p:cNvPr>
          <p:cNvSpPr txBox="1"/>
          <p:nvPr/>
        </p:nvSpPr>
        <p:spPr>
          <a:xfrm>
            <a:off x="9190756" y="68013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MNO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47D0F9-D686-452B-8351-49A2B239DBAC}"/>
              </a:ext>
            </a:extLst>
          </p:cNvPr>
          <p:cNvSpPr/>
          <p:nvPr/>
        </p:nvSpPr>
        <p:spPr>
          <a:xfrm>
            <a:off x="2455319" y="3806446"/>
            <a:ext cx="7812149" cy="138870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E6DCE39-FC75-4A23-82FE-72E7521B542B}"/>
              </a:ext>
            </a:extLst>
          </p:cNvPr>
          <p:cNvCxnSpPr>
            <a:cxnSpLocks/>
            <a:stCxn id="70" idx="2"/>
            <a:endCxn id="86" idx="0"/>
          </p:cNvCxnSpPr>
          <p:nvPr/>
        </p:nvCxnSpPr>
        <p:spPr>
          <a:xfrm rot="16200000" flipH="1">
            <a:off x="7375133" y="860228"/>
            <a:ext cx="823797" cy="308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>
            <a:extLst>
              <a:ext uri="{FF2B5EF4-FFF2-40B4-BE49-F238E27FC236}">
                <a16:creationId xmlns:a16="http://schemas.microsoft.com/office/drawing/2014/main" id="{49CC9DB6-96CE-43D1-98A5-95171240609D}"/>
              </a:ext>
            </a:extLst>
          </p:cNvPr>
          <p:cNvSpPr/>
          <p:nvPr/>
        </p:nvSpPr>
        <p:spPr>
          <a:xfrm>
            <a:off x="3286100" y="5373216"/>
            <a:ext cx="2578971" cy="1319343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DD892526-1278-4938-90A5-D30C76CFF579}"/>
              </a:ext>
            </a:extLst>
          </p:cNvPr>
          <p:cNvSpPr/>
          <p:nvPr/>
        </p:nvSpPr>
        <p:spPr>
          <a:xfrm>
            <a:off x="6724935" y="5373216"/>
            <a:ext cx="2578971" cy="1319343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050E21-C353-4839-ABAD-0C13997BEEC8}"/>
              </a:ext>
            </a:extLst>
          </p:cNvPr>
          <p:cNvCxnSpPr>
            <a:cxnSpLocks/>
            <a:stCxn id="84" idx="2"/>
            <a:endCxn id="119" idx="3"/>
          </p:cNvCxnSpPr>
          <p:nvPr/>
        </p:nvCxnSpPr>
        <p:spPr>
          <a:xfrm>
            <a:off x="7278591" y="4876720"/>
            <a:ext cx="735830" cy="57193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11D981-7505-4F97-972B-D1051731E20E}"/>
              </a:ext>
            </a:extLst>
          </p:cNvPr>
          <p:cNvCxnSpPr>
            <a:cxnSpLocks/>
            <a:stCxn id="84" idx="2"/>
            <a:endCxn id="19" idx="3"/>
          </p:cNvCxnSpPr>
          <p:nvPr/>
        </p:nvCxnSpPr>
        <p:spPr>
          <a:xfrm flipH="1">
            <a:off x="4575586" y="4876720"/>
            <a:ext cx="2703005" cy="57193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721C59E-4016-4BF7-A270-5E7A7F31BEC1}"/>
              </a:ext>
            </a:extLst>
          </p:cNvPr>
          <p:cNvCxnSpPr>
            <a:cxnSpLocks/>
            <a:stCxn id="75" idx="2"/>
            <a:endCxn id="19" idx="3"/>
          </p:cNvCxnSpPr>
          <p:nvPr/>
        </p:nvCxnSpPr>
        <p:spPr>
          <a:xfrm flipH="1">
            <a:off x="4575586" y="4879819"/>
            <a:ext cx="824621" cy="56883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06F2CBE-F979-41AA-91E6-6D67A8EE431D}"/>
              </a:ext>
            </a:extLst>
          </p:cNvPr>
          <p:cNvCxnSpPr>
            <a:cxnSpLocks/>
            <a:stCxn id="75" idx="2"/>
            <a:endCxn id="119" idx="3"/>
          </p:cNvCxnSpPr>
          <p:nvPr/>
        </p:nvCxnSpPr>
        <p:spPr>
          <a:xfrm>
            <a:off x="5400207" y="4879819"/>
            <a:ext cx="2614214" cy="56883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0143562-9F71-46F0-805F-B1135783C12E}"/>
              </a:ext>
            </a:extLst>
          </p:cNvPr>
          <p:cNvSpPr txBox="1"/>
          <p:nvPr/>
        </p:nvSpPr>
        <p:spPr>
          <a:xfrm>
            <a:off x="8453747" y="3857507"/>
            <a:ext cx="17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NaaS Operator</a:t>
            </a:r>
          </a:p>
        </p:txBody>
      </p:sp>
      <p:pic>
        <p:nvPicPr>
          <p:cNvPr id="130" name="Picture 30" descr="Image result for cellular tower icon&quot;">
            <a:extLst>
              <a:ext uri="{FF2B5EF4-FFF2-40B4-BE49-F238E27FC236}">
                <a16:creationId xmlns:a16="http://schemas.microsoft.com/office/drawing/2014/main" id="{3C9F22BF-2AFB-4321-A0CB-CCC4EEC15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7260791" y="5626713"/>
            <a:ext cx="417916" cy="6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0" descr="Image result for cellular tower icon&quot;">
            <a:extLst>
              <a:ext uri="{FF2B5EF4-FFF2-40B4-BE49-F238E27FC236}">
                <a16:creationId xmlns:a16="http://schemas.microsoft.com/office/drawing/2014/main" id="{9FF5CD08-5039-447B-ABFD-721A45DC2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4890778" y="5622043"/>
            <a:ext cx="417916" cy="6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D28723A-BE12-40F5-A7FF-C492858AB076}"/>
              </a:ext>
            </a:extLst>
          </p:cNvPr>
          <p:cNvSpPr txBox="1"/>
          <p:nvPr/>
        </p:nvSpPr>
        <p:spPr>
          <a:xfrm>
            <a:off x="4871396" y="620851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B270AC4-7239-4441-9255-5450197346D4}"/>
              </a:ext>
            </a:extLst>
          </p:cNvPr>
          <p:cNvSpPr txBox="1"/>
          <p:nvPr/>
        </p:nvSpPr>
        <p:spPr>
          <a:xfrm>
            <a:off x="7230324" y="626922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eNB</a:t>
            </a:r>
          </a:p>
        </p:txBody>
      </p:sp>
      <p:pic>
        <p:nvPicPr>
          <p:cNvPr id="134" name="Picture 4" descr="Iphone X Icon Flat - Free image on Pixabay">
            <a:extLst>
              <a:ext uri="{FF2B5EF4-FFF2-40B4-BE49-F238E27FC236}">
                <a16:creationId xmlns:a16="http://schemas.microsoft.com/office/drawing/2014/main" id="{6582A615-3097-4368-9756-2BF9A8DE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93" y="5716667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Iphone X Icon Flat - Free image on Pixabay">
            <a:extLst>
              <a:ext uri="{FF2B5EF4-FFF2-40B4-BE49-F238E27FC236}">
                <a16:creationId xmlns:a16="http://schemas.microsoft.com/office/drawing/2014/main" id="{13664938-2F7A-45DB-9FE4-5D3CFE5A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598" y="5669355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F9F3B9AC-6035-4FC1-BF45-7AE03A1BF250}"/>
              </a:ext>
            </a:extLst>
          </p:cNvPr>
          <p:cNvSpPr txBox="1"/>
          <p:nvPr/>
        </p:nvSpPr>
        <p:spPr>
          <a:xfrm>
            <a:off x="3842400" y="6269917"/>
            <a:ext cx="37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97F1BC4-0F83-4FDD-B218-90EFAFD99B9D}"/>
              </a:ext>
            </a:extLst>
          </p:cNvPr>
          <p:cNvSpPr txBox="1"/>
          <p:nvPr/>
        </p:nvSpPr>
        <p:spPr>
          <a:xfrm>
            <a:off x="8168156" y="6264559"/>
            <a:ext cx="37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3CCC31-DBCB-4FE4-B8CD-241E42966275}"/>
              </a:ext>
            </a:extLst>
          </p:cNvPr>
          <p:cNvGrpSpPr/>
          <p:nvPr/>
        </p:nvGrpSpPr>
        <p:grpSpPr>
          <a:xfrm>
            <a:off x="5158309" y="860848"/>
            <a:ext cx="2063642" cy="1169551"/>
            <a:chOff x="8058832" y="5387117"/>
            <a:chExt cx="2362885" cy="144752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654F5F-AE13-4969-A822-18BA8752372A}"/>
                </a:ext>
              </a:extLst>
            </p:cNvPr>
            <p:cNvSpPr txBox="1"/>
            <p:nvPr/>
          </p:nvSpPr>
          <p:spPr>
            <a:xfrm>
              <a:off x="8058832" y="5387117"/>
              <a:ext cx="2362885" cy="1447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P D N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 E T W O R K</a:t>
              </a:r>
            </a:p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70" name="Picture 28" descr="Image result for cloud icon&quot;">
              <a:extLst>
                <a:ext uri="{FF2B5EF4-FFF2-40B4-BE49-F238E27FC236}">
                  <a16:creationId xmlns:a16="http://schemas.microsoft.com/office/drawing/2014/main" id="{9CBD4179-5081-4121-A87D-A838D9371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23730" y="5496497"/>
              <a:ext cx="2162226" cy="1286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BD3452D-1092-4863-9037-255A8073AE5D}"/>
              </a:ext>
            </a:extLst>
          </p:cNvPr>
          <p:cNvSpPr/>
          <p:nvPr/>
        </p:nvSpPr>
        <p:spPr>
          <a:xfrm>
            <a:off x="4281267" y="2812637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pic>
        <p:nvPicPr>
          <p:cNvPr id="74" name="Picture 73" descr="Imagen relacionada">
            <a:extLst>
              <a:ext uri="{FF2B5EF4-FFF2-40B4-BE49-F238E27FC236}">
                <a16:creationId xmlns:a16="http://schemas.microsoft.com/office/drawing/2014/main" id="{391A5485-7DAE-4EB6-B746-07F61329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45" y="2538141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ylinder 75">
            <a:extLst>
              <a:ext uri="{FF2B5EF4-FFF2-40B4-BE49-F238E27FC236}">
                <a16:creationId xmlns:a16="http://schemas.microsoft.com/office/drawing/2014/main" id="{34A188DE-E4A7-46F4-A863-DE32D6AE661F}"/>
              </a:ext>
            </a:extLst>
          </p:cNvPr>
          <p:cNvSpPr/>
          <p:nvPr/>
        </p:nvSpPr>
        <p:spPr>
          <a:xfrm>
            <a:off x="2718312" y="2803649"/>
            <a:ext cx="1294243" cy="47039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77EE2F-5DDF-48E8-AD98-7802141F6114}"/>
              </a:ext>
            </a:extLst>
          </p:cNvPr>
          <p:cNvSpPr txBox="1"/>
          <p:nvPr/>
        </p:nvSpPr>
        <p:spPr>
          <a:xfrm>
            <a:off x="4816756" y="66921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MNO 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168BF2-7D5C-4AF6-9AF6-2AB57AA41B4D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5175558" y="1741672"/>
            <a:ext cx="823797" cy="13181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875D83-B28D-4C80-9E8E-9B4B3FA73DB7}"/>
              </a:ext>
            </a:extLst>
          </p:cNvPr>
          <p:cNvCxnSpPr>
            <a:cxnSpLocks/>
            <a:stCxn id="76" idx="3"/>
            <a:endCxn id="75" idx="0"/>
          </p:cNvCxnSpPr>
          <p:nvPr/>
        </p:nvCxnSpPr>
        <p:spPr>
          <a:xfrm>
            <a:off x="3365434" y="3274039"/>
            <a:ext cx="2034773" cy="117193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46A966-3D9F-4E77-BAC4-EEDA23989D39}"/>
              </a:ext>
            </a:extLst>
          </p:cNvPr>
          <p:cNvCxnSpPr>
            <a:cxnSpLocks/>
            <a:stCxn id="72" idx="2"/>
            <a:endCxn id="84" idx="0"/>
          </p:cNvCxnSpPr>
          <p:nvPr/>
        </p:nvCxnSpPr>
        <p:spPr>
          <a:xfrm>
            <a:off x="4928389" y="3283026"/>
            <a:ext cx="2350202" cy="112330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3D7215-DC6E-4DD9-81EB-AF40E6BFAC25}"/>
              </a:ext>
            </a:extLst>
          </p:cNvPr>
          <p:cNvSpPr/>
          <p:nvPr/>
        </p:nvSpPr>
        <p:spPr>
          <a:xfrm>
            <a:off x="3386403" y="1384702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pic>
        <p:nvPicPr>
          <p:cNvPr id="96" name="Picture 95" descr="Imagen relacionada">
            <a:extLst>
              <a:ext uri="{FF2B5EF4-FFF2-40B4-BE49-F238E27FC236}">
                <a16:creationId xmlns:a16="http://schemas.microsoft.com/office/drawing/2014/main" id="{173E9494-45B2-4C3E-98AD-2047484F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1" y="1110206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C13F3C5D-0D67-44F7-9043-9F826DF3BDC7}"/>
              </a:ext>
            </a:extLst>
          </p:cNvPr>
          <p:cNvSpPr/>
          <p:nvPr/>
        </p:nvSpPr>
        <p:spPr>
          <a:xfrm>
            <a:off x="8680419" y="1558608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pic>
        <p:nvPicPr>
          <p:cNvPr id="98" name="Picture 97" descr="Imagen relacionada">
            <a:extLst>
              <a:ext uri="{FF2B5EF4-FFF2-40B4-BE49-F238E27FC236}">
                <a16:creationId xmlns:a16="http://schemas.microsoft.com/office/drawing/2014/main" id="{33217264-6F2D-4E47-9109-2D07F995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97" y="1284112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01C61F0-6469-452F-AE84-870B9FB34853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9327541" y="2028997"/>
            <a:ext cx="0" cy="783640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8A85CB3-612D-4346-BAE1-2D88809665B4}"/>
              </a:ext>
            </a:extLst>
          </p:cNvPr>
          <p:cNvCxnSpPr>
            <a:cxnSpLocks/>
            <a:stCxn id="93" idx="2"/>
            <a:endCxn id="72" idx="0"/>
          </p:cNvCxnSpPr>
          <p:nvPr/>
        </p:nvCxnSpPr>
        <p:spPr>
          <a:xfrm rot="16200000" flipH="1">
            <a:off x="4002184" y="1886432"/>
            <a:ext cx="957546" cy="894864"/>
          </a:xfrm>
          <a:prstGeom prst="bentConnector3">
            <a:avLst>
              <a:gd name="adj1" fmla="val 56618"/>
            </a:avLst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C4EE21-7F83-4B4D-9041-0FA02BCF3F4B}"/>
              </a:ext>
            </a:extLst>
          </p:cNvPr>
          <p:cNvGrpSpPr/>
          <p:nvPr/>
        </p:nvGrpSpPr>
        <p:grpSpPr>
          <a:xfrm>
            <a:off x="5014292" y="4645470"/>
            <a:ext cx="784390" cy="1248629"/>
            <a:chOff x="4140200" y="4053165"/>
            <a:chExt cx="784390" cy="12486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5297C6-0FB2-4BA1-824F-C39CDFC7D5E7}"/>
                </a:ext>
              </a:extLst>
            </p:cNvPr>
            <p:cNvGrpSpPr/>
            <p:nvPr/>
          </p:nvGrpSpPr>
          <p:grpSpPr>
            <a:xfrm>
              <a:off x="4140200" y="4053165"/>
              <a:ext cx="784390" cy="971630"/>
              <a:chOff x="4140200" y="4053165"/>
              <a:chExt cx="784390" cy="971630"/>
            </a:xfrm>
          </p:grpSpPr>
          <p:pic>
            <p:nvPicPr>
              <p:cNvPr id="48" name="Picture 30" descr="Image result for cellular tower icon&quot;">
                <a:extLst>
                  <a:ext uri="{FF2B5EF4-FFF2-40B4-BE49-F238E27FC236}">
                    <a16:creationId xmlns:a16="http://schemas.microsoft.com/office/drawing/2014/main" id="{27FAF9B3-E155-4443-B23F-050457F55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140200" y="4053165"/>
                <a:ext cx="591578" cy="94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4D9468BA-0B13-4236-81EA-EB5C8F2D83B2}"/>
                  </a:ext>
                </a:extLst>
              </p:cNvPr>
              <p:cNvSpPr/>
              <p:nvPr/>
            </p:nvSpPr>
            <p:spPr>
              <a:xfrm>
                <a:off x="4538965" y="4747796"/>
                <a:ext cx="385625" cy="276999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659464-5F6E-42DB-8F58-2A851AF093FB}"/>
                </a:ext>
              </a:extLst>
            </p:cNvPr>
            <p:cNvSpPr txBox="1"/>
            <p:nvPr/>
          </p:nvSpPr>
          <p:spPr>
            <a:xfrm>
              <a:off x="4292532" y="5024795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eNB</a:t>
              </a:r>
            </a:p>
          </p:txBody>
        </p: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10DE14CC-C9DB-40C8-989B-B6F816AD7FAA}"/>
              </a:ext>
            </a:extLst>
          </p:cNvPr>
          <p:cNvSpPr/>
          <p:nvPr/>
        </p:nvSpPr>
        <p:spPr>
          <a:xfrm>
            <a:off x="4218005" y="1353345"/>
            <a:ext cx="81274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42EFEEE-65EA-4B07-9B0D-E58F971B0203}"/>
              </a:ext>
            </a:extLst>
          </p:cNvPr>
          <p:cNvCxnSpPr>
            <a:cxnSpLocks/>
            <a:stCxn id="69" idx="2"/>
            <a:endCxn id="48" idx="0"/>
          </p:cNvCxnSpPr>
          <p:nvPr/>
        </p:nvCxnSpPr>
        <p:spPr>
          <a:xfrm flipH="1">
            <a:off x="5310081" y="3459873"/>
            <a:ext cx="13313" cy="118559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263C7E-3A3B-4DAF-9355-A7BDD2DF78FE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3586225" y="1910276"/>
            <a:ext cx="1038150" cy="396202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1F1AF52-944B-4475-9B6A-994EBDDC4BC9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3933312" y="2382614"/>
            <a:ext cx="742961" cy="8420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B6B6F2D-D988-4646-900A-5D8F87102910}"/>
              </a:ext>
            </a:extLst>
          </p:cNvPr>
          <p:cNvCxnSpPr>
            <a:cxnSpLocks/>
            <a:stCxn id="66" idx="2"/>
            <a:endCxn id="48" idx="1"/>
          </p:cNvCxnSpPr>
          <p:nvPr/>
        </p:nvCxnSpPr>
        <p:spPr>
          <a:xfrm rot="16200000" flipH="1">
            <a:off x="2899064" y="3004936"/>
            <a:ext cx="2502356" cy="1728100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E6F6945-BF81-4148-BBB4-0F8963C8B2A0}"/>
              </a:ext>
            </a:extLst>
          </p:cNvPr>
          <p:cNvCxnSpPr>
            <a:cxnSpLocks/>
            <a:stCxn id="72" idx="2"/>
            <a:endCxn id="69" idx="3"/>
          </p:cNvCxnSpPr>
          <p:nvPr/>
        </p:nvCxnSpPr>
        <p:spPr>
          <a:xfrm rot="5400000">
            <a:off x="6568275" y="2232130"/>
            <a:ext cx="394789" cy="1590309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854EE2E-05CD-4FD5-AF14-9E9B1ACEEAA8}"/>
              </a:ext>
            </a:extLst>
          </p:cNvPr>
          <p:cNvCxnSpPr>
            <a:cxnSpLocks/>
            <a:stCxn id="72" idx="3"/>
            <a:endCxn id="29" idx="2"/>
          </p:cNvCxnSpPr>
          <p:nvPr/>
        </p:nvCxnSpPr>
        <p:spPr>
          <a:xfrm flipV="1">
            <a:off x="8207943" y="2084684"/>
            <a:ext cx="1873039" cy="510012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16FFAE-4A12-48A5-8CF5-977F2D924854}"/>
              </a:ext>
            </a:extLst>
          </p:cNvPr>
          <p:cNvGrpSpPr/>
          <p:nvPr/>
        </p:nvGrpSpPr>
        <p:grpSpPr>
          <a:xfrm>
            <a:off x="9071694" y="1445151"/>
            <a:ext cx="1930821" cy="894543"/>
            <a:chOff x="8528439" y="1077474"/>
            <a:chExt cx="1930821" cy="89454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F58804-B1FA-4D44-99B6-A7A1076E6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691" y="1264627"/>
              <a:ext cx="648074" cy="248294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A91B852-F791-4284-9026-E3518E81BB0D}"/>
                </a:ext>
              </a:extLst>
            </p:cNvPr>
            <p:cNvCxnSpPr>
              <a:cxnSpLocks/>
            </p:cNvCxnSpPr>
            <p:nvPr/>
          </p:nvCxnSpPr>
          <p:spPr>
            <a:xfrm>
              <a:off x="8630985" y="1511953"/>
              <a:ext cx="1159512" cy="449818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BE9552-A4B1-452E-BA16-2D545F6188A8}"/>
                </a:ext>
              </a:extLst>
            </p:cNvPr>
            <p:cNvCxnSpPr>
              <a:cxnSpLocks/>
            </p:cNvCxnSpPr>
            <p:nvPr/>
          </p:nvCxnSpPr>
          <p:spPr>
            <a:xfrm>
              <a:off x="9262765" y="1264627"/>
              <a:ext cx="1159512" cy="449818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F5A8CB-218C-404B-9C54-6975816B0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0497" y="1723723"/>
              <a:ext cx="648074" cy="248294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FE92C9C-2A52-430E-BE3A-D0C786EB5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28439" y="1077474"/>
              <a:ext cx="1930821" cy="84822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3D0E9C-3E6B-4281-B5A9-E248785C46D2}"/>
                </a:ext>
              </a:extLst>
            </p:cNvPr>
            <p:cNvSpPr/>
            <p:nvPr/>
          </p:nvSpPr>
          <p:spPr>
            <a:xfrm>
              <a:off x="9225782" y="1378453"/>
              <a:ext cx="6238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PDN</a:t>
              </a:r>
            </a:p>
          </p:txBody>
        </p:sp>
      </p:grpSp>
      <p:pic>
        <p:nvPicPr>
          <p:cNvPr id="112" name="Picture 4" descr="Iphone X Icon Flat - Free image on Pixabay">
            <a:extLst>
              <a:ext uri="{FF2B5EF4-FFF2-40B4-BE49-F238E27FC236}">
                <a16:creationId xmlns:a16="http://schemas.microsoft.com/office/drawing/2014/main" id="{FA643CB7-6711-404A-800B-035135F3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466" y="5068067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LIMITED EDITION. Exclusive Wireless Signal Icon - Wireless Signal ...">
            <a:extLst>
              <a:ext uri="{FF2B5EF4-FFF2-40B4-BE49-F238E27FC236}">
                <a16:creationId xmlns:a16="http://schemas.microsoft.com/office/drawing/2014/main" id="{4F320D0A-34E9-41E1-8686-5C821D28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0333">
            <a:off x="7697611" y="4676553"/>
            <a:ext cx="550512" cy="5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18E2563-C7FD-41C3-8BFB-53203ADE89A2}"/>
              </a:ext>
            </a:extLst>
          </p:cNvPr>
          <p:cNvSpPr txBox="1"/>
          <p:nvPr/>
        </p:nvSpPr>
        <p:spPr>
          <a:xfrm>
            <a:off x="3904811" y="200894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B79DB4-1661-4503-9D19-09885AFF0621}"/>
              </a:ext>
            </a:extLst>
          </p:cNvPr>
          <p:cNvSpPr txBox="1"/>
          <p:nvPr/>
        </p:nvSpPr>
        <p:spPr>
          <a:xfrm>
            <a:off x="3994802" y="325901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DF6532-5117-4F4F-8F5E-AC42853EE6AC}"/>
              </a:ext>
            </a:extLst>
          </p:cNvPr>
          <p:cNvSpPr txBox="1"/>
          <p:nvPr/>
        </p:nvSpPr>
        <p:spPr>
          <a:xfrm>
            <a:off x="3831515" y="483953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CA42C0-27CE-429F-843A-C783CE02168F}"/>
              </a:ext>
            </a:extLst>
          </p:cNvPr>
          <p:cNvSpPr txBox="1"/>
          <p:nvPr/>
        </p:nvSpPr>
        <p:spPr>
          <a:xfrm>
            <a:off x="5256551" y="411101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158340-7A42-4262-BB6D-9705E1F65DC4}"/>
              </a:ext>
            </a:extLst>
          </p:cNvPr>
          <p:cNvSpPr txBox="1"/>
          <p:nvPr/>
        </p:nvSpPr>
        <p:spPr>
          <a:xfrm>
            <a:off x="6398588" y="2956609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016357-7566-424A-AC20-3B942A70F49E}"/>
              </a:ext>
            </a:extLst>
          </p:cNvPr>
          <p:cNvSpPr txBox="1"/>
          <p:nvPr/>
        </p:nvSpPr>
        <p:spPr>
          <a:xfrm>
            <a:off x="8585277" y="228424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56ED4F-BEAB-41D4-8F80-3EEDE8FC5B76}"/>
              </a:ext>
            </a:extLst>
          </p:cNvPr>
          <p:cNvGrpSpPr/>
          <p:nvPr/>
        </p:nvGrpSpPr>
        <p:grpSpPr>
          <a:xfrm>
            <a:off x="2473034" y="1892423"/>
            <a:ext cx="1460278" cy="725385"/>
            <a:chOff x="998974" y="3662625"/>
            <a:chExt cx="1460278" cy="72538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3263427-08C0-4CA2-BE7A-4E46802826A1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67" name="Picture 66" descr="Imagen relacionada">
              <a:extLst>
                <a:ext uri="{FF2B5EF4-FFF2-40B4-BE49-F238E27FC236}">
                  <a16:creationId xmlns:a16="http://schemas.microsoft.com/office/drawing/2014/main" id="{4B7D3042-5B95-4CF7-83BB-ACBB8AA4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5489B9-C01C-4A18-8711-8E5740D17A27}"/>
              </a:ext>
            </a:extLst>
          </p:cNvPr>
          <p:cNvGrpSpPr/>
          <p:nvPr/>
        </p:nvGrpSpPr>
        <p:grpSpPr>
          <a:xfrm>
            <a:off x="4510236" y="2734488"/>
            <a:ext cx="1460278" cy="725385"/>
            <a:chOff x="998974" y="3662625"/>
            <a:chExt cx="1460278" cy="72538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EA8475-BFFC-49BF-A679-16377DBF5E87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70" name="Picture 69" descr="Imagen relacionada">
              <a:extLst>
                <a:ext uri="{FF2B5EF4-FFF2-40B4-BE49-F238E27FC236}">
                  <a16:creationId xmlns:a16="http://schemas.microsoft.com/office/drawing/2014/main" id="{1AE9BFEC-0A82-4DF7-8519-6DFD9EEA0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A75290-E293-47C8-91DA-D1D1E4B71E89}"/>
              </a:ext>
            </a:extLst>
          </p:cNvPr>
          <p:cNvGrpSpPr/>
          <p:nvPr/>
        </p:nvGrpSpPr>
        <p:grpSpPr>
          <a:xfrm>
            <a:off x="6747665" y="2104505"/>
            <a:ext cx="1460278" cy="725385"/>
            <a:chOff x="998974" y="3662625"/>
            <a:chExt cx="1460278" cy="72538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CC7FA4-DC6E-40CE-8AEE-FF461B89E672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PDN GW</a:t>
              </a:r>
            </a:p>
          </p:txBody>
        </p:sp>
        <p:pic>
          <p:nvPicPr>
            <p:cNvPr id="73" name="Picture 72" descr="Imagen relacionada">
              <a:extLst>
                <a:ext uri="{FF2B5EF4-FFF2-40B4-BE49-F238E27FC236}">
                  <a16:creationId xmlns:a16="http://schemas.microsoft.com/office/drawing/2014/main" id="{A6FF34AA-8512-49F7-A722-97454A6E9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5DC290-F758-4312-81F1-F8787B2DA09E}"/>
              </a:ext>
            </a:extLst>
          </p:cNvPr>
          <p:cNvGrpSpPr/>
          <p:nvPr/>
        </p:nvGrpSpPr>
        <p:grpSpPr>
          <a:xfrm>
            <a:off x="6509170" y="4645470"/>
            <a:ext cx="784390" cy="1248629"/>
            <a:chOff x="4140200" y="4053165"/>
            <a:chExt cx="784390" cy="124862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B4A3144-FE92-4553-9530-7A5D01B8A349}"/>
                </a:ext>
              </a:extLst>
            </p:cNvPr>
            <p:cNvGrpSpPr/>
            <p:nvPr/>
          </p:nvGrpSpPr>
          <p:grpSpPr>
            <a:xfrm>
              <a:off x="4140200" y="4053165"/>
              <a:ext cx="784390" cy="971630"/>
              <a:chOff x="4140200" y="4053165"/>
              <a:chExt cx="784390" cy="971630"/>
            </a:xfrm>
          </p:grpSpPr>
          <p:pic>
            <p:nvPicPr>
              <p:cNvPr id="80" name="Picture 30" descr="Image result for cellular tower icon&quot;">
                <a:extLst>
                  <a:ext uri="{FF2B5EF4-FFF2-40B4-BE49-F238E27FC236}">
                    <a16:creationId xmlns:a16="http://schemas.microsoft.com/office/drawing/2014/main" id="{5616C64D-9E99-4827-A456-456551F89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140200" y="4053165"/>
                <a:ext cx="591578" cy="94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007E8C13-7190-4261-9C14-08723C1ABABA}"/>
                  </a:ext>
                </a:extLst>
              </p:cNvPr>
              <p:cNvSpPr/>
              <p:nvPr/>
            </p:nvSpPr>
            <p:spPr>
              <a:xfrm>
                <a:off x="4538965" y="4747796"/>
                <a:ext cx="385625" cy="276999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3C59D7-A486-4D4A-9783-8258658CD108}"/>
                </a:ext>
              </a:extLst>
            </p:cNvPr>
            <p:cNvSpPr txBox="1"/>
            <p:nvPr/>
          </p:nvSpPr>
          <p:spPr>
            <a:xfrm>
              <a:off x="4292532" y="5024795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eNB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1425F23-9558-4DB0-AA45-7CA96C3BC9C6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>
            <a:off x="5605870" y="5120164"/>
            <a:ext cx="9033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767454C-25D5-476B-A0D0-BF892686068C}"/>
              </a:ext>
            </a:extLst>
          </p:cNvPr>
          <p:cNvSpPr txBox="1"/>
          <p:nvPr/>
        </p:nvSpPr>
        <p:spPr>
          <a:xfrm>
            <a:off x="5763578" y="4745285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X2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1CF4F39-04F2-4044-B3B5-C7B79493E78A}"/>
              </a:ext>
            </a:extLst>
          </p:cNvPr>
          <p:cNvSpPr/>
          <p:nvPr/>
        </p:nvSpPr>
        <p:spPr>
          <a:xfrm>
            <a:off x="2349996" y="1061125"/>
            <a:ext cx="6638973" cy="28250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97F4182-8DA6-4A5B-85D0-D6E798A4D089}"/>
              </a:ext>
            </a:extLst>
          </p:cNvPr>
          <p:cNvSpPr txBox="1"/>
          <p:nvPr/>
        </p:nvSpPr>
        <p:spPr>
          <a:xfrm>
            <a:off x="2393853" y="10850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DEE58C4-7CAF-4362-BB8B-796F8DF975AC}"/>
              </a:ext>
            </a:extLst>
          </p:cNvPr>
          <p:cNvCxnSpPr>
            <a:cxnSpLocks/>
            <a:stCxn id="72" idx="0"/>
            <a:endCxn id="56" idx="2"/>
          </p:cNvCxnSpPr>
          <p:nvPr/>
        </p:nvCxnSpPr>
        <p:spPr>
          <a:xfrm rot="16200000" flipV="1">
            <a:off x="7019246" y="1817924"/>
            <a:ext cx="674203" cy="4089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B31B269-AE3F-4598-83FB-27D69C5DD977}"/>
              </a:ext>
            </a:extLst>
          </p:cNvPr>
          <p:cNvSpPr/>
          <p:nvPr/>
        </p:nvSpPr>
        <p:spPr>
          <a:xfrm>
            <a:off x="6792229" y="1214911"/>
            <a:ext cx="719282" cy="470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A42F99-AAD8-4A2A-88D5-822921EB2F76}"/>
              </a:ext>
            </a:extLst>
          </p:cNvPr>
          <p:cNvSpPr/>
          <p:nvPr/>
        </p:nvSpPr>
        <p:spPr>
          <a:xfrm>
            <a:off x="5488407" y="1737211"/>
            <a:ext cx="719282" cy="470388"/>
          </a:xfrm>
          <a:prstGeom prst="rect">
            <a:avLst/>
          </a:prstGeom>
          <a:solidFill>
            <a:srgbClr val="2C67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OFCS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5B2A32-48FB-43EC-A516-ED70A8226FD8}"/>
              </a:ext>
            </a:extLst>
          </p:cNvPr>
          <p:cNvSpPr txBox="1"/>
          <p:nvPr/>
        </p:nvSpPr>
        <p:spPr>
          <a:xfrm>
            <a:off x="5836018" y="2227719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Gz</a:t>
            </a:r>
            <a:endParaRPr lang="en-US" sz="1400" b="1" dirty="0"/>
          </a:p>
        </p:txBody>
      </p:sp>
      <p:cxnSp>
        <p:nvCxnSpPr>
          <p:cNvPr id="82" name="Connector: Elbow 51">
            <a:extLst>
              <a:ext uri="{FF2B5EF4-FFF2-40B4-BE49-F238E27FC236}">
                <a16:creationId xmlns:a16="http://schemas.microsoft.com/office/drawing/2014/main" id="{B683EE7F-5D7B-4296-A9E8-F5223225132C}"/>
              </a:ext>
            </a:extLst>
          </p:cNvPr>
          <p:cNvCxnSpPr>
            <a:cxnSpLocks/>
            <a:stCxn id="69" idx="0"/>
            <a:endCxn id="60" idx="2"/>
          </p:cNvCxnSpPr>
          <p:nvPr/>
        </p:nvCxnSpPr>
        <p:spPr>
          <a:xfrm rot="5400000" flipH="1" flipV="1">
            <a:off x="5194778" y="2336215"/>
            <a:ext cx="781886" cy="5246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1">
            <a:extLst>
              <a:ext uri="{FF2B5EF4-FFF2-40B4-BE49-F238E27FC236}">
                <a16:creationId xmlns:a16="http://schemas.microsoft.com/office/drawing/2014/main" id="{23914F5E-C3AD-4F89-ADE2-828E754E5FDD}"/>
              </a:ext>
            </a:extLst>
          </p:cNvPr>
          <p:cNvCxnSpPr>
            <a:cxnSpLocks/>
            <a:stCxn id="72" idx="1"/>
            <a:endCxn id="60" idx="2"/>
          </p:cNvCxnSpPr>
          <p:nvPr/>
        </p:nvCxnSpPr>
        <p:spPr>
          <a:xfrm rot="10800000">
            <a:off x="5848048" y="2207600"/>
            <a:ext cx="1065654" cy="387097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44646-FBE2-444F-B8F2-6979418E85A2}"/>
              </a:ext>
            </a:extLst>
          </p:cNvPr>
          <p:cNvSpPr/>
          <p:nvPr/>
        </p:nvSpPr>
        <p:spPr>
          <a:xfrm>
            <a:off x="7594236" y="1224176"/>
            <a:ext cx="719282" cy="470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OCS</a:t>
            </a:r>
          </a:p>
        </p:txBody>
      </p:sp>
      <p:cxnSp>
        <p:nvCxnSpPr>
          <p:cNvPr id="86" name="Connector: Elbow 51">
            <a:extLst>
              <a:ext uri="{FF2B5EF4-FFF2-40B4-BE49-F238E27FC236}">
                <a16:creationId xmlns:a16="http://schemas.microsoft.com/office/drawing/2014/main" id="{51B071E2-F3F4-4632-A252-9020329C7A00}"/>
              </a:ext>
            </a:extLst>
          </p:cNvPr>
          <p:cNvCxnSpPr>
            <a:cxnSpLocks/>
            <a:stCxn id="72" idx="0"/>
            <a:endCxn id="85" idx="2"/>
          </p:cNvCxnSpPr>
          <p:nvPr/>
        </p:nvCxnSpPr>
        <p:spPr>
          <a:xfrm rot="5400000" flipH="1" flipV="1">
            <a:off x="7424881" y="1830506"/>
            <a:ext cx="664938" cy="3930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C768797-38CC-4E0C-808F-B5A2E5B33A06}"/>
              </a:ext>
            </a:extLst>
          </p:cNvPr>
          <p:cNvSpPr txBox="1"/>
          <p:nvPr/>
        </p:nvSpPr>
        <p:spPr>
          <a:xfrm>
            <a:off x="7943864" y="1722914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Gy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5BC3C4-9EEC-46BB-B2BD-C53D44ECC049}"/>
              </a:ext>
            </a:extLst>
          </p:cNvPr>
          <p:cNvSpPr txBox="1"/>
          <p:nvPr/>
        </p:nvSpPr>
        <p:spPr>
          <a:xfrm>
            <a:off x="6777668" y="1731945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0A2548-BC52-4711-A3CC-9A64360A3690}"/>
              </a:ext>
            </a:extLst>
          </p:cNvPr>
          <p:cNvSpPr/>
          <p:nvPr/>
        </p:nvSpPr>
        <p:spPr>
          <a:xfrm>
            <a:off x="2349996" y="3886153"/>
            <a:ext cx="6638973" cy="201589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7D1995-93D7-4428-8BF9-DBE83F3C0679}"/>
              </a:ext>
            </a:extLst>
          </p:cNvPr>
          <p:cNvSpPr txBox="1"/>
          <p:nvPr/>
        </p:nvSpPr>
        <p:spPr>
          <a:xfrm>
            <a:off x="2377062" y="5478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E-UTRAN</a:t>
            </a:r>
          </a:p>
        </p:txBody>
      </p:sp>
    </p:spTree>
    <p:extLst>
      <p:ext uri="{BB962C8B-B14F-4D97-AF65-F5344CB8AC3E}">
        <p14:creationId xmlns:p14="http://schemas.microsoft.com/office/powerpoint/2010/main" val="14195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7273E99-5730-44A7-BDAF-6F69F290CAFE}"/>
              </a:ext>
            </a:extLst>
          </p:cNvPr>
          <p:cNvSpPr/>
          <p:nvPr/>
        </p:nvSpPr>
        <p:spPr>
          <a:xfrm>
            <a:off x="4640282" y="3311438"/>
            <a:ext cx="1896958" cy="3305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67D158-1ACE-4278-BF84-51A20588AA37}"/>
              </a:ext>
            </a:extLst>
          </p:cNvPr>
          <p:cNvSpPr/>
          <p:nvPr/>
        </p:nvSpPr>
        <p:spPr>
          <a:xfrm>
            <a:off x="6785599" y="3311438"/>
            <a:ext cx="1896958" cy="33057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9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10DE14CC-C9DB-40C8-989B-B6F816AD7FAA}"/>
              </a:ext>
            </a:extLst>
          </p:cNvPr>
          <p:cNvSpPr/>
          <p:nvPr/>
        </p:nvSpPr>
        <p:spPr>
          <a:xfrm>
            <a:off x="1572751" y="1330123"/>
            <a:ext cx="81274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42EFEEE-65EA-4B07-9B0D-E58F971B0203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 flipH="1">
            <a:off x="3667210" y="2265565"/>
            <a:ext cx="9118" cy="765055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263C7E-3A3B-4DAF-9355-A7BDD2DF78FE}"/>
              </a:ext>
            </a:extLst>
          </p:cNvPr>
          <p:cNvCxnSpPr>
            <a:cxnSpLocks/>
            <a:stCxn id="66" idx="0"/>
            <a:endCxn id="65" idx="3"/>
          </p:cNvCxnSpPr>
          <p:nvPr/>
        </p:nvCxnSpPr>
        <p:spPr>
          <a:xfrm rot="5400000" flipH="1" flipV="1">
            <a:off x="1353440" y="1865616"/>
            <a:ext cx="604243" cy="64712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1F1AF52-944B-4475-9B6A-994EBDDC4BC9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1979121" y="2726491"/>
            <a:ext cx="1040968" cy="5393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B6B6F2D-D988-4646-900A-5D8F87102910}"/>
              </a:ext>
            </a:extLst>
          </p:cNvPr>
          <p:cNvCxnSpPr>
            <a:cxnSpLocks/>
            <a:stCxn id="66" idx="2"/>
            <a:endCxn id="108" idx="1"/>
          </p:cNvCxnSpPr>
          <p:nvPr/>
        </p:nvCxnSpPr>
        <p:spPr>
          <a:xfrm rot="16200000" flipH="1">
            <a:off x="3081080" y="1212606"/>
            <a:ext cx="2993631" cy="6491788"/>
          </a:xfrm>
          <a:prstGeom prst="bentConnector3">
            <a:avLst>
              <a:gd name="adj1" fmla="val 104054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E6F6945-BF81-4148-BBB4-0F8963C8B2A0}"/>
              </a:ext>
            </a:extLst>
          </p:cNvPr>
          <p:cNvCxnSpPr>
            <a:cxnSpLocks/>
            <a:stCxn id="60" idx="1"/>
            <a:endCxn id="69" idx="3"/>
          </p:cNvCxnSpPr>
          <p:nvPr/>
        </p:nvCxnSpPr>
        <p:spPr>
          <a:xfrm rot="10800000">
            <a:off x="4314330" y="3265814"/>
            <a:ext cx="672370" cy="61446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854EE2E-05CD-4FD5-AF14-9E9B1ACEEAA8}"/>
              </a:ext>
            </a:extLst>
          </p:cNvPr>
          <p:cNvCxnSpPr>
            <a:cxnSpLocks/>
            <a:stCxn id="72" idx="3"/>
            <a:endCxn id="29" idx="2"/>
          </p:cNvCxnSpPr>
          <p:nvPr/>
        </p:nvCxnSpPr>
        <p:spPr>
          <a:xfrm>
            <a:off x="6699712" y="2033789"/>
            <a:ext cx="4200989" cy="214332"/>
          </a:xfrm>
          <a:prstGeom prst="bentConnector4">
            <a:avLst>
              <a:gd name="adj1" fmla="val 46287"/>
              <a:gd name="adj2" fmla="val 20665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16FFAE-4A12-48A5-8CF5-977F2D924854}"/>
              </a:ext>
            </a:extLst>
          </p:cNvPr>
          <p:cNvGrpSpPr/>
          <p:nvPr/>
        </p:nvGrpSpPr>
        <p:grpSpPr>
          <a:xfrm>
            <a:off x="9891413" y="1608588"/>
            <a:ext cx="1930821" cy="894543"/>
            <a:chOff x="8528439" y="1077474"/>
            <a:chExt cx="1930821" cy="89454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F58804-B1FA-4D44-99B6-A7A1076E6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691" y="1264627"/>
              <a:ext cx="648074" cy="248294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A91B852-F791-4284-9026-E3518E81BB0D}"/>
                </a:ext>
              </a:extLst>
            </p:cNvPr>
            <p:cNvCxnSpPr>
              <a:cxnSpLocks/>
            </p:cNvCxnSpPr>
            <p:nvPr/>
          </p:nvCxnSpPr>
          <p:spPr>
            <a:xfrm>
              <a:off x="8630985" y="1511953"/>
              <a:ext cx="1159512" cy="449818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BE9552-A4B1-452E-BA16-2D545F6188A8}"/>
                </a:ext>
              </a:extLst>
            </p:cNvPr>
            <p:cNvCxnSpPr>
              <a:cxnSpLocks/>
            </p:cNvCxnSpPr>
            <p:nvPr/>
          </p:nvCxnSpPr>
          <p:spPr>
            <a:xfrm>
              <a:off x="9262765" y="1264627"/>
              <a:ext cx="1159512" cy="449818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F5A8CB-218C-404B-9C54-6975816B0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0497" y="1723723"/>
              <a:ext cx="648074" cy="248294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FE92C9C-2A52-430E-BE3A-D0C786EB5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28439" y="1077474"/>
              <a:ext cx="1930821" cy="84822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3D0E9C-3E6B-4281-B5A9-E248785C46D2}"/>
                </a:ext>
              </a:extLst>
            </p:cNvPr>
            <p:cNvSpPr/>
            <p:nvPr/>
          </p:nvSpPr>
          <p:spPr>
            <a:xfrm>
              <a:off x="9225782" y="1378453"/>
              <a:ext cx="6238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PDN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18E2563-C7FD-41C3-8BFB-53203ADE89A2}"/>
              </a:ext>
            </a:extLst>
          </p:cNvPr>
          <p:cNvSpPr txBox="1"/>
          <p:nvPr/>
        </p:nvSpPr>
        <p:spPr>
          <a:xfrm>
            <a:off x="1382926" y="189127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B79DB4-1661-4503-9D19-09885AFF0621}"/>
              </a:ext>
            </a:extLst>
          </p:cNvPr>
          <p:cNvSpPr txBox="1"/>
          <p:nvPr/>
        </p:nvSpPr>
        <p:spPr>
          <a:xfrm>
            <a:off x="2105712" y="241678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DF6532-5117-4F4F-8F5E-AC42853EE6AC}"/>
              </a:ext>
            </a:extLst>
          </p:cNvPr>
          <p:cNvSpPr txBox="1"/>
          <p:nvPr/>
        </p:nvSpPr>
        <p:spPr>
          <a:xfrm>
            <a:off x="3017434" y="578867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CA42C0-27CE-429F-843A-C783CE02168F}"/>
              </a:ext>
            </a:extLst>
          </p:cNvPr>
          <p:cNvSpPr txBox="1"/>
          <p:nvPr/>
        </p:nvSpPr>
        <p:spPr>
          <a:xfrm>
            <a:off x="5680440" y="427935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158340-7A42-4262-BB6D-9705E1F65DC4}"/>
              </a:ext>
            </a:extLst>
          </p:cNvPr>
          <p:cNvSpPr txBox="1"/>
          <p:nvPr/>
        </p:nvSpPr>
        <p:spPr>
          <a:xfrm>
            <a:off x="4424965" y="299806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70C0"/>
                </a:solidFill>
              </a:rPr>
              <a:t>Sxa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016357-7566-424A-AC20-3B942A70F49E}"/>
              </a:ext>
            </a:extLst>
          </p:cNvPr>
          <p:cNvSpPr txBox="1"/>
          <p:nvPr/>
        </p:nvSpPr>
        <p:spPr>
          <a:xfrm>
            <a:off x="6884574" y="175086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56ED4F-BEAB-41D4-8F80-3EEDE8FC5B76}"/>
              </a:ext>
            </a:extLst>
          </p:cNvPr>
          <p:cNvGrpSpPr/>
          <p:nvPr/>
        </p:nvGrpSpPr>
        <p:grpSpPr>
          <a:xfrm>
            <a:off x="518843" y="2236300"/>
            <a:ext cx="1460278" cy="725385"/>
            <a:chOff x="998974" y="3662625"/>
            <a:chExt cx="1460278" cy="72538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3263427-08C0-4CA2-BE7A-4E46802826A1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67" name="Picture 66" descr="Imagen relacionada">
              <a:extLst>
                <a:ext uri="{FF2B5EF4-FFF2-40B4-BE49-F238E27FC236}">
                  <a16:creationId xmlns:a16="http://schemas.microsoft.com/office/drawing/2014/main" id="{4B7D3042-5B95-4CF7-83BB-ACBB8AA4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5489B9-C01C-4A18-8711-8E5740D17A27}"/>
              </a:ext>
            </a:extLst>
          </p:cNvPr>
          <p:cNvGrpSpPr/>
          <p:nvPr/>
        </p:nvGrpSpPr>
        <p:grpSpPr>
          <a:xfrm>
            <a:off x="2854052" y="2775623"/>
            <a:ext cx="1460278" cy="725385"/>
            <a:chOff x="998974" y="3662625"/>
            <a:chExt cx="1460278" cy="72538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EA8475-BFFC-49BF-A679-16377DBF5E87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 - C</a:t>
              </a:r>
            </a:p>
          </p:txBody>
        </p:sp>
        <p:pic>
          <p:nvPicPr>
            <p:cNvPr id="70" name="Picture 69" descr="Imagen relacionada">
              <a:extLst>
                <a:ext uri="{FF2B5EF4-FFF2-40B4-BE49-F238E27FC236}">
                  <a16:creationId xmlns:a16="http://schemas.microsoft.com/office/drawing/2014/main" id="{1AE9BFEC-0A82-4DF7-8519-6DFD9EEA0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A75290-E293-47C8-91DA-D1D1E4B71E89}"/>
              </a:ext>
            </a:extLst>
          </p:cNvPr>
          <p:cNvGrpSpPr/>
          <p:nvPr/>
        </p:nvGrpSpPr>
        <p:grpSpPr>
          <a:xfrm>
            <a:off x="5239434" y="1543598"/>
            <a:ext cx="1460278" cy="725385"/>
            <a:chOff x="998974" y="3662625"/>
            <a:chExt cx="1460278" cy="72538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CC7FA4-DC6E-40CE-8AEE-FF461B89E672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PDN GW - U</a:t>
              </a:r>
            </a:p>
          </p:txBody>
        </p:sp>
        <p:pic>
          <p:nvPicPr>
            <p:cNvPr id="73" name="Picture 72" descr="Imagen relacionada">
              <a:extLst>
                <a:ext uri="{FF2B5EF4-FFF2-40B4-BE49-F238E27FC236}">
                  <a16:creationId xmlns:a16="http://schemas.microsoft.com/office/drawing/2014/main" id="{A6FF34AA-8512-49F7-A722-97454A6E9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1CF4F39-04F2-4044-B3B5-C7B79493E78A}"/>
              </a:ext>
            </a:extLst>
          </p:cNvPr>
          <p:cNvSpPr/>
          <p:nvPr/>
        </p:nvSpPr>
        <p:spPr>
          <a:xfrm>
            <a:off x="333772" y="1061125"/>
            <a:ext cx="8348785" cy="315105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97F4182-8DA6-4A5B-85D0-D6E798A4D089}"/>
              </a:ext>
            </a:extLst>
          </p:cNvPr>
          <p:cNvSpPr txBox="1"/>
          <p:nvPr/>
        </p:nvSpPr>
        <p:spPr>
          <a:xfrm>
            <a:off x="460961" y="11302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FCC2405-8E80-4EBC-8F0F-31B0246CEA5C}"/>
              </a:ext>
            </a:extLst>
          </p:cNvPr>
          <p:cNvGrpSpPr/>
          <p:nvPr/>
        </p:nvGrpSpPr>
        <p:grpSpPr>
          <a:xfrm>
            <a:off x="2863170" y="1540180"/>
            <a:ext cx="1460278" cy="725385"/>
            <a:chOff x="998974" y="3662625"/>
            <a:chExt cx="1460278" cy="72538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D11D8C-EBDE-4947-8F64-FD90128E8E8E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PDN GW - C</a:t>
              </a:r>
            </a:p>
          </p:txBody>
        </p:sp>
        <p:pic>
          <p:nvPicPr>
            <p:cNvPr id="57" name="Picture 56" descr="Imagen relacionada">
              <a:extLst>
                <a:ext uri="{FF2B5EF4-FFF2-40B4-BE49-F238E27FC236}">
                  <a16:creationId xmlns:a16="http://schemas.microsoft.com/office/drawing/2014/main" id="{48102B0B-76CC-4805-904C-F1BF9E664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47A0CC-79AB-4080-9B24-BB71DC22FFA3}"/>
              </a:ext>
            </a:extLst>
          </p:cNvPr>
          <p:cNvGrpSpPr/>
          <p:nvPr/>
        </p:nvGrpSpPr>
        <p:grpSpPr>
          <a:xfrm>
            <a:off x="4820663" y="3390083"/>
            <a:ext cx="1460278" cy="725385"/>
            <a:chOff x="998974" y="3662625"/>
            <a:chExt cx="1460278" cy="72538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01CD7D7-C326-44CB-B177-83D966ED29A6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 -U</a:t>
              </a:r>
            </a:p>
          </p:txBody>
        </p:sp>
        <p:pic>
          <p:nvPicPr>
            <p:cNvPr id="62" name="Picture 61" descr="Imagen relacionada">
              <a:extLst>
                <a:ext uri="{FF2B5EF4-FFF2-40B4-BE49-F238E27FC236}">
                  <a16:creationId xmlns:a16="http://schemas.microsoft.com/office/drawing/2014/main" id="{3C3EAEB7-E933-4585-B757-FFC7BDA78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E994142-1742-4401-8E42-9C12289FD8D4}"/>
              </a:ext>
            </a:extLst>
          </p:cNvPr>
          <p:cNvSpPr txBox="1"/>
          <p:nvPr/>
        </p:nvSpPr>
        <p:spPr>
          <a:xfrm>
            <a:off x="4578890" y="175181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Sxb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8BF63C-4899-4935-8C70-31FB5ADB3F19}"/>
              </a:ext>
            </a:extLst>
          </p:cNvPr>
          <p:cNvSpPr txBox="1"/>
          <p:nvPr/>
        </p:nvSpPr>
        <p:spPr>
          <a:xfrm>
            <a:off x="3157698" y="244857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S5-C</a:t>
            </a:r>
            <a:endParaRPr lang="en-US" sz="1400" b="1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1781A1D-6DC9-4357-80D3-D8ADE421BC0D}"/>
              </a:ext>
            </a:extLst>
          </p:cNvPr>
          <p:cNvCxnSpPr>
            <a:cxnSpLocks/>
            <a:stCxn id="56" idx="3"/>
            <a:endCxn id="72" idx="1"/>
          </p:cNvCxnSpPr>
          <p:nvPr/>
        </p:nvCxnSpPr>
        <p:spPr>
          <a:xfrm>
            <a:off x="4323448" y="2030371"/>
            <a:ext cx="1082023" cy="341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9876931-5F16-4961-A3AA-57DE57BDD957}"/>
              </a:ext>
            </a:extLst>
          </p:cNvPr>
          <p:cNvCxnSpPr>
            <a:cxnSpLocks/>
            <a:stCxn id="60" idx="2"/>
            <a:endCxn id="103" idx="3"/>
          </p:cNvCxnSpPr>
          <p:nvPr/>
        </p:nvCxnSpPr>
        <p:spPr>
          <a:xfrm>
            <a:off x="5633821" y="4115468"/>
            <a:ext cx="1" cy="59734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74CB4F4-06F9-4A12-831E-5D75165CF191}"/>
              </a:ext>
            </a:extLst>
          </p:cNvPr>
          <p:cNvCxnSpPr>
            <a:cxnSpLocks/>
            <a:stCxn id="108" idx="3"/>
            <a:endCxn id="86" idx="2"/>
          </p:cNvCxnSpPr>
          <p:nvPr/>
        </p:nvCxnSpPr>
        <p:spPr>
          <a:xfrm flipV="1">
            <a:off x="7823789" y="4112464"/>
            <a:ext cx="0" cy="6003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B4BCA4-E8CF-45C9-BBE2-FECD1D4E9AFF}"/>
              </a:ext>
            </a:extLst>
          </p:cNvPr>
          <p:cNvCxnSpPr>
            <a:cxnSpLocks/>
            <a:stCxn id="72" idx="2"/>
            <a:endCxn id="60" idx="0"/>
          </p:cNvCxnSpPr>
          <p:nvPr/>
        </p:nvCxnSpPr>
        <p:spPr>
          <a:xfrm rot="5400000">
            <a:off x="5155159" y="2747646"/>
            <a:ext cx="1376097" cy="41877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A4E8E5-DA0B-46EC-9FE9-B96321405E35}"/>
              </a:ext>
            </a:extLst>
          </p:cNvPr>
          <p:cNvGrpSpPr/>
          <p:nvPr/>
        </p:nvGrpSpPr>
        <p:grpSpPr>
          <a:xfrm>
            <a:off x="7010631" y="3387079"/>
            <a:ext cx="1460278" cy="725385"/>
            <a:chOff x="998974" y="3662625"/>
            <a:chExt cx="1460278" cy="72538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5652093-890E-4F96-9A79-B68CF7F25B15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 -U</a:t>
              </a:r>
            </a:p>
          </p:txBody>
        </p:sp>
        <p:pic>
          <p:nvPicPr>
            <p:cNvPr id="87" name="Picture 86" descr="Imagen relacionada">
              <a:extLst>
                <a:ext uri="{FF2B5EF4-FFF2-40B4-BE49-F238E27FC236}">
                  <a16:creationId xmlns:a16="http://schemas.microsoft.com/office/drawing/2014/main" id="{66FC1199-1A75-43EF-A74F-54A1C1761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211D899-DB63-449F-9EA3-B860DCCB9F6F}"/>
              </a:ext>
            </a:extLst>
          </p:cNvPr>
          <p:cNvCxnSpPr>
            <a:cxnSpLocks/>
            <a:stCxn id="72" idx="2"/>
            <a:endCxn id="86" idx="0"/>
          </p:cNvCxnSpPr>
          <p:nvPr/>
        </p:nvCxnSpPr>
        <p:spPr>
          <a:xfrm rot="16200000" flipH="1">
            <a:off x="6251644" y="2069930"/>
            <a:ext cx="1373093" cy="1771197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391938-2419-498F-9F85-E8BBD33E0AE0}"/>
              </a:ext>
            </a:extLst>
          </p:cNvPr>
          <p:cNvSpPr txBox="1"/>
          <p:nvPr/>
        </p:nvSpPr>
        <p:spPr>
          <a:xfrm>
            <a:off x="6102915" y="262590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S5-U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2" name="Connector: Elbow 53">
            <a:extLst>
              <a:ext uri="{FF2B5EF4-FFF2-40B4-BE49-F238E27FC236}">
                <a16:creationId xmlns:a16="http://schemas.microsoft.com/office/drawing/2014/main" id="{08936BEC-FA92-400B-9389-A0CD3506A0A7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rot="10800000">
            <a:off x="4314330" y="3265814"/>
            <a:ext cx="2862338" cy="611456"/>
          </a:xfrm>
          <a:prstGeom prst="bentConnector3">
            <a:avLst>
              <a:gd name="adj1" fmla="val 18054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loud 102">
            <a:extLst>
              <a:ext uri="{FF2B5EF4-FFF2-40B4-BE49-F238E27FC236}">
                <a16:creationId xmlns:a16="http://schemas.microsoft.com/office/drawing/2014/main" id="{8F249185-90F7-4201-9BB1-DC3E6EBCC9BD}"/>
              </a:ext>
            </a:extLst>
          </p:cNvPr>
          <p:cNvSpPr/>
          <p:nvPr/>
        </p:nvSpPr>
        <p:spPr>
          <a:xfrm>
            <a:off x="4925605" y="4637378"/>
            <a:ext cx="1416433" cy="1319343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30" descr="Image result for cellular tower icon&quot;">
            <a:extLst>
              <a:ext uri="{FF2B5EF4-FFF2-40B4-BE49-F238E27FC236}">
                <a16:creationId xmlns:a16="http://schemas.microsoft.com/office/drawing/2014/main" id="{E540FEFE-D767-4ADC-813C-B4D4FFE5E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5393888" y="4869160"/>
            <a:ext cx="417916" cy="6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BA27FA5-CBBD-4C04-B75E-F91532521581}"/>
              </a:ext>
            </a:extLst>
          </p:cNvPr>
          <p:cNvSpPr txBox="1"/>
          <p:nvPr/>
        </p:nvSpPr>
        <p:spPr>
          <a:xfrm>
            <a:off x="5363421" y="551167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eNB</a:t>
            </a:r>
          </a:p>
        </p:txBody>
      </p:sp>
      <p:sp>
        <p:nvSpPr>
          <p:cNvPr id="108" name="Cloud 107">
            <a:extLst>
              <a:ext uri="{FF2B5EF4-FFF2-40B4-BE49-F238E27FC236}">
                <a16:creationId xmlns:a16="http://schemas.microsoft.com/office/drawing/2014/main" id="{2A28D685-8DC0-4117-A004-F9ACAEDBD337}"/>
              </a:ext>
            </a:extLst>
          </p:cNvPr>
          <p:cNvSpPr/>
          <p:nvPr/>
        </p:nvSpPr>
        <p:spPr>
          <a:xfrm>
            <a:off x="7115572" y="4637378"/>
            <a:ext cx="1416433" cy="1319343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30" descr="Image result for cellular tower icon&quot;">
            <a:extLst>
              <a:ext uri="{FF2B5EF4-FFF2-40B4-BE49-F238E27FC236}">
                <a16:creationId xmlns:a16="http://schemas.microsoft.com/office/drawing/2014/main" id="{30C12A28-6B57-44C0-9180-592BA84C4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7583855" y="4869160"/>
            <a:ext cx="417916" cy="6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28A3759-A92C-4A84-8894-E5406902A4AD}"/>
              </a:ext>
            </a:extLst>
          </p:cNvPr>
          <p:cNvSpPr txBox="1"/>
          <p:nvPr/>
        </p:nvSpPr>
        <p:spPr>
          <a:xfrm>
            <a:off x="7553388" y="551167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2497AC-D6ED-4D63-826C-6CA88D4222F6}"/>
              </a:ext>
            </a:extLst>
          </p:cNvPr>
          <p:cNvSpPr txBox="1"/>
          <p:nvPr/>
        </p:nvSpPr>
        <p:spPr>
          <a:xfrm>
            <a:off x="7881090" y="42862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BD7C99B-CE4A-4C26-9092-491F058E8EF0}"/>
              </a:ext>
            </a:extLst>
          </p:cNvPr>
          <p:cNvCxnSpPr>
            <a:cxnSpLocks/>
            <a:stCxn id="66" idx="2"/>
            <a:endCxn id="103" idx="1"/>
          </p:cNvCxnSpPr>
          <p:nvPr/>
        </p:nvCxnSpPr>
        <p:spPr>
          <a:xfrm rot="16200000" flipH="1">
            <a:off x="1986096" y="2307589"/>
            <a:ext cx="2993631" cy="4301821"/>
          </a:xfrm>
          <a:prstGeom prst="bentConnector3">
            <a:avLst>
              <a:gd name="adj1" fmla="val 104053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9DFCDFD-0AC4-4C1F-A349-62312D477F48}"/>
              </a:ext>
            </a:extLst>
          </p:cNvPr>
          <p:cNvSpPr txBox="1"/>
          <p:nvPr/>
        </p:nvSpPr>
        <p:spPr>
          <a:xfrm>
            <a:off x="5189452" y="6380516"/>
            <a:ext cx="841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Region A</a:t>
            </a:r>
            <a:endParaRPr lang="en-US" sz="1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C5D15A-2F7B-49F1-AD21-D5E31AE1D893}"/>
              </a:ext>
            </a:extLst>
          </p:cNvPr>
          <p:cNvSpPr txBox="1"/>
          <p:nvPr/>
        </p:nvSpPr>
        <p:spPr>
          <a:xfrm>
            <a:off x="7329835" y="6385974"/>
            <a:ext cx="831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Region 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0299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880912" y="2624082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655852" y="6040508"/>
              <a:ext cx="1435008" cy="307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sp>
        <p:nvSpPr>
          <p:cNvPr id="48" name="Cloud 47">
            <a:extLst>
              <a:ext uri="{FF2B5EF4-FFF2-40B4-BE49-F238E27FC236}">
                <a16:creationId xmlns:a16="http://schemas.microsoft.com/office/drawing/2014/main" id="{1146E8D9-A457-48AD-BFF5-43CD57FF4660}"/>
              </a:ext>
            </a:extLst>
          </p:cNvPr>
          <p:cNvSpPr/>
          <p:nvPr/>
        </p:nvSpPr>
        <p:spPr>
          <a:xfrm>
            <a:off x="1594537" y="1340768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84810-3B0A-4A23-8F8D-2878ACA52022}"/>
              </a:ext>
            </a:extLst>
          </p:cNvPr>
          <p:cNvGrpSpPr/>
          <p:nvPr/>
        </p:nvGrpSpPr>
        <p:grpSpPr>
          <a:xfrm>
            <a:off x="98051" y="4738296"/>
            <a:ext cx="837117" cy="1381835"/>
            <a:chOff x="222025" y="3592659"/>
            <a:chExt cx="837117" cy="1381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634B10-D69A-400E-BAB2-65FBFF65C63E}"/>
                </a:ext>
              </a:extLst>
            </p:cNvPr>
            <p:cNvGrpSpPr/>
            <p:nvPr/>
          </p:nvGrpSpPr>
          <p:grpSpPr>
            <a:xfrm>
              <a:off x="222025" y="3592659"/>
              <a:ext cx="837117" cy="1094075"/>
              <a:chOff x="207920" y="3640640"/>
              <a:chExt cx="837117" cy="1094075"/>
            </a:xfrm>
          </p:grpSpPr>
          <p:pic>
            <p:nvPicPr>
              <p:cNvPr id="45" name="Picture 4" descr="Iphone X Icon Flat - Free image on Pixabay">
                <a:extLst>
                  <a:ext uri="{FF2B5EF4-FFF2-40B4-BE49-F238E27FC236}">
                    <a16:creationId xmlns:a16="http://schemas.microsoft.com/office/drawing/2014/main" id="{DF48391B-CC91-430D-869F-72195BB2E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20" y="4158651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LIMITED EDITION. Exclusive Wireless Signal Icon - Wireless Signal ...">
                <a:extLst>
                  <a:ext uri="{FF2B5EF4-FFF2-40B4-BE49-F238E27FC236}">
                    <a16:creationId xmlns:a16="http://schemas.microsoft.com/office/drawing/2014/main" id="{3B71B611-5FF9-45BB-BF8F-C653C01C0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805">
                <a:off x="494525" y="3640640"/>
                <a:ext cx="550512" cy="5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223B26-8D08-4B7B-842B-2D85CA4B80BD}"/>
                </a:ext>
              </a:extLst>
            </p:cNvPr>
            <p:cNvSpPr txBox="1"/>
            <p:nvPr/>
          </p:nvSpPr>
          <p:spPr>
            <a:xfrm>
              <a:off x="321543" y="4697495"/>
              <a:ext cx="377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UE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9AA60B-E11D-4F6C-B620-6F1032EB7C3B}"/>
              </a:ext>
            </a:extLst>
          </p:cNvPr>
          <p:cNvGrpSpPr/>
          <p:nvPr/>
        </p:nvGrpSpPr>
        <p:grpSpPr>
          <a:xfrm>
            <a:off x="2073915" y="1356864"/>
            <a:ext cx="693527" cy="906370"/>
            <a:chOff x="4231063" y="4395424"/>
            <a:chExt cx="693527" cy="9063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E7B7944-1855-4C8F-8423-C4F385A09A58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61" name="Picture 30" descr="Image result for cellular tower icon&quot;">
                <a:extLst>
                  <a:ext uri="{FF2B5EF4-FFF2-40B4-BE49-F238E27FC236}">
                    <a16:creationId xmlns:a16="http://schemas.microsoft.com/office/drawing/2014/main" id="{4C6239C6-A738-4AFB-BAD9-E013BFA82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B3AA8EF0-F37C-4181-B42A-9BDFE8F17764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EAAFB0-AD5A-4A60-8D36-0F8C13F30219}"/>
                </a:ext>
              </a:extLst>
            </p:cNvPr>
            <p:cNvSpPr txBox="1"/>
            <p:nvPr/>
          </p:nvSpPr>
          <p:spPr>
            <a:xfrm>
              <a:off x="4308786" y="5024795"/>
              <a:ext cx="456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317D7-C47C-4C00-B469-21D3B3EA31A7}"/>
              </a:ext>
            </a:extLst>
          </p:cNvPr>
          <p:cNvGrpSpPr/>
          <p:nvPr/>
        </p:nvGrpSpPr>
        <p:grpSpPr>
          <a:xfrm>
            <a:off x="2919038" y="1608435"/>
            <a:ext cx="837089" cy="519754"/>
            <a:chOff x="3408613" y="3867915"/>
            <a:chExt cx="837089" cy="519754"/>
          </a:xfrm>
        </p:grpSpPr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E2FD0C02-808A-4AF1-A2E7-6E3584528724}"/>
                </a:ext>
              </a:extLst>
            </p:cNvPr>
            <p:cNvSpPr/>
            <p:nvPr/>
          </p:nvSpPr>
          <p:spPr>
            <a:xfrm>
              <a:off x="3634344" y="3867915"/>
              <a:ext cx="385625" cy="203773"/>
            </a:xfrm>
            <a:prstGeom prst="cub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2C6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F4CDC3-1E00-4B81-A6FB-AA97334A7516}"/>
                </a:ext>
              </a:extLst>
            </p:cNvPr>
            <p:cNvSpPr txBox="1"/>
            <p:nvPr/>
          </p:nvSpPr>
          <p:spPr>
            <a:xfrm>
              <a:off x="3408613" y="4110670"/>
              <a:ext cx="837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BSC/PCU</a:t>
              </a:r>
            </a:p>
          </p:txBody>
        </p:sp>
      </p:grpSp>
      <p:sp>
        <p:nvSpPr>
          <p:cNvPr id="65" name="Cloud 64">
            <a:extLst>
              <a:ext uri="{FF2B5EF4-FFF2-40B4-BE49-F238E27FC236}">
                <a16:creationId xmlns:a16="http://schemas.microsoft.com/office/drawing/2014/main" id="{B4E7605D-25A5-48E7-A804-D03178A25DCA}"/>
              </a:ext>
            </a:extLst>
          </p:cNvPr>
          <p:cNvSpPr/>
          <p:nvPr/>
        </p:nvSpPr>
        <p:spPr>
          <a:xfrm>
            <a:off x="1625902" y="2733151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1299B7-5DA5-422E-BFEB-CA815C3DD83C}"/>
              </a:ext>
            </a:extLst>
          </p:cNvPr>
          <p:cNvGrpSpPr/>
          <p:nvPr/>
        </p:nvGrpSpPr>
        <p:grpSpPr>
          <a:xfrm>
            <a:off x="2072172" y="2749247"/>
            <a:ext cx="726635" cy="906370"/>
            <a:chOff x="4197955" y="4395424"/>
            <a:chExt cx="726635" cy="90637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2B6075B-CFA3-4810-857C-7781BD09A2D8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71" name="Picture 30" descr="Image result for cellular tower icon&quot;">
                <a:extLst>
                  <a:ext uri="{FF2B5EF4-FFF2-40B4-BE49-F238E27FC236}">
                    <a16:creationId xmlns:a16="http://schemas.microsoft.com/office/drawing/2014/main" id="{23687C55-2CC0-4F35-84E5-E418A9C9CF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63D303CC-D426-4776-9F26-8502DADE0F40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FB1044-3BA4-4D19-AE65-B166786B36CC}"/>
                </a:ext>
              </a:extLst>
            </p:cNvPr>
            <p:cNvSpPr txBox="1"/>
            <p:nvPr/>
          </p:nvSpPr>
          <p:spPr>
            <a:xfrm>
              <a:off x="4197955" y="5024795"/>
              <a:ext cx="678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/>
                <a:t>NodeB</a:t>
              </a:r>
              <a:endParaRPr lang="en-US" sz="1200" b="1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6DA3EC-B49A-4F8D-AC88-F380643A8F47}"/>
              </a:ext>
            </a:extLst>
          </p:cNvPr>
          <p:cNvGrpSpPr/>
          <p:nvPr/>
        </p:nvGrpSpPr>
        <p:grpSpPr>
          <a:xfrm>
            <a:off x="3131338" y="3000818"/>
            <a:ext cx="503664" cy="493857"/>
            <a:chOff x="3589548" y="3867915"/>
            <a:chExt cx="503664" cy="493857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C2798C83-85FF-4F59-B994-1DC5FF4F7A61}"/>
                </a:ext>
              </a:extLst>
            </p:cNvPr>
            <p:cNvSpPr/>
            <p:nvPr/>
          </p:nvSpPr>
          <p:spPr>
            <a:xfrm>
              <a:off x="3634344" y="3867915"/>
              <a:ext cx="385625" cy="203773"/>
            </a:xfrm>
            <a:prstGeom prst="cub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2C67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10B301-FCC9-43CC-A0FE-C3A30CB06504}"/>
                </a:ext>
              </a:extLst>
            </p:cNvPr>
            <p:cNvSpPr txBox="1"/>
            <p:nvPr/>
          </p:nvSpPr>
          <p:spPr>
            <a:xfrm>
              <a:off x="3589548" y="4084773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RNC</a:t>
              </a:r>
            </a:p>
          </p:txBody>
        </p: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23066A82-614D-4F59-817E-F0633851C87B}"/>
              </a:ext>
            </a:extLst>
          </p:cNvPr>
          <p:cNvSpPr/>
          <p:nvPr/>
        </p:nvSpPr>
        <p:spPr>
          <a:xfrm>
            <a:off x="1693690" y="4792186"/>
            <a:ext cx="2664296" cy="1124661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84836D9-905A-44AC-9E5C-7B8804EAE19B}"/>
              </a:ext>
            </a:extLst>
          </p:cNvPr>
          <p:cNvGrpSpPr/>
          <p:nvPr/>
        </p:nvGrpSpPr>
        <p:grpSpPr>
          <a:xfrm>
            <a:off x="2641682" y="4725144"/>
            <a:ext cx="768312" cy="906370"/>
            <a:chOff x="4156278" y="4395424"/>
            <a:chExt cx="768312" cy="9063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3FE509-19F7-4B97-BD66-0CC47B990DFA}"/>
                </a:ext>
              </a:extLst>
            </p:cNvPr>
            <p:cNvGrpSpPr/>
            <p:nvPr/>
          </p:nvGrpSpPr>
          <p:grpSpPr>
            <a:xfrm>
              <a:off x="4231063" y="4395424"/>
              <a:ext cx="693527" cy="629371"/>
              <a:chOff x="4231063" y="4395424"/>
              <a:chExt cx="693527" cy="629371"/>
            </a:xfrm>
          </p:grpSpPr>
          <p:pic>
            <p:nvPicPr>
              <p:cNvPr id="89" name="Picture 30" descr="Image result for cellular tower icon&quot;">
                <a:extLst>
                  <a:ext uri="{FF2B5EF4-FFF2-40B4-BE49-F238E27FC236}">
                    <a16:creationId xmlns:a16="http://schemas.microsoft.com/office/drawing/2014/main" id="{A2C891E9-7334-4F79-9A52-CA9F2996D0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231063" y="4395424"/>
                <a:ext cx="385625" cy="61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D754007B-BB87-494C-8467-C9BBEB8BE2E4}"/>
                  </a:ext>
                </a:extLst>
              </p:cNvPr>
              <p:cNvSpPr/>
              <p:nvPr/>
            </p:nvSpPr>
            <p:spPr>
              <a:xfrm>
                <a:off x="4538965" y="4821022"/>
                <a:ext cx="385625" cy="203773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E16A6C-C9A3-45EC-A06E-7934988B225A}"/>
                </a:ext>
              </a:extLst>
            </p:cNvPr>
            <p:cNvSpPr txBox="1"/>
            <p:nvPr/>
          </p:nvSpPr>
          <p:spPr>
            <a:xfrm>
              <a:off x="4156278" y="5024795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eNodeB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FB9E5FA-F09A-4547-94A1-8388979A3E71}"/>
              </a:ext>
            </a:extLst>
          </p:cNvPr>
          <p:cNvSpPr txBox="1"/>
          <p:nvPr/>
        </p:nvSpPr>
        <p:spPr>
          <a:xfrm>
            <a:off x="1185718" y="219179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GERAN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0EEF07-6912-44B2-AD1C-9AEC34125256}"/>
              </a:ext>
            </a:extLst>
          </p:cNvPr>
          <p:cNvSpPr txBox="1"/>
          <p:nvPr/>
        </p:nvSpPr>
        <p:spPr>
          <a:xfrm>
            <a:off x="1218369" y="3658885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UTRAN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3BDCF-61D4-4E46-9B97-EF39750D8CCE}"/>
              </a:ext>
            </a:extLst>
          </p:cNvPr>
          <p:cNvSpPr txBox="1"/>
          <p:nvPr/>
        </p:nvSpPr>
        <p:spPr>
          <a:xfrm>
            <a:off x="1037460" y="568787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E-UTRAN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CC8D5-B47F-4E95-9B20-43230E01F843}"/>
              </a:ext>
            </a:extLst>
          </p:cNvPr>
          <p:cNvGrpSpPr/>
          <p:nvPr/>
        </p:nvGrpSpPr>
        <p:grpSpPr>
          <a:xfrm>
            <a:off x="184284" y="1608305"/>
            <a:ext cx="837117" cy="1381835"/>
            <a:chOff x="454017" y="1466705"/>
            <a:chExt cx="837117" cy="138183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FED2805-7FDE-4193-938B-34ED00F56998}"/>
                </a:ext>
              </a:extLst>
            </p:cNvPr>
            <p:cNvGrpSpPr/>
            <p:nvPr/>
          </p:nvGrpSpPr>
          <p:grpSpPr>
            <a:xfrm>
              <a:off x="454017" y="1466705"/>
              <a:ext cx="837117" cy="1094075"/>
              <a:chOff x="207920" y="3640640"/>
              <a:chExt cx="837117" cy="1094075"/>
            </a:xfrm>
          </p:grpSpPr>
          <p:pic>
            <p:nvPicPr>
              <p:cNvPr id="107" name="Picture 4" descr="Iphone X Icon Flat - Free image on Pixabay">
                <a:extLst>
                  <a:ext uri="{FF2B5EF4-FFF2-40B4-BE49-F238E27FC236}">
                    <a16:creationId xmlns:a16="http://schemas.microsoft.com/office/drawing/2014/main" id="{EDC8E0B5-C06B-4CBA-A676-3301F7380E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20" y="4158651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LIMITED EDITION. Exclusive Wireless Signal Icon - Wireless Signal ...">
                <a:extLst>
                  <a:ext uri="{FF2B5EF4-FFF2-40B4-BE49-F238E27FC236}">
                    <a16:creationId xmlns:a16="http://schemas.microsoft.com/office/drawing/2014/main" id="{548C4E66-39F1-42DF-82FF-1738511B3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805">
                <a:off x="494525" y="3640640"/>
                <a:ext cx="550512" cy="5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5F4EE26-4DE7-4DF6-BB55-2960884FDDE6}"/>
                </a:ext>
              </a:extLst>
            </p:cNvPr>
            <p:cNvSpPr txBox="1"/>
            <p:nvPr/>
          </p:nvSpPr>
          <p:spPr>
            <a:xfrm>
              <a:off x="553535" y="2571541"/>
              <a:ext cx="377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UE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0118F1-43E2-4052-B98F-F574CC266609}"/>
              </a:ext>
            </a:extLst>
          </p:cNvPr>
          <p:cNvCxnSpPr>
            <a:cxnSpLocks/>
            <a:stCxn id="118" idx="0"/>
            <a:endCxn id="115" idx="2"/>
          </p:cNvCxnSpPr>
          <p:nvPr/>
        </p:nvCxnSpPr>
        <p:spPr>
          <a:xfrm flipH="1" flipV="1">
            <a:off x="5634150" y="4792186"/>
            <a:ext cx="1276468" cy="85638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66A831-EF22-4C9A-A66C-B2CD471C9D89}"/>
              </a:ext>
            </a:extLst>
          </p:cNvPr>
          <p:cNvGrpSpPr/>
          <p:nvPr/>
        </p:nvGrpSpPr>
        <p:grpSpPr>
          <a:xfrm>
            <a:off x="4804003" y="4076707"/>
            <a:ext cx="1477267" cy="715479"/>
            <a:chOff x="4241858" y="1649430"/>
            <a:chExt cx="1477267" cy="71547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72BBA3-9E33-4504-BC0D-367CEA661F4A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116" name="Picture 115" descr="Imagen relacionada">
              <a:extLst>
                <a:ext uri="{FF2B5EF4-FFF2-40B4-BE49-F238E27FC236}">
                  <a16:creationId xmlns:a16="http://schemas.microsoft.com/office/drawing/2014/main" id="{FDB12CEE-E5B5-4C87-9ECA-3E542DF39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AD594A-EA8E-4CBE-B238-E28102B506F4}"/>
              </a:ext>
            </a:extLst>
          </p:cNvPr>
          <p:cNvGrpSpPr/>
          <p:nvPr/>
        </p:nvGrpSpPr>
        <p:grpSpPr>
          <a:xfrm>
            <a:off x="6062364" y="5402357"/>
            <a:ext cx="1495375" cy="716604"/>
            <a:chOff x="5636118" y="3988317"/>
            <a:chExt cx="1495375" cy="71660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51B434A-D76B-410A-87FE-ACB06AB00217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120" name="Picture 119" descr="Imagen relacionada">
              <a:extLst>
                <a:ext uri="{FF2B5EF4-FFF2-40B4-BE49-F238E27FC236}">
                  <a16:creationId xmlns:a16="http://schemas.microsoft.com/office/drawing/2014/main" id="{97A47287-ECF1-4B0B-886E-726D31C59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25A8BC-4733-4D33-8EC7-A4060ADA0528}"/>
              </a:ext>
            </a:extLst>
          </p:cNvPr>
          <p:cNvGrpSpPr/>
          <p:nvPr/>
        </p:nvGrpSpPr>
        <p:grpSpPr>
          <a:xfrm>
            <a:off x="8092484" y="4386987"/>
            <a:ext cx="1399565" cy="704678"/>
            <a:chOff x="8570039" y="4474429"/>
            <a:chExt cx="1399565" cy="7046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DC7B592-A2B2-4B7F-B780-8B197395BA01}"/>
                </a:ext>
              </a:extLst>
            </p:cNvPr>
            <p:cNvSpPr/>
            <p:nvPr/>
          </p:nvSpPr>
          <p:spPr>
            <a:xfrm>
              <a:off x="8675361" y="4748925"/>
              <a:ext cx="1294243" cy="4301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PGW</a:t>
              </a:r>
            </a:p>
          </p:txBody>
        </p:sp>
        <p:pic>
          <p:nvPicPr>
            <p:cNvPr id="121" name="Picture 120" descr="Imagen relacionada">
              <a:extLst>
                <a:ext uri="{FF2B5EF4-FFF2-40B4-BE49-F238E27FC236}">
                  <a16:creationId xmlns:a16="http://schemas.microsoft.com/office/drawing/2014/main" id="{7FAEB6D3-62E2-4A88-9D4D-D56255A43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39" y="4474429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7313B6-551E-4FA8-B3AF-D78AA296EC40}"/>
              </a:ext>
            </a:extLst>
          </p:cNvPr>
          <p:cNvCxnSpPr>
            <a:cxnSpLocks/>
            <a:stCxn id="118" idx="1"/>
            <a:endCxn id="90" idx="4"/>
          </p:cNvCxnSpPr>
          <p:nvPr/>
        </p:nvCxnSpPr>
        <p:spPr>
          <a:xfrm flipH="1" flipV="1">
            <a:off x="3359051" y="5278100"/>
            <a:ext cx="2904445" cy="605667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6873F33-D1D6-459A-A37D-0FD00834B9C0}"/>
              </a:ext>
            </a:extLst>
          </p:cNvPr>
          <p:cNvSpPr txBox="1"/>
          <p:nvPr/>
        </p:nvSpPr>
        <p:spPr>
          <a:xfrm>
            <a:off x="5589759" y="334505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Gn</a:t>
            </a:r>
            <a:r>
              <a:rPr lang="en-US" sz="1200" b="1" dirty="0"/>
              <a:t>/</a:t>
            </a:r>
            <a:r>
              <a:rPr lang="en-US" sz="1200" b="1" dirty="0" err="1"/>
              <a:t>Gp</a:t>
            </a:r>
            <a:endParaRPr lang="en-US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FCC0DC9-C54B-476F-A698-FF3E29E28957}"/>
              </a:ext>
            </a:extLst>
          </p:cNvPr>
          <p:cNvSpPr txBox="1"/>
          <p:nvPr/>
        </p:nvSpPr>
        <p:spPr>
          <a:xfrm>
            <a:off x="6236168" y="501146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1E04DC-3C3F-4B73-837D-9DC203CDEB14}"/>
              </a:ext>
            </a:extLst>
          </p:cNvPr>
          <p:cNvCxnSpPr>
            <a:cxnSpLocks/>
            <a:stCxn id="90" idx="5"/>
            <a:endCxn id="115" idx="1"/>
          </p:cNvCxnSpPr>
          <p:nvPr/>
        </p:nvCxnSpPr>
        <p:spPr>
          <a:xfrm flipV="1">
            <a:off x="3409994" y="4575263"/>
            <a:ext cx="1577035" cy="65189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D5EC587-38C8-43AE-AD92-3E1C607030C0}"/>
              </a:ext>
            </a:extLst>
          </p:cNvPr>
          <p:cNvCxnSpPr>
            <a:cxnSpLocks/>
            <a:stCxn id="118" idx="3"/>
            <a:endCxn id="112" idx="1"/>
          </p:cNvCxnSpPr>
          <p:nvPr/>
        </p:nvCxnSpPr>
        <p:spPr>
          <a:xfrm flipV="1">
            <a:off x="7557739" y="4876574"/>
            <a:ext cx="640067" cy="100719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EA6F65-1541-4590-8D35-B0A1486AA1BB}"/>
              </a:ext>
            </a:extLst>
          </p:cNvPr>
          <p:cNvGrpSpPr/>
          <p:nvPr/>
        </p:nvGrpSpPr>
        <p:grpSpPr>
          <a:xfrm>
            <a:off x="4870276" y="1812208"/>
            <a:ext cx="1399565" cy="704678"/>
            <a:chOff x="8570039" y="4474429"/>
            <a:chExt cx="1399565" cy="70467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40F9443-3FB5-427B-97E0-79C72AAB30E2}"/>
                </a:ext>
              </a:extLst>
            </p:cNvPr>
            <p:cNvSpPr/>
            <p:nvPr/>
          </p:nvSpPr>
          <p:spPr>
            <a:xfrm>
              <a:off x="8675361" y="4748925"/>
              <a:ext cx="1294243" cy="4301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SGSN</a:t>
              </a:r>
            </a:p>
          </p:txBody>
        </p:sp>
        <p:pic>
          <p:nvPicPr>
            <p:cNvPr id="134" name="Picture 133" descr="Imagen relacionada">
              <a:extLst>
                <a:ext uri="{FF2B5EF4-FFF2-40B4-BE49-F238E27FC236}">
                  <a16:creationId xmlns:a16="http://schemas.microsoft.com/office/drawing/2014/main" id="{8AD16FC3-65B8-41AD-B7F6-89A945471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39" y="4474429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B3018D4-95C2-401B-8FBA-E35AE19512DF}"/>
              </a:ext>
            </a:extLst>
          </p:cNvPr>
          <p:cNvGrpSpPr/>
          <p:nvPr/>
        </p:nvGrpSpPr>
        <p:grpSpPr>
          <a:xfrm>
            <a:off x="7432325" y="2398026"/>
            <a:ext cx="1399565" cy="704678"/>
            <a:chOff x="8570039" y="4474429"/>
            <a:chExt cx="1399565" cy="70467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9795AF6-91E5-4443-9971-71F80B6CBBDE}"/>
                </a:ext>
              </a:extLst>
            </p:cNvPr>
            <p:cNvSpPr/>
            <p:nvPr/>
          </p:nvSpPr>
          <p:spPr>
            <a:xfrm>
              <a:off x="8675361" y="4748925"/>
              <a:ext cx="1294243" cy="4301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GGSN</a:t>
              </a:r>
            </a:p>
          </p:txBody>
        </p:sp>
        <p:pic>
          <p:nvPicPr>
            <p:cNvPr id="138" name="Picture 137" descr="Imagen relacionada">
              <a:extLst>
                <a:ext uri="{FF2B5EF4-FFF2-40B4-BE49-F238E27FC236}">
                  <a16:creationId xmlns:a16="http://schemas.microsoft.com/office/drawing/2014/main" id="{78095649-2C02-4EE1-8293-9313BC6F2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39" y="4474429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ECFCE26-CE24-425E-82E4-44FD9A538711}"/>
              </a:ext>
            </a:extLst>
          </p:cNvPr>
          <p:cNvCxnSpPr>
            <a:cxnSpLocks/>
            <a:stCxn id="133" idx="2"/>
            <a:endCxn id="115" idx="0"/>
          </p:cNvCxnSpPr>
          <p:nvPr/>
        </p:nvCxnSpPr>
        <p:spPr>
          <a:xfrm>
            <a:off x="5622720" y="2516886"/>
            <a:ext cx="11430" cy="184145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87F136-F0B8-4D27-BCB6-7B8CF0AD82BE}"/>
              </a:ext>
            </a:extLst>
          </p:cNvPr>
          <p:cNvCxnSpPr>
            <a:cxnSpLocks/>
            <a:stCxn id="137" idx="1"/>
            <a:endCxn id="133" idx="3"/>
          </p:cNvCxnSpPr>
          <p:nvPr/>
        </p:nvCxnSpPr>
        <p:spPr>
          <a:xfrm flipH="1" flipV="1">
            <a:off x="6269841" y="2301795"/>
            <a:ext cx="1267806" cy="585818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D9FBDF4-9CC0-47F8-AFE1-B99BB9838478}"/>
              </a:ext>
            </a:extLst>
          </p:cNvPr>
          <p:cNvCxnSpPr>
            <a:cxnSpLocks/>
            <a:stCxn id="137" idx="3"/>
            <a:endCxn id="98" idx="1"/>
          </p:cNvCxnSpPr>
          <p:nvPr/>
        </p:nvCxnSpPr>
        <p:spPr>
          <a:xfrm>
            <a:off x="8831890" y="2887613"/>
            <a:ext cx="1049022" cy="256278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584F0A9-6AE2-4C41-A16B-129BFADD4312}"/>
              </a:ext>
            </a:extLst>
          </p:cNvPr>
          <p:cNvCxnSpPr>
            <a:cxnSpLocks/>
            <a:stCxn id="112" idx="3"/>
            <a:endCxn id="98" idx="1"/>
          </p:cNvCxnSpPr>
          <p:nvPr/>
        </p:nvCxnSpPr>
        <p:spPr>
          <a:xfrm flipV="1">
            <a:off x="9492049" y="3143891"/>
            <a:ext cx="388863" cy="173268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47C11EF-E579-4029-8177-41CF280863E1}"/>
              </a:ext>
            </a:extLst>
          </p:cNvPr>
          <p:cNvCxnSpPr>
            <a:cxnSpLocks/>
            <a:stCxn id="133" idx="1"/>
            <a:endCxn id="74" idx="5"/>
          </p:cNvCxnSpPr>
          <p:nvPr/>
        </p:nvCxnSpPr>
        <p:spPr>
          <a:xfrm flipH="1">
            <a:off x="3561759" y="2301795"/>
            <a:ext cx="1413839" cy="775438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3C2F39A-9AE7-41C7-A186-1A80056E06B3}"/>
              </a:ext>
            </a:extLst>
          </p:cNvPr>
          <p:cNvCxnSpPr>
            <a:cxnSpLocks/>
            <a:stCxn id="74" idx="2"/>
            <a:endCxn id="72" idx="5"/>
          </p:cNvCxnSpPr>
          <p:nvPr/>
        </p:nvCxnSpPr>
        <p:spPr>
          <a:xfrm flipH="1">
            <a:off x="2798807" y="3128176"/>
            <a:ext cx="377327" cy="12308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2CDA191-D16F-4674-BEB0-0243870C83A4}"/>
              </a:ext>
            </a:extLst>
          </p:cNvPr>
          <p:cNvCxnSpPr>
            <a:cxnSpLocks/>
            <a:stCxn id="63" idx="2"/>
            <a:endCxn id="62" idx="5"/>
          </p:cNvCxnSpPr>
          <p:nvPr/>
        </p:nvCxnSpPr>
        <p:spPr>
          <a:xfrm flipH="1">
            <a:off x="2767442" y="1735793"/>
            <a:ext cx="377327" cy="12308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E1475DA-34DA-4DBD-AAF3-D8E6DB14C1BA}"/>
              </a:ext>
            </a:extLst>
          </p:cNvPr>
          <p:cNvCxnSpPr>
            <a:cxnSpLocks/>
            <a:stCxn id="133" idx="1"/>
            <a:endCxn id="63" idx="4"/>
          </p:cNvCxnSpPr>
          <p:nvPr/>
        </p:nvCxnSpPr>
        <p:spPr>
          <a:xfrm flipH="1" flipV="1">
            <a:off x="3479451" y="1735793"/>
            <a:ext cx="1496147" cy="56600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7095BC4C-9FFA-4B83-A1B1-7C38C5C1F8FD}"/>
              </a:ext>
            </a:extLst>
          </p:cNvPr>
          <p:cNvSpPr txBox="1"/>
          <p:nvPr/>
        </p:nvSpPr>
        <p:spPr>
          <a:xfrm>
            <a:off x="9268292" y="2723819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Gi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C240388-049F-4361-B3A9-49066486B99A}"/>
              </a:ext>
            </a:extLst>
          </p:cNvPr>
          <p:cNvSpPr txBox="1"/>
          <p:nvPr/>
        </p:nvSpPr>
        <p:spPr>
          <a:xfrm>
            <a:off x="9074850" y="373847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Gi/</a:t>
            </a:r>
            <a:r>
              <a:rPr lang="en-US" sz="1200" b="1" dirty="0" err="1"/>
              <a:t>SGi</a:t>
            </a:r>
            <a:endParaRPr lang="en-US" sz="1200" b="1" dirty="0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BE1218FD-A175-4710-821E-C3520A997B89}"/>
              </a:ext>
            </a:extLst>
          </p:cNvPr>
          <p:cNvCxnSpPr/>
          <p:nvPr/>
        </p:nvCxnSpPr>
        <p:spPr>
          <a:xfrm>
            <a:off x="271107" y="4064690"/>
            <a:ext cx="11655953" cy="19080"/>
          </a:xfrm>
          <a:prstGeom prst="line">
            <a:avLst/>
          </a:prstGeom>
          <a:ln w="28575">
            <a:solidFill>
              <a:srgbClr val="2C67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FF70EA94-89BF-4A0B-A43F-398722B32319}"/>
              </a:ext>
            </a:extLst>
          </p:cNvPr>
          <p:cNvSpPr txBox="1"/>
          <p:nvPr/>
        </p:nvSpPr>
        <p:spPr>
          <a:xfrm>
            <a:off x="308140" y="1261302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Legacy PS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4F830961-2B98-4E30-8B8B-A87E13C461E2}"/>
              </a:ext>
            </a:extLst>
          </p:cNvPr>
          <p:cNvSpPr txBox="1"/>
          <p:nvPr/>
        </p:nvSpPr>
        <p:spPr>
          <a:xfrm>
            <a:off x="476091" y="4418591"/>
            <a:ext cx="424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968AD3-15F7-490C-9E31-4FFC495F4EA3}"/>
              </a:ext>
            </a:extLst>
          </p:cNvPr>
          <p:cNvSpPr/>
          <p:nvPr/>
        </p:nvSpPr>
        <p:spPr>
          <a:xfrm>
            <a:off x="589935" y="2423581"/>
            <a:ext cx="9315082" cy="984688"/>
          </a:xfrm>
          <a:custGeom>
            <a:avLst/>
            <a:gdLst>
              <a:gd name="connsiteX0" fmla="*/ 9315082 w 9315082"/>
              <a:gd name="connsiteY0" fmla="*/ 867690 h 2406165"/>
              <a:gd name="connsiteX1" fmla="*/ 7881539 w 9315082"/>
              <a:gd name="connsiteY1" fmla="*/ 2389724 h 2406165"/>
              <a:gd name="connsiteX2" fmla="*/ 5179634 w 9315082"/>
              <a:gd name="connsiteY2" fmla="*/ 485 h 2406165"/>
              <a:gd name="connsiteX3" fmla="*/ 3091262 w 9315082"/>
              <a:gd name="connsiteY3" fmla="*/ 2165548 h 2406165"/>
              <a:gd name="connsiteX4" fmla="*/ 0 w 9315082"/>
              <a:gd name="connsiteY4" fmla="*/ 419339 h 2406165"/>
              <a:gd name="connsiteX0" fmla="*/ 9315082 w 9315082"/>
              <a:gd name="connsiteY0" fmla="*/ 901706 h 2440181"/>
              <a:gd name="connsiteX1" fmla="*/ 7881539 w 9315082"/>
              <a:gd name="connsiteY1" fmla="*/ 2423740 h 2440181"/>
              <a:gd name="connsiteX2" fmla="*/ 5179634 w 9315082"/>
              <a:gd name="connsiteY2" fmla="*/ 34501 h 2440181"/>
              <a:gd name="connsiteX3" fmla="*/ 2518607 w 9315082"/>
              <a:gd name="connsiteY3" fmla="*/ 971128 h 2440181"/>
              <a:gd name="connsiteX4" fmla="*/ 0 w 9315082"/>
              <a:gd name="connsiteY4" fmla="*/ 453355 h 2440181"/>
              <a:gd name="connsiteX0" fmla="*/ 9315082 w 9315082"/>
              <a:gd name="connsiteY0" fmla="*/ 907657 h 2446132"/>
              <a:gd name="connsiteX1" fmla="*/ 7881539 w 9315082"/>
              <a:gd name="connsiteY1" fmla="*/ 2429691 h 2446132"/>
              <a:gd name="connsiteX2" fmla="*/ 5179634 w 9315082"/>
              <a:gd name="connsiteY2" fmla="*/ 40452 h 2446132"/>
              <a:gd name="connsiteX3" fmla="*/ 2527843 w 9315082"/>
              <a:gd name="connsiteY3" fmla="*/ 893952 h 2446132"/>
              <a:gd name="connsiteX4" fmla="*/ 0 w 9315082"/>
              <a:gd name="connsiteY4" fmla="*/ 459306 h 2446132"/>
              <a:gd name="connsiteX0" fmla="*/ 9315082 w 9315082"/>
              <a:gd name="connsiteY0" fmla="*/ 906793 h 2445268"/>
              <a:gd name="connsiteX1" fmla="*/ 7881539 w 9315082"/>
              <a:gd name="connsiteY1" fmla="*/ 2428827 h 2445268"/>
              <a:gd name="connsiteX2" fmla="*/ 5179634 w 9315082"/>
              <a:gd name="connsiteY2" fmla="*/ 39588 h 2445268"/>
              <a:gd name="connsiteX3" fmla="*/ 2527843 w 9315082"/>
              <a:gd name="connsiteY3" fmla="*/ 893088 h 2445268"/>
              <a:gd name="connsiteX4" fmla="*/ 0 w 9315082"/>
              <a:gd name="connsiteY4" fmla="*/ 458442 h 2445268"/>
              <a:gd name="connsiteX0" fmla="*/ 9315082 w 9315082"/>
              <a:gd name="connsiteY0" fmla="*/ 906793 h 2445268"/>
              <a:gd name="connsiteX1" fmla="*/ 7881539 w 9315082"/>
              <a:gd name="connsiteY1" fmla="*/ 2428827 h 2445268"/>
              <a:gd name="connsiteX2" fmla="*/ 5179634 w 9315082"/>
              <a:gd name="connsiteY2" fmla="*/ 39588 h 2445268"/>
              <a:gd name="connsiteX3" fmla="*/ 2527843 w 9315082"/>
              <a:gd name="connsiteY3" fmla="*/ 893088 h 2445268"/>
              <a:gd name="connsiteX4" fmla="*/ 0 w 9315082"/>
              <a:gd name="connsiteY4" fmla="*/ 458442 h 2445268"/>
              <a:gd name="connsiteX0" fmla="*/ 9315082 w 9315082"/>
              <a:gd name="connsiteY0" fmla="*/ 906793 h 2445268"/>
              <a:gd name="connsiteX1" fmla="*/ 7881539 w 9315082"/>
              <a:gd name="connsiteY1" fmla="*/ 2428827 h 2445268"/>
              <a:gd name="connsiteX2" fmla="*/ 5179634 w 9315082"/>
              <a:gd name="connsiteY2" fmla="*/ 39588 h 2445268"/>
              <a:gd name="connsiteX3" fmla="*/ 2527843 w 9315082"/>
              <a:gd name="connsiteY3" fmla="*/ 893088 h 2445268"/>
              <a:gd name="connsiteX4" fmla="*/ 0 w 9315082"/>
              <a:gd name="connsiteY4" fmla="*/ 458442 h 2445268"/>
              <a:gd name="connsiteX0" fmla="*/ 9315082 w 9315082"/>
              <a:gd name="connsiteY0" fmla="*/ 867245 h 2405720"/>
              <a:gd name="connsiteX1" fmla="*/ 7881539 w 9315082"/>
              <a:gd name="connsiteY1" fmla="*/ 2389279 h 2405720"/>
              <a:gd name="connsiteX2" fmla="*/ 5179634 w 9315082"/>
              <a:gd name="connsiteY2" fmla="*/ 40 h 2405720"/>
              <a:gd name="connsiteX3" fmla="*/ 2527843 w 9315082"/>
              <a:gd name="connsiteY3" fmla="*/ 853540 h 2405720"/>
              <a:gd name="connsiteX4" fmla="*/ 0 w 9315082"/>
              <a:gd name="connsiteY4" fmla="*/ 418894 h 2405720"/>
              <a:gd name="connsiteX0" fmla="*/ 9315082 w 9315082"/>
              <a:gd name="connsiteY0" fmla="*/ 940686 h 2479161"/>
              <a:gd name="connsiteX1" fmla="*/ 7881539 w 9315082"/>
              <a:gd name="connsiteY1" fmla="*/ 2462720 h 2479161"/>
              <a:gd name="connsiteX2" fmla="*/ 5179634 w 9315082"/>
              <a:gd name="connsiteY2" fmla="*/ 73481 h 2479161"/>
              <a:gd name="connsiteX3" fmla="*/ 2527843 w 9315082"/>
              <a:gd name="connsiteY3" fmla="*/ 926981 h 2479161"/>
              <a:gd name="connsiteX4" fmla="*/ 0 w 9315082"/>
              <a:gd name="connsiteY4" fmla="*/ 492335 h 2479161"/>
              <a:gd name="connsiteX0" fmla="*/ 9315082 w 9315082"/>
              <a:gd name="connsiteY0" fmla="*/ 868069 h 1226854"/>
              <a:gd name="connsiteX1" fmla="*/ 7410759 w 9315082"/>
              <a:gd name="connsiteY1" fmla="*/ 697105 h 1226854"/>
              <a:gd name="connsiteX2" fmla="*/ 5179634 w 9315082"/>
              <a:gd name="connsiteY2" fmla="*/ 864 h 1226854"/>
              <a:gd name="connsiteX3" fmla="*/ 2527843 w 9315082"/>
              <a:gd name="connsiteY3" fmla="*/ 854364 h 1226854"/>
              <a:gd name="connsiteX4" fmla="*/ 0 w 9315082"/>
              <a:gd name="connsiteY4" fmla="*/ 419718 h 1226854"/>
              <a:gd name="connsiteX0" fmla="*/ 9315082 w 9315082"/>
              <a:gd name="connsiteY0" fmla="*/ 868258 h 1250603"/>
              <a:gd name="connsiteX1" fmla="*/ 7410759 w 9315082"/>
              <a:gd name="connsiteY1" fmla="*/ 697294 h 1250603"/>
              <a:gd name="connsiteX2" fmla="*/ 5179634 w 9315082"/>
              <a:gd name="connsiteY2" fmla="*/ 1053 h 1250603"/>
              <a:gd name="connsiteX3" fmla="*/ 2527843 w 9315082"/>
              <a:gd name="connsiteY3" fmla="*/ 854553 h 1250603"/>
              <a:gd name="connsiteX4" fmla="*/ 0 w 9315082"/>
              <a:gd name="connsiteY4" fmla="*/ 419907 h 1250603"/>
              <a:gd name="connsiteX0" fmla="*/ 9315082 w 9315082"/>
              <a:gd name="connsiteY0" fmla="*/ 868258 h 984688"/>
              <a:gd name="connsiteX1" fmla="*/ 7410759 w 9315082"/>
              <a:gd name="connsiteY1" fmla="*/ 697294 h 984688"/>
              <a:gd name="connsiteX2" fmla="*/ 5179634 w 9315082"/>
              <a:gd name="connsiteY2" fmla="*/ 1053 h 984688"/>
              <a:gd name="connsiteX3" fmla="*/ 2527843 w 9315082"/>
              <a:gd name="connsiteY3" fmla="*/ 854553 h 984688"/>
              <a:gd name="connsiteX4" fmla="*/ 0 w 9315082"/>
              <a:gd name="connsiteY4" fmla="*/ 419907 h 98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082" h="984688">
                <a:moveTo>
                  <a:pt x="9315082" y="868258"/>
                </a:moveTo>
                <a:cubicBezTo>
                  <a:pt x="8635113" y="832409"/>
                  <a:pt x="8100000" y="950470"/>
                  <a:pt x="7410759" y="697294"/>
                </a:cubicBezTo>
                <a:cubicBezTo>
                  <a:pt x="6721518" y="444118"/>
                  <a:pt x="5993453" y="-25157"/>
                  <a:pt x="5179634" y="1053"/>
                </a:cubicBezTo>
                <a:cubicBezTo>
                  <a:pt x="4365815" y="27263"/>
                  <a:pt x="3566606" y="812453"/>
                  <a:pt x="2527843" y="854553"/>
                </a:cubicBezTo>
                <a:cubicBezTo>
                  <a:pt x="1424425" y="1062907"/>
                  <a:pt x="1123231" y="1087770"/>
                  <a:pt x="0" y="419907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53FDB1-8271-46BF-AADC-5A3C68EC7C97}"/>
              </a:ext>
            </a:extLst>
          </p:cNvPr>
          <p:cNvSpPr/>
          <p:nvPr/>
        </p:nvSpPr>
        <p:spPr>
          <a:xfrm>
            <a:off x="858265" y="3409826"/>
            <a:ext cx="9064449" cy="2719603"/>
          </a:xfrm>
          <a:custGeom>
            <a:avLst/>
            <a:gdLst>
              <a:gd name="connsiteX0" fmla="*/ 6459794 w 6459794"/>
              <a:gd name="connsiteY0" fmla="*/ 0 h 2745740"/>
              <a:gd name="connsiteX1" fmla="*/ 5751871 w 6459794"/>
              <a:gd name="connsiteY1" fmla="*/ 1622323 h 2745740"/>
              <a:gd name="connsiteX2" fmla="*/ 3079464 w 6459794"/>
              <a:gd name="connsiteY2" fmla="*/ 2719603 h 2745740"/>
              <a:gd name="connsiteX3" fmla="*/ 0 w 6459794"/>
              <a:gd name="connsiteY3" fmla="*/ 2294849 h 2745740"/>
              <a:gd name="connsiteX0" fmla="*/ 9064449 w 9064449"/>
              <a:gd name="connsiteY0" fmla="*/ 0 h 2735487"/>
              <a:gd name="connsiteX1" fmla="*/ 8356526 w 9064449"/>
              <a:gd name="connsiteY1" fmla="*/ 1622323 h 2735487"/>
              <a:gd name="connsiteX2" fmla="*/ 5684119 w 9064449"/>
              <a:gd name="connsiteY2" fmla="*/ 2719603 h 2735487"/>
              <a:gd name="connsiteX3" fmla="*/ 0 w 9064449"/>
              <a:gd name="connsiteY3" fmla="*/ 2054704 h 2735487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069662 w 9064449"/>
              <a:gd name="connsiteY3" fmla="*/ 2261301 h 2719603"/>
              <a:gd name="connsiteX4" fmla="*/ 0 w 9064449"/>
              <a:gd name="connsiteY4" fmla="*/ 2054704 h 2719603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069662 w 9064449"/>
              <a:gd name="connsiteY3" fmla="*/ 2261301 h 2719603"/>
              <a:gd name="connsiteX4" fmla="*/ 0 w 9064449"/>
              <a:gd name="connsiteY4" fmla="*/ 2054704 h 2719603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088135 w 9064449"/>
              <a:gd name="connsiteY3" fmla="*/ 2224356 h 2719603"/>
              <a:gd name="connsiteX4" fmla="*/ 0 w 9064449"/>
              <a:gd name="connsiteY4" fmla="*/ 2054704 h 2719603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189735 w 9064449"/>
              <a:gd name="connsiteY3" fmla="*/ 2159701 h 2719603"/>
              <a:gd name="connsiteX4" fmla="*/ 0 w 9064449"/>
              <a:gd name="connsiteY4" fmla="*/ 2054704 h 2719603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189735 w 9064449"/>
              <a:gd name="connsiteY3" fmla="*/ 2187410 h 2719603"/>
              <a:gd name="connsiteX4" fmla="*/ 0 w 9064449"/>
              <a:gd name="connsiteY4" fmla="*/ 2054704 h 2719603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189735 w 9064449"/>
              <a:gd name="connsiteY3" fmla="*/ 2187410 h 2719603"/>
              <a:gd name="connsiteX4" fmla="*/ 0 w 9064449"/>
              <a:gd name="connsiteY4" fmla="*/ 2054704 h 2719603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189735 w 9064449"/>
              <a:gd name="connsiteY3" fmla="*/ 2187410 h 2719603"/>
              <a:gd name="connsiteX4" fmla="*/ 0 w 9064449"/>
              <a:gd name="connsiteY4" fmla="*/ 2054704 h 2719603"/>
              <a:gd name="connsiteX0" fmla="*/ 9064449 w 9064449"/>
              <a:gd name="connsiteY0" fmla="*/ 0 h 2719603"/>
              <a:gd name="connsiteX1" fmla="*/ 8356526 w 9064449"/>
              <a:gd name="connsiteY1" fmla="*/ 1622323 h 2719603"/>
              <a:gd name="connsiteX2" fmla="*/ 5684119 w 9064449"/>
              <a:gd name="connsiteY2" fmla="*/ 2719603 h 2719603"/>
              <a:gd name="connsiteX3" fmla="*/ 2189735 w 9064449"/>
              <a:gd name="connsiteY3" fmla="*/ 2187410 h 2719603"/>
              <a:gd name="connsiteX4" fmla="*/ 0 w 9064449"/>
              <a:gd name="connsiteY4" fmla="*/ 2054704 h 271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4449" h="2719603">
                <a:moveTo>
                  <a:pt x="9064449" y="0"/>
                </a:moveTo>
                <a:cubicBezTo>
                  <a:pt x="8992181" y="584528"/>
                  <a:pt x="8919914" y="1169056"/>
                  <a:pt x="8356526" y="1622323"/>
                </a:cubicBezTo>
                <a:cubicBezTo>
                  <a:pt x="7793138" y="2075590"/>
                  <a:pt x="6739627" y="2585398"/>
                  <a:pt x="5684119" y="2719603"/>
                </a:cubicBezTo>
                <a:cubicBezTo>
                  <a:pt x="4470064" y="2391345"/>
                  <a:pt x="4096518" y="2072322"/>
                  <a:pt x="2189735" y="2187410"/>
                </a:cubicBezTo>
                <a:cubicBezTo>
                  <a:pt x="983763" y="2076594"/>
                  <a:pt x="337247" y="2116846"/>
                  <a:pt x="0" y="2054704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74AF5E-F5AE-4DC4-9EEF-2EB7F754E07D}"/>
              </a:ext>
            </a:extLst>
          </p:cNvPr>
          <p:cNvSpPr txBox="1"/>
          <p:nvPr/>
        </p:nvSpPr>
        <p:spPr>
          <a:xfrm>
            <a:off x="4887152" y="5326814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8C410B-60DE-43D3-9FFD-5400D9EC7389}"/>
              </a:ext>
            </a:extLst>
          </p:cNvPr>
          <p:cNvSpPr txBox="1"/>
          <p:nvPr/>
        </p:nvSpPr>
        <p:spPr>
          <a:xfrm>
            <a:off x="3982402" y="449675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6F770F-60A5-4F94-80CA-54B9564B539D}"/>
              </a:ext>
            </a:extLst>
          </p:cNvPr>
          <p:cNvSpPr txBox="1"/>
          <p:nvPr/>
        </p:nvSpPr>
        <p:spPr>
          <a:xfrm>
            <a:off x="7369760" y="5070996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S5/S8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FD5DEF-CB74-40F2-9B99-3238326E29B7}"/>
              </a:ext>
            </a:extLst>
          </p:cNvPr>
          <p:cNvSpPr txBox="1"/>
          <p:nvPr/>
        </p:nvSpPr>
        <p:spPr>
          <a:xfrm>
            <a:off x="6796634" y="231705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Gn</a:t>
            </a:r>
            <a:r>
              <a:rPr lang="en-US" sz="1200" b="1" dirty="0"/>
              <a:t>/</a:t>
            </a:r>
            <a:r>
              <a:rPr lang="en-US" sz="1200" b="1" dirty="0" err="1"/>
              <a:t>Gp</a:t>
            </a:r>
            <a:endParaRPr 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F8D153-C6EC-4344-A9DE-12F89498467F}"/>
              </a:ext>
            </a:extLst>
          </p:cNvPr>
          <p:cNvSpPr txBox="1"/>
          <p:nvPr/>
        </p:nvSpPr>
        <p:spPr>
          <a:xfrm>
            <a:off x="4093799" y="238618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Iu</a:t>
            </a:r>
            <a:endParaRPr lang="en-US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FF9C66-C125-4199-916F-1D6EAF1212AD}"/>
              </a:ext>
            </a:extLst>
          </p:cNvPr>
          <p:cNvSpPr txBox="1"/>
          <p:nvPr/>
        </p:nvSpPr>
        <p:spPr>
          <a:xfrm>
            <a:off x="4294381" y="181220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136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Custom</PresentationFormat>
  <Paragraphs>434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Franklin Gothic Medium</vt:lpstr>
      <vt:lpstr>Segoe UI</vt:lpstr>
      <vt:lpstr>Segoe UI Black</vt:lpstr>
      <vt:lpstr>Business Contrast 16x9</vt:lpstr>
      <vt:lpstr>Mobile Core Architecture Figures  </vt:lpstr>
      <vt:lpstr>FIGURE 3</vt:lpstr>
      <vt:lpstr>FIGURE 4</vt:lpstr>
      <vt:lpstr>FIGURE 5</vt:lpstr>
      <vt:lpstr>FIGURE 6</vt:lpstr>
      <vt:lpstr>FIGURE 7</vt:lpstr>
      <vt:lpstr>FIGURE 8</vt:lpstr>
      <vt:lpstr>FIGURE 9</vt:lpstr>
      <vt:lpstr>FIGURE 10</vt:lpstr>
      <vt:lpstr>FIGURE 11</vt:lpstr>
      <vt:lpstr>FIGURE 12</vt:lpstr>
      <vt:lpstr>FIGURE 13</vt:lpstr>
      <vt:lpstr>FIGURE 14</vt:lpstr>
      <vt:lpstr>FIGURE 15</vt:lpstr>
      <vt:lpstr>FIGURE 16</vt:lpstr>
      <vt:lpstr>FIGURE 17</vt:lpstr>
      <vt:lpstr>Figure 18</vt:lpstr>
      <vt:lpstr>Figure 19</vt:lpstr>
      <vt:lpstr>Figure 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2020-05-03T04:55:56Z</dcterms:created>
  <dcterms:modified xsi:type="dcterms:W3CDTF">2020-09-02T22:40:29Z</dcterms:modified>
</cp:coreProperties>
</file>