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1137" r:id="rId3"/>
    <p:sldId id="2670" r:id="rId4"/>
    <p:sldId id="1217" r:id="rId5"/>
    <p:sldId id="2690" r:id="rId6"/>
    <p:sldId id="2674" r:id="rId7"/>
    <p:sldId id="2687" r:id="rId8"/>
    <p:sldId id="2681" r:id="rId9"/>
    <p:sldId id="2683" r:id="rId10"/>
    <p:sldId id="2692" r:id="rId11"/>
    <p:sldId id="2691" r:id="rId12"/>
    <p:sldId id="2693" r:id="rId13"/>
    <p:sldId id="2694" r:id="rId14"/>
    <p:sldId id="2684" r:id="rId15"/>
    <p:sldId id="119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309825-5D03-4676-A37D-19D6FA2CF354}">
          <p14:sldIdLst>
            <p14:sldId id="1137"/>
            <p14:sldId id="2670"/>
            <p14:sldId id="1217"/>
            <p14:sldId id="2690"/>
            <p14:sldId id="2674"/>
            <p14:sldId id="2687"/>
            <p14:sldId id="2681"/>
            <p14:sldId id="2683"/>
            <p14:sldId id="2692"/>
            <p14:sldId id="2691"/>
            <p14:sldId id="2693"/>
            <p14:sldId id="2694"/>
            <p14:sldId id="2684"/>
            <p14:sldId id="1196"/>
          </p14:sldIdLst>
        </p14:section>
        <p14:section name="Backup" id="{942E2D7F-E93A-45A1-BB77-039645C6E96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788"/>
    <a:srgbClr val="006A8E"/>
    <a:srgbClr val="0082B3"/>
    <a:srgbClr val="A8B2B2"/>
    <a:srgbClr val="1DBDEC"/>
    <a:srgbClr val="DE1447"/>
    <a:srgbClr val="41A583"/>
    <a:srgbClr val="F1DD23"/>
    <a:srgbClr val="75A251"/>
    <a:srgbClr val="E7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81" autoAdjust="0"/>
    <p:restoredTop sz="96374" autoAdjust="0"/>
  </p:normalViewPr>
  <p:slideViewPr>
    <p:cSldViewPr showGuides="1">
      <p:cViewPr varScale="1">
        <p:scale>
          <a:sx n="50" d="100"/>
          <a:sy n="50" d="100"/>
        </p:scale>
        <p:origin x="48" y="13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A84-B0C6-4C75-B73C-6BF010F8D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AF93-A8D8-4AD8-872D-F947EE9B56B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E3DC-F4A4-497E-95A6-3C68E47C6877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F5B5-FE09-4DC0-A29A-651D76378F2F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70C-7BFE-46F1-AE61-D194D19F7934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912-B810-4CF0-ABC5-D13972C4855A}" type="datetime1">
              <a:rPr lang="en-US" smtClean="0"/>
              <a:t>9/2/2020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CE2-836B-4F74-A3BB-A70A84834732}" type="datetime1">
              <a:rPr lang="en-US" smtClean="0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086-865B-4215-B8E8-12D1B8029528}" type="datetime1">
              <a:rPr lang="en-US" smtClean="0"/>
              <a:t>9/2/2020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CB9F-2EC1-45E4-A310-25F8116C596E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9B56-9B21-4771-A274-32EBA469380A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84" y="514893"/>
            <a:ext cx="1112950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0D72C8-2CC3-4978-AF93-DAC9AAD02F6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07" y="104981"/>
            <a:ext cx="1711022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48" y="6289049"/>
            <a:ext cx="117373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412776"/>
            <a:ext cx="9061646" cy="360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Core Figures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FCF2C26-15AD-427D-BB1A-B344E5D7F4D6}"/>
              </a:ext>
            </a:extLst>
          </p:cNvPr>
          <p:cNvGrpSpPr/>
          <p:nvPr/>
        </p:nvGrpSpPr>
        <p:grpSpPr>
          <a:xfrm>
            <a:off x="2259532" y="3263202"/>
            <a:ext cx="7198125" cy="689698"/>
            <a:chOff x="1992702" y="4066135"/>
            <a:chExt cx="7200000" cy="6898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64A37E-726F-4487-92BD-7DDDA32E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702" y="4066135"/>
              <a:ext cx="7200000" cy="6898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83D355E-09CA-441C-8550-F2D3445A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498" y="4148278"/>
              <a:ext cx="507340" cy="50734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0B2FD76-0760-4435-B3E6-A3328E8D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9298" y="4157404"/>
              <a:ext cx="507340" cy="50734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D0973C4-2DD2-4BBD-9B82-C4291D096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511" y="4148278"/>
              <a:ext cx="507340" cy="50734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9C35711-ABEB-4CD0-9764-F075AB5D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005" y="4157404"/>
              <a:ext cx="507340" cy="50734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664DAB1-49DB-4875-A152-B1974369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32" y="1892449"/>
            <a:ext cx="7198125" cy="68618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C5D1B-8232-46A8-8830-4AE9B539F726}"/>
              </a:ext>
            </a:extLst>
          </p:cNvPr>
          <p:cNvGrpSpPr/>
          <p:nvPr/>
        </p:nvGrpSpPr>
        <p:grpSpPr>
          <a:xfrm>
            <a:off x="2259532" y="4637472"/>
            <a:ext cx="7198125" cy="689698"/>
            <a:chOff x="1992702" y="4066135"/>
            <a:chExt cx="7200000" cy="68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B932BF7-DDE5-4BD1-8E6C-89788D61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702" y="4066135"/>
              <a:ext cx="7200000" cy="6898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160499-7FD3-4781-820E-9A9A9FB4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498" y="4148278"/>
              <a:ext cx="507340" cy="5073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4434D5-230B-4BEA-BF85-C67BDAC8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9298" y="4157404"/>
              <a:ext cx="507340" cy="5073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CB5842-BC92-44B1-8750-943EB57E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511" y="4148278"/>
              <a:ext cx="507340" cy="5073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D4E4D1E-729F-4733-B5EA-4177A35F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005" y="4157404"/>
              <a:ext cx="507340" cy="507340"/>
            </a:xfrm>
            <a:prstGeom prst="rect">
              <a:avLst/>
            </a:prstGeom>
          </p:spPr>
        </p:pic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1E550C-7B24-4FF1-8E21-45E3ECD079B9}"/>
              </a:ext>
            </a:extLst>
          </p:cNvPr>
          <p:cNvCxnSpPr>
            <a:cxnSpLocks/>
          </p:cNvCxnSpPr>
          <p:nvPr/>
        </p:nvCxnSpPr>
        <p:spPr>
          <a:xfrm rot="5400000">
            <a:off x="4198263" y="2240097"/>
            <a:ext cx="1295663" cy="1456944"/>
          </a:xfrm>
          <a:prstGeom prst="bentConnector3">
            <a:avLst>
              <a:gd name="adj1" fmla="val 25067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B56FF0-267F-49A6-99DC-C26DD180DB1C}"/>
              </a:ext>
            </a:extLst>
          </p:cNvPr>
          <p:cNvCxnSpPr>
            <a:cxnSpLocks/>
          </p:cNvCxnSpPr>
          <p:nvPr/>
        </p:nvCxnSpPr>
        <p:spPr>
          <a:xfrm rot="5400000">
            <a:off x="4419256" y="2240097"/>
            <a:ext cx="1295663" cy="1456944"/>
          </a:xfrm>
          <a:prstGeom prst="bentConnector3">
            <a:avLst>
              <a:gd name="adj1" fmla="val 32242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8E1F622-D5AB-45B8-B1EB-167F6E3E1777}"/>
              </a:ext>
            </a:extLst>
          </p:cNvPr>
          <p:cNvCxnSpPr>
            <a:cxnSpLocks/>
          </p:cNvCxnSpPr>
          <p:nvPr/>
        </p:nvCxnSpPr>
        <p:spPr>
          <a:xfrm rot="5400000">
            <a:off x="4641350" y="2240097"/>
            <a:ext cx="1295663" cy="1456944"/>
          </a:xfrm>
          <a:prstGeom prst="bentConnector3">
            <a:avLst>
              <a:gd name="adj1" fmla="val 39417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984E7D5-2AE0-4430-A62A-17C9BA0F6EEE}"/>
              </a:ext>
            </a:extLst>
          </p:cNvPr>
          <p:cNvCxnSpPr>
            <a:cxnSpLocks/>
          </p:cNvCxnSpPr>
          <p:nvPr/>
        </p:nvCxnSpPr>
        <p:spPr>
          <a:xfrm rot="5400000">
            <a:off x="4824254" y="2240097"/>
            <a:ext cx="1295663" cy="1456944"/>
          </a:xfrm>
          <a:prstGeom prst="bentConnector3">
            <a:avLst>
              <a:gd name="adj1" fmla="val 46233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2C0922C-EAF4-4A58-BE8E-08E6C00F4A65}"/>
              </a:ext>
            </a:extLst>
          </p:cNvPr>
          <p:cNvCxnSpPr>
            <a:cxnSpLocks/>
          </p:cNvCxnSpPr>
          <p:nvPr/>
        </p:nvCxnSpPr>
        <p:spPr>
          <a:xfrm rot="5400000">
            <a:off x="5894203" y="2627092"/>
            <a:ext cx="1295663" cy="68295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B8E73B2-402B-4204-8A4D-C83DF2DF02DB}"/>
              </a:ext>
            </a:extLst>
          </p:cNvPr>
          <p:cNvCxnSpPr>
            <a:cxnSpLocks/>
          </p:cNvCxnSpPr>
          <p:nvPr/>
        </p:nvCxnSpPr>
        <p:spPr>
          <a:xfrm rot="5400000">
            <a:off x="6077106" y="2627092"/>
            <a:ext cx="1295663" cy="682954"/>
          </a:xfrm>
          <a:prstGeom prst="bentConnector3">
            <a:avLst>
              <a:gd name="adj1" fmla="val 5663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AF06132-DA19-4BA0-93B2-6EFA69C511E6}"/>
              </a:ext>
            </a:extLst>
          </p:cNvPr>
          <p:cNvCxnSpPr>
            <a:cxnSpLocks/>
          </p:cNvCxnSpPr>
          <p:nvPr/>
        </p:nvCxnSpPr>
        <p:spPr>
          <a:xfrm rot="5400000">
            <a:off x="6289085" y="2616937"/>
            <a:ext cx="1295663" cy="682954"/>
          </a:xfrm>
          <a:prstGeom prst="bentConnector3">
            <a:avLst>
              <a:gd name="adj1" fmla="val 636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E7AEDE0-F87A-4B83-B771-41154F1F1D48}"/>
              </a:ext>
            </a:extLst>
          </p:cNvPr>
          <p:cNvCxnSpPr>
            <a:cxnSpLocks/>
          </p:cNvCxnSpPr>
          <p:nvPr/>
        </p:nvCxnSpPr>
        <p:spPr>
          <a:xfrm rot="5400000">
            <a:off x="6488759" y="2624555"/>
            <a:ext cx="1295663" cy="682954"/>
          </a:xfrm>
          <a:prstGeom prst="bentConnector3">
            <a:avLst>
              <a:gd name="adj1" fmla="val 6919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4E4092-8B56-4667-BF31-F960D39000F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405052" y="2852482"/>
            <a:ext cx="2879250" cy="1424153"/>
          </a:xfrm>
          <a:prstGeom prst="bentConnector5">
            <a:avLst>
              <a:gd name="adj1" fmla="val -32888"/>
              <a:gd name="adj2" fmla="val 313185"/>
              <a:gd name="adj3" fmla="val 84665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738237-1531-4BD8-88CF-3398FCA8C5A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620898" y="2852481"/>
            <a:ext cx="2879250" cy="1424153"/>
          </a:xfrm>
          <a:prstGeom prst="bentConnector5">
            <a:avLst>
              <a:gd name="adj1" fmla="val -26898"/>
              <a:gd name="adj2" fmla="val 313185"/>
              <a:gd name="adj3" fmla="val 78974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EAC6AB0-C1A2-4CB1-BCE4-FFE5665FC57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826762" y="2852479"/>
            <a:ext cx="2879250" cy="1424153"/>
          </a:xfrm>
          <a:prstGeom prst="bentConnector5">
            <a:avLst>
              <a:gd name="adj1" fmla="val -20907"/>
              <a:gd name="adj2" fmla="val 313185"/>
              <a:gd name="adj3" fmla="val 73882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1FF3142-7868-4960-A7F1-F910F222A65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025933" y="2852476"/>
            <a:ext cx="2879250" cy="1424153"/>
          </a:xfrm>
          <a:prstGeom prst="bentConnector5">
            <a:avLst>
              <a:gd name="adj1" fmla="val -15216"/>
              <a:gd name="adj2" fmla="val 313185"/>
              <a:gd name="adj3" fmla="val 67293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9812B9-4B28-4B4D-87B6-FE39FAE10E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76901" y="3223439"/>
            <a:ext cx="2879250" cy="682227"/>
          </a:xfrm>
          <a:prstGeom prst="bentConnector5">
            <a:avLst>
              <a:gd name="adj1" fmla="val -31065"/>
              <a:gd name="adj2" fmla="val -561045"/>
              <a:gd name="adj3" fmla="val 675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FC501F2-E386-40B5-AB84-019824DCE15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08030" y="3223439"/>
            <a:ext cx="2879250" cy="682227"/>
          </a:xfrm>
          <a:prstGeom prst="bentConnector5">
            <a:avLst>
              <a:gd name="adj1" fmla="val -23577"/>
              <a:gd name="adj2" fmla="val -561045"/>
              <a:gd name="adj3" fmla="val 7379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1DA5100-4618-4DE6-84A2-6D1D89C6C0F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06392" y="3223439"/>
            <a:ext cx="2879250" cy="682227"/>
          </a:xfrm>
          <a:prstGeom prst="bentConnector5">
            <a:avLst>
              <a:gd name="adj1" fmla="val -16987"/>
              <a:gd name="adj2" fmla="val -561045"/>
              <a:gd name="adj3" fmla="val 8037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D00F426-1B15-4C21-83A0-DD3D99069CC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13900" y="3223439"/>
            <a:ext cx="2879250" cy="682227"/>
          </a:xfrm>
          <a:prstGeom prst="bentConnector5">
            <a:avLst>
              <a:gd name="adj1" fmla="val -10997"/>
              <a:gd name="adj2" fmla="val -561045"/>
              <a:gd name="adj3" fmla="val 860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694E6FC-F0A1-43E2-9A51-DAFADE75A2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34563" y="1889107"/>
            <a:ext cx="1007738" cy="1890941"/>
          </a:xfrm>
          <a:prstGeom prst="bentConnector3">
            <a:avLst>
              <a:gd name="adj1" fmla="val 38232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3404B8E-3A6C-4DA7-B7AD-DA4A344162C4}"/>
              </a:ext>
            </a:extLst>
          </p:cNvPr>
          <p:cNvCxnSpPr>
            <a:cxnSpLocks/>
          </p:cNvCxnSpPr>
          <p:nvPr/>
        </p:nvCxnSpPr>
        <p:spPr>
          <a:xfrm flipV="1">
            <a:off x="8448608" y="3338448"/>
            <a:ext cx="1635297" cy="275415"/>
          </a:xfrm>
          <a:prstGeom prst="bentConnector3">
            <a:avLst>
              <a:gd name="adj1" fmla="val 99573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0602524-C476-4105-B83E-3FFC3A3612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38666" y="1903488"/>
            <a:ext cx="1007738" cy="1890941"/>
          </a:xfrm>
          <a:prstGeom prst="bentConnector3">
            <a:avLst>
              <a:gd name="adj1" fmla="val 59627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6C22028-8D71-4752-9A4D-8B5CA33B06F3}"/>
              </a:ext>
            </a:extLst>
          </p:cNvPr>
          <p:cNvCxnSpPr>
            <a:cxnSpLocks/>
          </p:cNvCxnSpPr>
          <p:nvPr/>
        </p:nvCxnSpPr>
        <p:spPr>
          <a:xfrm flipV="1">
            <a:off x="8432038" y="3352828"/>
            <a:ext cx="1855970" cy="1651350"/>
          </a:xfrm>
          <a:prstGeom prst="bentConnector3">
            <a:avLst>
              <a:gd name="adj1" fmla="val 9972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6ACE257-4853-42A6-BCD0-0B840D5A0FE7}"/>
              </a:ext>
            </a:extLst>
          </p:cNvPr>
          <p:cNvSpPr txBox="1"/>
          <p:nvPr/>
        </p:nvSpPr>
        <p:spPr>
          <a:xfrm>
            <a:off x="2251891" y="1678039"/>
            <a:ext cx="1865731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NFVI-PER_CSC-NSO-A01</a:t>
            </a:r>
            <a:endParaRPr lang="es-MX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693DE2-9216-48DC-A2B2-A675434108DE}"/>
              </a:ext>
            </a:extLst>
          </p:cNvPr>
          <p:cNvSpPr txBox="1"/>
          <p:nvPr/>
        </p:nvSpPr>
        <p:spPr>
          <a:xfrm>
            <a:off x="2212423" y="3019292"/>
            <a:ext cx="1865731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NFVI-PER_CSC-NSO-A01</a:t>
            </a:r>
            <a:endParaRPr lang="es-MX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11947C-B602-4C73-8415-AC030E8279EF}"/>
              </a:ext>
            </a:extLst>
          </p:cNvPr>
          <p:cNvSpPr txBox="1"/>
          <p:nvPr/>
        </p:nvSpPr>
        <p:spPr>
          <a:xfrm>
            <a:off x="2264652" y="5319227"/>
            <a:ext cx="1865731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NFVI-PER_CSC-NSO-A01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140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26467DF-EB28-4007-943E-99687B0955A1}"/>
              </a:ext>
            </a:extLst>
          </p:cNvPr>
          <p:cNvGrpSpPr/>
          <p:nvPr/>
        </p:nvGrpSpPr>
        <p:grpSpPr>
          <a:xfrm>
            <a:off x="2803982" y="2117361"/>
            <a:ext cx="6078553" cy="208271"/>
            <a:chOff x="2804713" y="2117019"/>
            <a:chExt cx="6080136" cy="2083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94AA3A-0EC4-4B75-BB1F-5A6E429F243F}"/>
                </a:ext>
              </a:extLst>
            </p:cNvPr>
            <p:cNvSpPr/>
            <p:nvPr/>
          </p:nvSpPr>
          <p:spPr>
            <a:xfrm>
              <a:off x="2807198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F87881-B888-42FB-9FB3-05E65A12229A}"/>
                </a:ext>
              </a:extLst>
            </p:cNvPr>
            <p:cNvSpPr/>
            <p:nvPr/>
          </p:nvSpPr>
          <p:spPr>
            <a:xfrm>
              <a:off x="3012041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56930F-A55A-437B-B631-64C2FA63D473}"/>
                </a:ext>
              </a:extLst>
            </p:cNvPr>
            <p:cNvSpPr/>
            <p:nvPr/>
          </p:nvSpPr>
          <p:spPr>
            <a:xfrm>
              <a:off x="3216884" y="212484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CB0BB2-90BD-4B37-B8B7-6F33373DA155}"/>
                </a:ext>
              </a:extLst>
            </p:cNvPr>
            <p:cNvSpPr/>
            <p:nvPr/>
          </p:nvSpPr>
          <p:spPr>
            <a:xfrm>
              <a:off x="3421726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B4A9CF-2C99-44F3-AD51-F9F0B1763C31}"/>
                </a:ext>
              </a:extLst>
            </p:cNvPr>
            <p:cNvSpPr/>
            <p:nvPr/>
          </p:nvSpPr>
          <p:spPr>
            <a:xfrm>
              <a:off x="2804713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B015A6-AA1D-46A5-A130-C5D73A96C3D9}"/>
                </a:ext>
              </a:extLst>
            </p:cNvPr>
            <p:cNvSpPr/>
            <p:nvPr/>
          </p:nvSpPr>
          <p:spPr>
            <a:xfrm>
              <a:off x="3009556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140287-FD28-4800-9A5A-6DE005378FC4}"/>
                </a:ext>
              </a:extLst>
            </p:cNvPr>
            <p:cNvSpPr/>
            <p:nvPr/>
          </p:nvSpPr>
          <p:spPr>
            <a:xfrm>
              <a:off x="3214399" y="224633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B73F30-AAF1-48ED-B990-92C06C46A6E1}"/>
                </a:ext>
              </a:extLst>
            </p:cNvPr>
            <p:cNvSpPr/>
            <p:nvPr/>
          </p:nvSpPr>
          <p:spPr>
            <a:xfrm>
              <a:off x="3419241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5DC6D96-5CBB-45E2-BF49-8590FD73FF97}"/>
                </a:ext>
              </a:extLst>
            </p:cNvPr>
            <p:cNvSpPr/>
            <p:nvPr/>
          </p:nvSpPr>
          <p:spPr>
            <a:xfrm>
              <a:off x="3628474" y="213084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F3053C-F6A9-4BF7-9451-C0937DFB62EA}"/>
                </a:ext>
              </a:extLst>
            </p:cNvPr>
            <p:cNvSpPr/>
            <p:nvPr/>
          </p:nvSpPr>
          <p:spPr>
            <a:xfrm>
              <a:off x="3833316" y="213059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0C5BCC-618C-4B85-9011-5004EA1EB914}"/>
                </a:ext>
              </a:extLst>
            </p:cNvPr>
            <p:cNvSpPr/>
            <p:nvPr/>
          </p:nvSpPr>
          <p:spPr>
            <a:xfrm>
              <a:off x="3625989" y="225233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17AE3B6-22AD-4B84-94A4-C716F43630E3}"/>
                </a:ext>
              </a:extLst>
            </p:cNvPr>
            <p:cNvSpPr/>
            <p:nvPr/>
          </p:nvSpPr>
          <p:spPr>
            <a:xfrm>
              <a:off x="3830831" y="225207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2398C1-0D12-4AF0-99D8-BF5B03C896FA}"/>
                </a:ext>
              </a:extLst>
            </p:cNvPr>
            <p:cNvSpPr/>
            <p:nvPr/>
          </p:nvSpPr>
          <p:spPr>
            <a:xfrm>
              <a:off x="4098844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508DBA-B571-4AB1-94A1-8C59BBAA283B}"/>
                </a:ext>
              </a:extLst>
            </p:cNvPr>
            <p:cNvSpPr/>
            <p:nvPr/>
          </p:nvSpPr>
          <p:spPr>
            <a:xfrm>
              <a:off x="4303687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53A4A7-37A3-4D0E-9C45-756740E9D235}"/>
                </a:ext>
              </a:extLst>
            </p:cNvPr>
            <p:cNvSpPr/>
            <p:nvPr/>
          </p:nvSpPr>
          <p:spPr>
            <a:xfrm>
              <a:off x="4508530" y="211883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89DAFD-8E2F-4FD9-BAE1-5E707C0F83BA}"/>
                </a:ext>
              </a:extLst>
            </p:cNvPr>
            <p:cNvSpPr/>
            <p:nvPr/>
          </p:nvSpPr>
          <p:spPr>
            <a:xfrm>
              <a:off x="4713372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F06615-EA80-4B7F-9BED-64614698388F}"/>
                </a:ext>
              </a:extLst>
            </p:cNvPr>
            <p:cNvSpPr/>
            <p:nvPr/>
          </p:nvSpPr>
          <p:spPr>
            <a:xfrm>
              <a:off x="4096359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76A79A-4B17-4DF9-AF1C-4A19FCA681B1}"/>
                </a:ext>
              </a:extLst>
            </p:cNvPr>
            <p:cNvSpPr/>
            <p:nvPr/>
          </p:nvSpPr>
          <p:spPr>
            <a:xfrm>
              <a:off x="4301202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0151BA6-6B8B-4968-9A6B-F49885595A36}"/>
                </a:ext>
              </a:extLst>
            </p:cNvPr>
            <p:cNvSpPr/>
            <p:nvPr/>
          </p:nvSpPr>
          <p:spPr>
            <a:xfrm>
              <a:off x="4506045" y="224032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A958BD-A4FB-4993-9651-1EBFC924E746}"/>
                </a:ext>
              </a:extLst>
            </p:cNvPr>
            <p:cNvSpPr/>
            <p:nvPr/>
          </p:nvSpPr>
          <p:spPr>
            <a:xfrm>
              <a:off x="4710887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F77772-E274-47D3-B526-59181021EFF6}"/>
                </a:ext>
              </a:extLst>
            </p:cNvPr>
            <p:cNvSpPr/>
            <p:nvPr/>
          </p:nvSpPr>
          <p:spPr>
            <a:xfrm>
              <a:off x="4920120" y="212484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4D0AE34-F17B-4502-9AF0-5D53E1EB7CDD}"/>
                </a:ext>
              </a:extLst>
            </p:cNvPr>
            <p:cNvSpPr/>
            <p:nvPr/>
          </p:nvSpPr>
          <p:spPr>
            <a:xfrm>
              <a:off x="5124962" y="212458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6A615D-8F79-48F5-930A-E941E97EC4C8}"/>
                </a:ext>
              </a:extLst>
            </p:cNvPr>
            <p:cNvSpPr/>
            <p:nvPr/>
          </p:nvSpPr>
          <p:spPr>
            <a:xfrm>
              <a:off x="4917635" y="224632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359DE15-B815-4ECD-B694-9CDABD47DA2B}"/>
                </a:ext>
              </a:extLst>
            </p:cNvPr>
            <p:cNvSpPr/>
            <p:nvPr/>
          </p:nvSpPr>
          <p:spPr>
            <a:xfrm>
              <a:off x="5122477" y="224607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E5F614-A4A1-4BA7-855F-581349915466}"/>
                </a:ext>
              </a:extLst>
            </p:cNvPr>
            <p:cNvSpPr/>
            <p:nvPr/>
          </p:nvSpPr>
          <p:spPr>
            <a:xfrm>
              <a:off x="5471124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E8B989-B5B6-4E70-AA46-6C85C56031F7}"/>
                </a:ext>
              </a:extLst>
            </p:cNvPr>
            <p:cNvSpPr/>
            <p:nvPr/>
          </p:nvSpPr>
          <p:spPr>
            <a:xfrm>
              <a:off x="5675967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0C89CAA-832C-43E7-AC4A-A04AE5B2D622}"/>
                </a:ext>
              </a:extLst>
            </p:cNvPr>
            <p:cNvSpPr/>
            <p:nvPr/>
          </p:nvSpPr>
          <p:spPr>
            <a:xfrm>
              <a:off x="5880810" y="212328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EC08F2-5C83-4CD9-A402-7E2685D398DE}"/>
                </a:ext>
              </a:extLst>
            </p:cNvPr>
            <p:cNvSpPr/>
            <p:nvPr/>
          </p:nvSpPr>
          <p:spPr>
            <a:xfrm>
              <a:off x="6085652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30053CE-080E-4FBB-8FA3-2E27EEFA3B6B}"/>
                </a:ext>
              </a:extLst>
            </p:cNvPr>
            <p:cNvSpPr/>
            <p:nvPr/>
          </p:nvSpPr>
          <p:spPr>
            <a:xfrm>
              <a:off x="5468639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5E9EB1-B994-4BE1-8167-B8DDE306DFBC}"/>
                </a:ext>
              </a:extLst>
            </p:cNvPr>
            <p:cNvSpPr/>
            <p:nvPr/>
          </p:nvSpPr>
          <p:spPr>
            <a:xfrm>
              <a:off x="5673482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67EC3B-C9FF-43FF-B0B5-565BCEA1E96F}"/>
                </a:ext>
              </a:extLst>
            </p:cNvPr>
            <p:cNvSpPr/>
            <p:nvPr/>
          </p:nvSpPr>
          <p:spPr>
            <a:xfrm>
              <a:off x="5878325" y="224477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D69FA5-A732-40FF-992C-9FC7ED2B3D0B}"/>
                </a:ext>
              </a:extLst>
            </p:cNvPr>
            <p:cNvSpPr/>
            <p:nvPr/>
          </p:nvSpPr>
          <p:spPr>
            <a:xfrm>
              <a:off x="6083167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5A5CFD-6B38-43C2-A374-8A079FA22954}"/>
                </a:ext>
              </a:extLst>
            </p:cNvPr>
            <p:cNvSpPr/>
            <p:nvPr/>
          </p:nvSpPr>
          <p:spPr>
            <a:xfrm>
              <a:off x="6292400" y="212928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B9847DA-4D50-43D0-B3D7-F18E035C66E8}"/>
                </a:ext>
              </a:extLst>
            </p:cNvPr>
            <p:cNvSpPr/>
            <p:nvPr/>
          </p:nvSpPr>
          <p:spPr>
            <a:xfrm>
              <a:off x="6497242" y="212903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E77A112-A676-4352-9822-B8686F81E7A9}"/>
                </a:ext>
              </a:extLst>
            </p:cNvPr>
            <p:cNvSpPr/>
            <p:nvPr/>
          </p:nvSpPr>
          <p:spPr>
            <a:xfrm>
              <a:off x="6289915" y="225077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A93FCE-CBF8-41B7-A455-470A2574E54A}"/>
                </a:ext>
              </a:extLst>
            </p:cNvPr>
            <p:cNvSpPr/>
            <p:nvPr/>
          </p:nvSpPr>
          <p:spPr>
            <a:xfrm>
              <a:off x="6494757" y="225051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B5A3D9-C35D-4E1B-A59B-3B5B447417AA}"/>
                </a:ext>
              </a:extLst>
            </p:cNvPr>
            <p:cNvSpPr/>
            <p:nvPr/>
          </p:nvSpPr>
          <p:spPr>
            <a:xfrm>
              <a:off x="6762770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F8E9D28-48EB-46D8-B261-2A3FD18AC786}"/>
                </a:ext>
              </a:extLst>
            </p:cNvPr>
            <p:cNvSpPr/>
            <p:nvPr/>
          </p:nvSpPr>
          <p:spPr>
            <a:xfrm>
              <a:off x="6967613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82DCCF-E9C3-4AEE-B092-CE97E6EB9D19}"/>
                </a:ext>
              </a:extLst>
            </p:cNvPr>
            <p:cNvSpPr/>
            <p:nvPr/>
          </p:nvSpPr>
          <p:spPr>
            <a:xfrm>
              <a:off x="7172456" y="21172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4D27A53-70CA-417B-9827-88ED246A3DAC}"/>
                </a:ext>
              </a:extLst>
            </p:cNvPr>
            <p:cNvSpPr/>
            <p:nvPr/>
          </p:nvSpPr>
          <p:spPr>
            <a:xfrm>
              <a:off x="7377298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E43DE6-A700-4D24-BB44-B110511368D1}"/>
                </a:ext>
              </a:extLst>
            </p:cNvPr>
            <p:cNvSpPr/>
            <p:nvPr/>
          </p:nvSpPr>
          <p:spPr>
            <a:xfrm>
              <a:off x="6760285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E77C48-7BF7-4211-AEDD-48B52465FB44}"/>
                </a:ext>
              </a:extLst>
            </p:cNvPr>
            <p:cNvSpPr/>
            <p:nvPr/>
          </p:nvSpPr>
          <p:spPr>
            <a:xfrm>
              <a:off x="6965128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B988EB-77D8-4FD7-8E17-286FF2742EDE}"/>
                </a:ext>
              </a:extLst>
            </p:cNvPr>
            <p:cNvSpPr/>
            <p:nvPr/>
          </p:nvSpPr>
          <p:spPr>
            <a:xfrm>
              <a:off x="7169971" y="223876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ACDD55-322F-4964-8AC1-6CB60AA3D832}"/>
                </a:ext>
              </a:extLst>
            </p:cNvPr>
            <p:cNvSpPr/>
            <p:nvPr/>
          </p:nvSpPr>
          <p:spPr>
            <a:xfrm>
              <a:off x="7374813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77E75C-C1C0-4B31-B1A4-165F5150C97E}"/>
                </a:ext>
              </a:extLst>
            </p:cNvPr>
            <p:cNvSpPr/>
            <p:nvPr/>
          </p:nvSpPr>
          <p:spPr>
            <a:xfrm>
              <a:off x="7584046" y="212327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3837160-F1EB-4EF3-BCDB-316104733A43}"/>
                </a:ext>
              </a:extLst>
            </p:cNvPr>
            <p:cNvSpPr/>
            <p:nvPr/>
          </p:nvSpPr>
          <p:spPr>
            <a:xfrm>
              <a:off x="7788888" y="212302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737034-165F-4ED7-BE25-A52BB3E860E0}"/>
                </a:ext>
              </a:extLst>
            </p:cNvPr>
            <p:cNvSpPr/>
            <p:nvPr/>
          </p:nvSpPr>
          <p:spPr>
            <a:xfrm>
              <a:off x="7581561" y="224476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A2772F-6C8F-4B3D-B02C-05EFC2E4C4DA}"/>
                </a:ext>
              </a:extLst>
            </p:cNvPr>
            <p:cNvSpPr/>
            <p:nvPr/>
          </p:nvSpPr>
          <p:spPr>
            <a:xfrm>
              <a:off x="7786403" y="224451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E0E5A6-35A5-479C-B0FF-329D95D5B03F}"/>
                </a:ext>
              </a:extLst>
            </p:cNvPr>
            <p:cNvSpPr/>
            <p:nvPr/>
          </p:nvSpPr>
          <p:spPr>
            <a:xfrm>
              <a:off x="8099502" y="226270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3002C5-1E8E-4225-8D63-2166C0576564}"/>
                </a:ext>
              </a:extLst>
            </p:cNvPr>
            <p:cNvSpPr/>
            <p:nvPr/>
          </p:nvSpPr>
          <p:spPr>
            <a:xfrm>
              <a:off x="8304344" y="226244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B6BA72-EFDE-4541-B872-73B987D8E43C}"/>
                </a:ext>
              </a:extLst>
            </p:cNvPr>
            <p:cNvSpPr/>
            <p:nvPr/>
          </p:nvSpPr>
          <p:spPr>
            <a:xfrm>
              <a:off x="8511092" y="226870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6588F8-CB61-43BB-8CB7-32F2A2586C29}"/>
                </a:ext>
              </a:extLst>
            </p:cNvPr>
            <p:cNvSpPr/>
            <p:nvPr/>
          </p:nvSpPr>
          <p:spPr>
            <a:xfrm>
              <a:off x="8715934" y="226845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0CE0B2-266E-4B23-9D97-A3DE17310030}"/>
              </a:ext>
            </a:extLst>
          </p:cNvPr>
          <p:cNvGrpSpPr/>
          <p:nvPr/>
        </p:nvGrpSpPr>
        <p:grpSpPr>
          <a:xfrm>
            <a:off x="2803982" y="3687174"/>
            <a:ext cx="6078553" cy="208271"/>
            <a:chOff x="2804713" y="2117019"/>
            <a:chExt cx="6080136" cy="20832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1758C63-F770-49A3-A60B-5D9E878EDF36}"/>
                </a:ext>
              </a:extLst>
            </p:cNvPr>
            <p:cNvSpPr/>
            <p:nvPr/>
          </p:nvSpPr>
          <p:spPr>
            <a:xfrm>
              <a:off x="2807198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2D055C-04B7-4B50-8E59-8137984864B7}"/>
                </a:ext>
              </a:extLst>
            </p:cNvPr>
            <p:cNvSpPr/>
            <p:nvPr/>
          </p:nvSpPr>
          <p:spPr>
            <a:xfrm>
              <a:off x="3012041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27E3E5E-E1A8-4D20-B317-334AB84201BB}"/>
                </a:ext>
              </a:extLst>
            </p:cNvPr>
            <p:cNvSpPr/>
            <p:nvPr/>
          </p:nvSpPr>
          <p:spPr>
            <a:xfrm>
              <a:off x="3216884" y="212484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DE13E7B-B36C-4530-8917-5FD32C8820FF}"/>
                </a:ext>
              </a:extLst>
            </p:cNvPr>
            <p:cNvSpPr/>
            <p:nvPr/>
          </p:nvSpPr>
          <p:spPr>
            <a:xfrm>
              <a:off x="3421726" y="212458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7AA23E-E787-4827-8C53-15CB3C87B631}"/>
                </a:ext>
              </a:extLst>
            </p:cNvPr>
            <p:cNvSpPr/>
            <p:nvPr/>
          </p:nvSpPr>
          <p:spPr>
            <a:xfrm>
              <a:off x="2804713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42EC50C-82A3-4484-9C4B-FFBC55D0C2E2}"/>
                </a:ext>
              </a:extLst>
            </p:cNvPr>
            <p:cNvSpPr/>
            <p:nvPr/>
          </p:nvSpPr>
          <p:spPr>
            <a:xfrm>
              <a:off x="3009556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FAA14-2B65-447A-8DFC-605D22785E92}"/>
                </a:ext>
              </a:extLst>
            </p:cNvPr>
            <p:cNvSpPr/>
            <p:nvPr/>
          </p:nvSpPr>
          <p:spPr>
            <a:xfrm>
              <a:off x="3214399" y="224633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90CC60-F3D2-4F5F-B426-6F0C16E63782}"/>
                </a:ext>
              </a:extLst>
            </p:cNvPr>
            <p:cNvSpPr/>
            <p:nvPr/>
          </p:nvSpPr>
          <p:spPr>
            <a:xfrm>
              <a:off x="3419241" y="22460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55CC01-D7A9-4669-BC46-E6BC3A798F3B}"/>
                </a:ext>
              </a:extLst>
            </p:cNvPr>
            <p:cNvSpPr/>
            <p:nvPr/>
          </p:nvSpPr>
          <p:spPr>
            <a:xfrm>
              <a:off x="3628474" y="213084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C551EC-2604-4DB6-8832-9FA771E63DCD}"/>
                </a:ext>
              </a:extLst>
            </p:cNvPr>
            <p:cNvSpPr/>
            <p:nvPr/>
          </p:nvSpPr>
          <p:spPr>
            <a:xfrm>
              <a:off x="3833316" y="213059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A77138-7452-443A-A910-313D02C50F59}"/>
                </a:ext>
              </a:extLst>
            </p:cNvPr>
            <p:cNvSpPr/>
            <p:nvPr/>
          </p:nvSpPr>
          <p:spPr>
            <a:xfrm>
              <a:off x="3625989" y="225233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39FEE69-A25C-418F-A925-57A46DA0E3BF}"/>
                </a:ext>
              </a:extLst>
            </p:cNvPr>
            <p:cNvSpPr/>
            <p:nvPr/>
          </p:nvSpPr>
          <p:spPr>
            <a:xfrm>
              <a:off x="3830831" y="225207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0E6AB3-ECB6-4891-BEF1-3DEA8E837604}"/>
                </a:ext>
              </a:extLst>
            </p:cNvPr>
            <p:cNvSpPr/>
            <p:nvPr/>
          </p:nvSpPr>
          <p:spPr>
            <a:xfrm>
              <a:off x="4098844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D8C35E-DF83-4FBC-8EA2-61DB2DD3CE29}"/>
                </a:ext>
              </a:extLst>
            </p:cNvPr>
            <p:cNvSpPr/>
            <p:nvPr/>
          </p:nvSpPr>
          <p:spPr>
            <a:xfrm>
              <a:off x="4303687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BE4798-2679-4E4F-A233-A83AFA6CBE51}"/>
                </a:ext>
              </a:extLst>
            </p:cNvPr>
            <p:cNvSpPr/>
            <p:nvPr/>
          </p:nvSpPr>
          <p:spPr>
            <a:xfrm>
              <a:off x="4508530" y="211883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EE0830F-EE3B-4AD6-B48B-C120FE3F0B3E}"/>
                </a:ext>
              </a:extLst>
            </p:cNvPr>
            <p:cNvSpPr/>
            <p:nvPr/>
          </p:nvSpPr>
          <p:spPr>
            <a:xfrm>
              <a:off x="4713372" y="211858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E218384-0D6F-4C93-A814-A4DC15119D15}"/>
                </a:ext>
              </a:extLst>
            </p:cNvPr>
            <p:cNvSpPr/>
            <p:nvPr/>
          </p:nvSpPr>
          <p:spPr>
            <a:xfrm>
              <a:off x="4096359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4191B0-06BF-4ED7-A20E-573CFBF3A62B}"/>
                </a:ext>
              </a:extLst>
            </p:cNvPr>
            <p:cNvSpPr/>
            <p:nvPr/>
          </p:nvSpPr>
          <p:spPr>
            <a:xfrm>
              <a:off x="4301202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6CD910D-F479-448B-AAB4-8A6DB89747F5}"/>
                </a:ext>
              </a:extLst>
            </p:cNvPr>
            <p:cNvSpPr/>
            <p:nvPr/>
          </p:nvSpPr>
          <p:spPr>
            <a:xfrm>
              <a:off x="4506045" y="224032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8FEC9C-112F-42FC-B8A4-61274453AE92}"/>
                </a:ext>
              </a:extLst>
            </p:cNvPr>
            <p:cNvSpPr/>
            <p:nvPr/>
          </p:nvSpPr>
          <p:spPr>
            <a:xfrm>
              <a:off x="4710887" y="224006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6538236-50CB-4107-A990-20EC3A085370}"/>
                </a:ext>
              </a:extLst>
            </p:cNvPr>
            <p:cNvSpPr/>
            <p:nvPr/>
          </p:nvSpPr>
          <p:spPr>
            <a:xfrm>
              <a:off x="4920120" y="212484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03B3F71-75B5-4132-AE26-56ED06913A2F}"/>
                </a:ext>
              </a:extLst>
            </p:cNvPr>
            <p:cNvSpPr/>
            <p:nvPr/>
          </p:nvSpPr>
          <p:spPr>
            <a:xfrm>
              <a:off x="5124962" y="212458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699C8B8-4719-4BF1-B4F2-3CC5DBFD4BEE}"/>
                </a:ext>
              </a:extLst>
            </p:cNvPr>
            <p:cNvSpPr/>
            <p:nvPr/>
          </p:nvSpPr>
          <p:spPr>
            <a:xfrm>
              <a:off x="4917635" y="224632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F5B6D7E-8B78-4F61-BE62-A07764F9C286}"/>
                </a:ext>
              </a:extLst>
            </p:cNvPr>
            <p:cNvSpPr/>
            <p:nvPr/>
          </p:nvSpPr>
          <p:spPr>
            <a:xfrm>
              <a:off x="5122477" y="224607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E2EB13E-279C-4AA9-AEB5-7FC057610AD3}"/>
                </a:ext>
              </a:extLst>
            </p:cNvPr>
            <p:cNvSpPr/>
            <p:nvPr/>
          </p:nvSpPr>
          <p:spPr>
            <a:xfrm>
              <a:off x="5471124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5374D84-433D-4ED0-8573-92C45B47E070}"/>
                </a:ext>
              </a:extLst>
            </p:cNvPr>
            <p:cNvSpPr/>
            <p:nvPr/>
          </p:nvSpPr>
          <p:spPr>
            <a:xfrm>
              <a:off x="5675967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E16C97D-5308-41FD-8F9C-AD2A32A1B5B5}"/>
                </a:ext>
              </a:extLst>
            </p:cNvPr>
            <p:cNvSpPr/>
            <p:nvPr/>
          </p:nvSpPr>
          <p:spPr>
            <a:xfrm>
              <a:off x="5880810" y="212328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4CECD25-724E-42FC-851C-5E59F0004EED}"/>
                </a:ext>
              </a:extLst>
            </p:cNvPr>
            <p:cNvSpPr/>
            <p:nvPr/>
          </p:nvSpPr>
          <p:spPr>
            <a:xfrm>
              <a:off x="6085652" y="212302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4CFBA34-7E94-43C4-A63B-4000288A2F7B}"/>
                </a:ext>
              </a:extLst>
            </p:cNvPr>
            <p:cNvSpPr/>
            <p:nvPr/>
          </p:nvSpPr>
          <p:spPr>
            <a:xfrm>
              <a:off x="5468639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B7EE0F3-B7FA-496C-B6FD-A775BEAF5C88}"/>
                </a:ext>
              </a:extLst>
            </p:cNvPr>
            <p:cNvSpPr/>
            <p:nvPr/>
          </p:nvSpPr>
          <p:spPr>
            <a:xfrm>
              <a:off x="5673482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118C36B-3D19-461F-9397-3C425CBC4951}"/>
                </a:ext>
              </a:extLst>
            </p:cNvPr>
            <p:cNvSpPr/>
            <p:nvPr/>
          </p:nvSpPr>
          <p:spPr>
            <a:xfrm>
              <a:off x="5878325" y="224477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74D0395-C5B2-4FD1-BB9D-5E0EA0B8AEDF}"/>
                </a:ext>
              </a:extLst>
            </p:cNvPr>
            <p:cNvSpPr/>
            <p:nvPr/>
          </p:nvSpPr>
          <p:spPr>
            <a:xfrm>
              <a:off x="6083167" y="224451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F5B53FB-8C4A-43E4-9A85-789114931294}"/>
                </a:ext>
              </a:extLst>
            </p:cNvPr>
            <p:cNvSpPr/>
            <p:nvPr/>
          </p:nvSpPr>
          <p:spPr>
            <a:xfrm>
              <a:off x="6292400" y="212928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F1E5096-0068-4056-8D73-103EC02A5B9F}"/>
                </a:ext>
              </a:extLst>
            </p:cNvPr>
            <p:cNvSpPr/>
            <p:nvPr/>
          </p:nvSpPr>
          <p:spPr>
            <a:xfrm>
              <a:off x="6497242" y="212903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CC4AC81-6973-4A95-A32C-6A5E526196C3}"/>
                </a:ext>
              </a:extLst>
            </p:cNvPr>
            <p:cNvSpPr/>
            <p:nvPr/>
          </p:nvSpPr>
          <p:spPr>
            <a:xfrm>
              <a:off x="6289915" y="2250774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6E99FA7-F64D-4878-8082-22B15B35946E}"/>
                </a:ext>
              </a:extLst>
            </p:cNvPr>
            <p:cNvSpPr/>
            <p:nvPr/>
          </p:nvSpPr>
          <p:spPr>
            <a:xfrm>
              <a:off x="6494757" y="2250518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F2473CC-971D-4E51-BB26-9608FE097D9D}"/>
                </a:ext>
              </a:extLst>
            </p:cNvPr>
            <p:cNvSpPr/>
            <p:nvPr/>
          </p:nvSpPr>
          <p:spPr>
            <a:xfrm>
              <a:off x="6762770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51614ED-17F0-48D9-A084-5E73AC6D0A20}"/>
                </a:ext>
              </a:extLst>
            </p:cNvPr>
            <p:cNvSpPr/>
            <p:nvPr/>
          </p:nvSpPr>
          <p:spPr>
            <a:xfrm>
              <a:off x="6967613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1AC3C9C-EA12-41D1-939C-33C46C7A8EE9}"/>
                </a:ext>
              </a:extLst>
            </p:cNvPr>
            <p:cNvSpPr/>
            <p:nvPr/>
          </p:nvSpPr>
          <p:spPr>
            <a:xfrm>
              <a:off x="7172456" y="2117275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96F9AB5-94D5-4161-9621-F6EB107E6898}"/>
                </a:ext>
              </a:extLst>
            </p:cNvPr>
            <p:cNvSpPr/>
            <p:nvPr/>
          </p:nvSpPr>
          <p:spPr>
            <a:xfrm>
              <a:off x="7377298" y="211701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2BFA45E-B4FF-4E2F-B7E0-0837C595DB28}"/>
                </a:ext>
              </a:extLst>
            </p:cNvPr>
            <p:cNvSpPr/>
            <p:nvPr/>
          </p:nvSpPr>
          <p:spPr>
            <a:xfrm>
              <a:off x="6760285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F159DE4-BA87-497D-9B9E-5A4293EC9358}"/>
                </a:ext>
              </a:extLst>
            </p:cNvPr>
            <p:cNvSpPr/>
            <p:nvPr/>
          </p:nvSpPr>
          <p:spPr>
            <a:xfrm>
              <a:off x="6965128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31E1791-A94C-4F71-9115-32FFFF593761}"/>
                </a:ext>
              </a:extLst>
            </p:cNvPr>
            <p:cNvSpPr/>
            <p:nvPr/>
          </p:nvSpPr>
          <p:spPr>
            <a:xfrm>
              <a:off x="7169971" y="223876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4DD5C20-52C3-4734-A200-659A627FB164}"/>
                </a:ext>
              </a:extLst>
            </p:cNvPr>
            <p:cNvSpPr/>
            <p:nvPr/>
          </p:nvSpPr>
          <p:spPr>
            <a:xfrm>
              <a:off x="7374813" y="223850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27FA752-99B8-45BF-B994-C33164A7A72B}"/>
                </a:ext>
              </a:extLst>
            </p:cNvPr>
            <p:cNvSpPr/>
            <p:nvPr/>
          </p:nvSpPr>
          <p:spPr>
            <a:xfrm>
              <a:off x="7584046" y="2123279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2082621-3734-4794-A82D-CDC5276A594E}"/>
                </a:ext>
              </a:extLst>
            </p:cNvPr>
            <p:cNvSpPr/>
            <p:nvPr/>
          </p:nvSpPr>
          <p:spPr>
            <a:xfrm>
              <a:off x="7788888" y="2123023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F432A38-1163-4EB9-882C-321E1C38B81E}"/>
                </a:ext>
              </a:extLst>
            </p:cNvPr>
            <p:cNvSpPr/>
            <p:nvPr/>
          </p:nvSpPr>
          <p:spPr>
            <a:xfrm>
              <a:off x="7581561" y="2244767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A5AD763-12D8-4AFE-8CF6-94299E59FFA8}"/>
                </a:ext>
              </a:extLst>
            </p:cNvPr>
            <p:cNvSpPr/>
            <p:nvPr/>
          </p:nvSpPr>
          <p:spPr>
            <a:xfrm>
              <a:off x="7786403" y="2244511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44293D4-07D4-4A67-B302-7BFD09B70C14}"/>
                </a:ext>
              </a:extLst>
            </p:cNvPr>
            <p:cNvSpPr/>
            <p:nvPr/>
          </p:nvSpPr>
          <p:spPr>
            <a:xfrm>
              <a:off x="8099502" y="2262702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E6B6B13-6A79-4131-B2FD-7543B178729D}"/>
                </a:ext>
              </a:extLst>
            </p:cNvPr>
            <p:cNvSpPr/>
            <p:nvPr/>
          </p:nvSpPr>
          <p:spPr>
            <a:xfrm>
              <a:off x="8304344" y="226244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2160D5A-CCC0-4DFF-8817-BB414B860EC1}"/>
                </a:ext>
              </a:extLst>
            </p:cNvPr>
            <p:cNvSpPr/>
            <p:nvPr/>
          </p:nvSpPr>
          <p:spPr>
            <a:xfrm>
              <a:off x="8511092" y="2268706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E024A6E-9C22-47AE-BA91-F4428E497BE7}"/>
                </a:ext>
              </a:extLst>
            </p:cNvPr>
            <p:cNvSpPr/>
            <p:nvPr/>
          </p:nvSpPr>
          <p:spPr>
            <a:xfrm>
              <a:off x="8715934" y="2268450"/>
              <a:ext cx="168915" cy="56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083834C9-2990-4B45-AC8E-84BD18E9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61" y="3429001"/>
            <a:ext cx="7198125" cy="68266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47385C4-54C6-40EB-B60E-A6E5ACA4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61" y="1859188"/>
            <a:ext cx="7198125" cy="68266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E537AAA-1D8D-4964-9649-C5990ECD75E4}"/>
              </a:ext>
            </a:extLst>
          </p:cNvPr>
          <p:cNvSpPr txBox="1"/>
          <p:nvPr/>
        </p:nvSpPr>
        <p:spPr>
          <a:xfrm>
            <a:off x="7336975" y="1606539"/>
            <a:ext cx="2155990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SW1_ToR-PER_CSC-NSO-A01</a:t>
            </a:r>
            <a:endParaRPr lang="es-MX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7DD1F31-D636-42E3-A7E1-5285059249F9}"/>
              </a:ext>
            </a:extLst>
          </p:cNvPr>
          <p:cNvSpPr txBox="1"/>
          <p:nvPr/>
        </p:nvSpPr>
        <p:spPr>
          <a:xfrm>
            <a:off x="7336975" y="3176352"/>
            <a:ext cx="2155990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SW2_ToR-PER_CSC-NSO-A01</a:t>
            </a:r>
            <a:endParaRPr lang="es-MX" sz="1200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41EBEB5-21D2-4F5F-8E60-EDBA67636308}"/>
              </a:ext>
            </a:extLst>
          </p:cNvPr>
          <p:cNvCxnSpPr>
            <a:cxnSpLocks/>
            <a:stCxn id="75" idx="0"/>
            <a:endCxn id="144" idx="0"/>
          </p:cNvCxnSpPr>
          <p:nvPr/>
        </p:nvCxnSpPr>
        <p:spPr>
          <a:xfrm rot="16200000" flipH="1">
            <a:off x="4769228" y="2908272"/>
            <a:ext cx="1569813" cy="12697"/>
          </a:xfrm>
          <a:prstGeom prst="bentConnector5">
            <a:avLst>
              <a:gd name="adj1" fmla="val -33565"/>
              <a:gd name="adj2" fmla="val -27265024"/>
              <a:gd name="adj3" fmla="val 34819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AC28212-A6D2-4543-9D1D-7813DE058BAD}"/>
              </a:ext>
            </a:extLst>
          </p:cNvPr>
          <p:cNvCxnSpPr>
            <a:cxnSpLocks/>
            <a:stCxn id="76" idx="0"/>
            <a:endCxn id="145" idx="0"/>
          </p:cNvCxnSpPr>
          <p:nvPr/>
        </p:nvCxnSpPr>
        <p:spPr>
          <a:xfrm rot="16200000" flipH="1">
            <a:off x="4974018" y="2908272"/>
            <a:ext cx="1569813" cy="12697"/>
          </a:xfrm>
          <a:prstGeom prst="bentConnector5">
            <a:avLst>
              <a:gd name="adj1" fmla="val -46506"/>
              <a:gd name="adj2" fmla="val -30415024"/>
              <a:gd name="adj3" fmla="val 46547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ED28C198-83C7-44CD-9063-4A978F2A3538}"/>
              </a:ext>
            </a:extLst>
          </p:cNvPr>
          <p:cNvCxnSpPr>
            <a:cxnSpLocks/>
            <a:stCxn id="77" idx="0"/>
            <a:endCxn id="146" idx="0"/>
          </p:cNvCxnSpPr>
          <p:nvPr/>
        </p:nvCxnSpPr>
        <p:spPr>
          <a:xfrm rot="16200000" flipH="1">
            <a:off x="5178808" y="2908528"/>
            <a:ext cx="1569813" cy="12697"/>
          </a:xfrm>
          <a:prstGeom prst="bentConnector5">
            <a:avLst>
              <a:gd name="adj1" fmla="val -59447"/>
              <a:gd name="adj2" fmla="val -33565024"/>
              <a:gd name="adj3" fmla="val 59083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F460E0D-DB68-49AB-B2B3-BCB5E42C6EFC}"/>
              </a:ext>
            </a:extLst>
          </p:cNvPr>
          <p:cNvCxnSpPr>
            <a:cxnSpLocks/>
            <a:stCxn id="78" idx="0"/>
            <a:endCxn id="147" idx="0"/>
          </p:cNvCxnSpPr>
          <p:nvPr/>
        </p:nvCxnSpPr>
        <p:spPr>
          <a:xfrm rot="16200000" flipH="1">
            <a:off x="5383596" y="2908272"/>
            <a:ext cx="1569813" cy="12697"/>
          </a:xfrm>
          <a:prstGeom prst="bentConnector5">
            <a:avLst>
              <a:gd name="adj1" fmla="val -71579"/>
              <a:gd name="adj2" fmla="val -36715024"/>
              <a:gd name="adj3" fmla="val 7162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38F-6F2A-4B37-B736-3CC13A6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02A65-66E4-4464-B3B1-AA30EE6AE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77" y="2460387"/>
            <a:ext cx="1064526" cy="4482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BECD82-66B0-40AB-84A9-862801388CC0}"/>
              </a:ext>
            </a:extLst>
          </p:cNvPr>
          <p:cNvSpPr/>
          <p:nvPr/>
        </p:nvSpPr>
        <p:spPr>
          <a:xfrm>
            <a:off x="6882086" y="1837841"/>
            <a:ext cx="2104297" cy="298396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26510-48BD-4B24-A804-197DE08CC225}"/>
              </a:ext>
            </a:extLst>
          </p:cNvPr>
          <p:cNvSpPr txBox="1"/>
          <p:nvPr/>
        </p:nvSpPr>
        <p:spPr>
          <a:xfrm>
            <a:off x="7513395" y="1539356"/>
            <a:ext cx="841678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VRRP 123</a:t>
            </a:r>
            <a:endParaRPr lang="es-MX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EFD8D-BC6E-4EBF-AE75-E2883A2F55A4}"/>
              </a:ext>
            </a:extLst>
          </p:cNvPr>
          <p:cNvSpPr txBox="1"/>
          <p:nvPr/>
        </p:nvSpPr>
        <p:spPr>
          <a:xfrm>
            <a:off x="7224933" y="2910557"/>
            <a:ext cx="65257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10.1.1.2</a:t>
            </a:r>
            <a:endParaRPr lang="es-MX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BE5E3-0AF5-4C46-A74C-8B891D45D5F6}"/>
              </a:ext>
            </a:extLst>
          </p:cNvPr>
          <p:cNvSpPr txBox="1"/>
          <p:nvPr/>
        </p:nvSpPr>
        <p:spPr>
          <a:xfrm>
            <a:off x="7080230" y="3927659"/>
            <a:ext cx="631739" cy="25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10.1.1.4</a:t>
            </a:r>
            <a:endParaRPr lang="es-MX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D725C4-CBB7-48E2-9F00-5205E8F15534}"/>
              </a:ext>
            </a:extLst>
          </p:cNvPr>
          <p:cNvSpPr txBox="1"/>
          <p:nvPr/>
        </p:nvSpPr>
        <p:spPr>
          <a:xfrm>
            <a:off x="7196275" y="4530393"/>
            <a:ext cx="1475918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Virtual IP: 10.1.1.10</a:t>
            </a:r>
            <a:endParaRPr lang="es-MX" sz="1200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D812C-799A-476D-AAED-326C43158C49}"/>
              </a:ext>
            </a:extLst>
          </p:cNvPr>
          <p:cNvSpPr/>
          <p:nvPr/>
        </p:nvSpPr>
        <p:spPr>
          <a:xfrm>
            <a:off x="3889073" y="2270605"/>
            <a:ext cx="1916743" cy="207686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1BFA5E-8D78-4623-8481-83F0E42657A6}"/>
              </a:ext>
            </a:extLst>
          </p:cNvPr>
          <p:cNvSpPr/>
          <p:nvPr/>
        </p:nvSpPr>
        <p:spPr>
          <a:xfrm>
            <a:off x="4006151" y="2378577"/>
            <a:ext cx="1727550" cy="6118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Srv1C-PER_CSC-NSO-A01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A53F6C-2F60-4FB7-8C84-7DEAAA6EEAB0}"/>
              </a:ext>
            </a:extLst>
          </p:cNvPr>
          <p:cNvSpPr/>
          <p:nvPr/>
        </p:nvSpPr>
        <p:spPr>
          <a:xfrm>
            <a:off x="4006151" y="3592948"/>
            <a:ext cx="1727550" cy="6118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Srv2C-PER_CSC-NSO-A01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116280-F7E6-4BD3-84AD-C4C7BE210F68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flipH="1">
            <a:off x="5733701" y="2684498"/>
            <a:ext cx="199897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1A1AD6-BC15-48C9-913B-14B3583953D4}"/>
              </a:ext>
            </a:extLst>
          </p:cNvPr>
          <p:cNvSpPr txBox="1"/>
          <p:nvPr/>
        </p:nvSpPr>
        <p:spPr>
          <a:xfrm>
            <a:off x="7926035" y="2653241"/>
            <a:ext cx="456033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ToR</a:t>
            </a:r>
            <a:endParaRPr lang="es-MX" sz="1200" b="1" dirty="0">
              <a:solidFill>
                <a:schemeClr val="bg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8442D2-E608-4958-BFAD-551AAFE09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67" y="3674758"/>
            <a:ext cx="1064526" cy="448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3FAC2F-D5AE-4AB3-8A86-26F7A6590172}"/>
              </a:ext>
            </a:extLst>
          </p:cNvPr>
          <p:cNvSpPr txBox="1"/>
          <p:nvPr/>
        </p:nvSpPr>
        <p:spPr>
          <a:xfrm>
            <a:off x="7881450" y="3867723"/>
            <a:ext cx="456033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ToR</a:t>
            </a:r>
            <a:endParaRPr lang="es-MX" sz="1200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D79B5-6E5A-4B7B-8CE6-9537168BBED7}"/>
              </a:ext>
            </a:extLst>
          </p:cNvPr>
          <p:cNvCxnSpPr>
            <a:cxnSpLocks/>
            <a:stCxn id="36" idx="1"/>
            <a:endCxn id="25" idx="3"/>
          </p:cNvCxnSpPr>
          <p:nvPr/>
        </p:nvCxnSpPr>
        <p:spPr>
          <a:xfrm flipH="1">
            <a:off x="5733701" y="3898869"/>
            <a:ext cx="196166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2D5367-FCA4-45B9-8012-6488D6B52B60}"/>
              </a:ext>
            </a:extLst>
          </p:cNvPr>
          <p:cNvCxnSpPr>
            <a:cxnSpLocks/>
            <a:stCxn id="36" idx="1"/>
            <a:endCxn id="24" idx="3"/>
          </p:cNvCxnSpPr>
          <p:nvPr/>
        </p:nvCxnSpPr>
        <p:spPr>
          <a:xfrm flipH="1" flipV="1">
            <a:off x="5733701" y="2684498"/>
            <a:ext cx="1961666" cy="121437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897F46-A17D-4818-95C3-DB6124AD9E01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5733701" y="2684498"/>
            <a:ext cx="1998975" cy="121437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FF26A-0DB1-4322-84D9-AF7A39E3B54C}"/>
              </a:ext>
            </a:extLst>
          </p:cNvPr>
          <p:cNvSpPr txBox="1"/>
          <p:nvPr/>
        </p:nvSpPr>
        <p:spPr>
          <a:xfrm>
            <a:off x="7144648" y="2394165"/>
            <a:ext cx="65257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10.1.1.1</a:t>
            </a:r>
            <a:endParaRPr lang="es-MX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FC2EF6-E706-4591-B078-A0C42882F1F7}"/>
              </a:ext>
            </a:extLst>
          </p:cNvPr>
          <p:cNvSpPr txBox="1"/>
          <p:nvPr/>
        </p:nvSpPr>
        <p:spPr>
          <a:xfrm>
            <a:off x="7324157" y="3429000"/>
            <a:ext cx="65257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10.1.1.3</a:t>
            </a:r>
            <a:endParaRPr lang="es-MX" sz="105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6B486C-3840-4EBE-B89D-EB96BF9114CE}"/>
              </a:ext>
            </a:extLst>
          </p:cNvPr>
          <p:cNvCxnSpPr>
            <a:cxnSpLocks/>
          </p:cNvCxnSpPr>
          <p:nvPr/>
        </p:nvCxnSpPr>
        <p:spPr>
          <a:xfrm>
            <a:off x="8245964" y="2890170"/>
            <a:ext cx="0" cy="7917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1775D4A4-8C0E-4B01-88A8-EBC5FDE649F7}"/>
              </a:ext>
            </a:extLst>
          </p:cNvPr>
          <p:cNvSpPr/>
          <p:nvPr/>
        </p:nvSpPr>
        <p:spPr>
          <a:xfrm>
            <a:off x="4823704" y="1441988"/>
            <a:ext cx="2049759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Bit Rate Modification to 386 kbps</a:t>
            </a:r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AF816144-27E4-4213-8055-1377817BFD9D}"/>
              </a:ext>
            </a:extLst>
          </p:cNvPr>
          <p:cNvSpPr/>
          <p:nvPr/>
        </p:nvSpPr>
        <p:spPr>
          <a:xfrm>
            <a:off x="1121059" y="1272536"/>
            <a:ext cx="3023208" cy="806782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Consumption Reached?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57B10D-C77D-47D0-B49C-EFD3A9D7BC0A}"/>
              </a:ext>
            </a:extLst>
          </p:cNvPr>
          <p:cNvSpPr/>
          <p:nvPr/>
        </p:nvSpPr>
        <p:spPr>
          <a:xfrm>
            <a:off x="4823704" y="2432795"/>
            <a:ext cx="2049759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Chanrging</a:t>
            </a:r>
            <a:r>
              <a:rPr lang="en-US" sz="1200" dirty="0">
                <a:solidFill>
                  <a:schemeClr val="bg1"/>
                </a:solidFill>
              </a:rPr>
              <a:t> Rate from free to 0.1 USD per MB</a:t>
            </a:r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358CDA8D-78E1-4874-8529-2A16FB091F0C}"/>
              </a:ext>
            </a:extLst>
          </p:cNvPr>
          <p:cNvSpPr/>
          <p:nvPr/>
        </p:nvSpPr>
        <p:spPr>
          <a:xfrm>
            <a:off x="1121059" y="3657540"/>
            <a:ext cx="3023208" cy="806782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Service: VoIP?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A59544-4FA5-42E6-9536-EC412BFB904E}"/>
              </a:ext>
            </a:extLst>
          </p:cNvPr>
          <p:cNvSpPr/>
          <p:nvPr/>
        </p:nvSpPr>
        <p:spPr>
          <a:xfrm>
            <a:off x="4823702" y="3826992"/>
            <a:ext cx="2049759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QCI9 to QCI7 for the 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8D458-4D05-412C-BA5F-BAE2928D009E}"/>
              </a:ext>
            </a:extLst>
          </p:cNvPr>
          <p:cNvCxnSpPr>
            <a:stCxn id="94" idx="2"/>
            <a:endCxn id="98" idx="0"/>
          </p:cNvCxnSpPr>
          <p:nvPr/>
        </p:nvCxnSpPr>
        <p:spPr>
          <a:xfrm>
            <a:off x="2632663" y="2079318"/>
            <a:ext cx="0" cy="1578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DCDE5A-A7DA-494E-9A4C-8FF97850F5EC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4144266" y="4060931"/>
            <a:ext cx="679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84562A0-7E43-433D-8B42-08AB9F766B90}"/>
              </a:ext>
            </a:extLst>
          </p:cNvPr>
          <p:cNvSpPr/>
          <p:nvPr/>
        </p:nvSpPr>
        <p:spPr>
          <a:xfrm>
            <a:off x="7390435" y="3657540"/>
            <a:ext cx="3023208" cy="806782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Call Finished?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7CBA459-618F-4D23-B413-97A33F196C97}"/>
              </a:ext>
            </a:extLst>
          </p:cNvPr>
          <p:cNvCxnSpPr>
            <a:cxnSpLocks/>
            <a:stCxn id="102" idx="3"/>
            <a:endCxn id="102" idx="0"/>
          </p:cNvCxnSpPr>
          <p:nvPr/>
        </p:nvCxnSpPr>
        <p:spPr>
          <a:xfrm flipH="1" flipV="1">
            <a:off x="8902039" y="3657540"/>
            <a:ext cx="1511603" cy="403391"/>
          </a:xfrm>
          <a:prstGeom prst="bentConnector4">
            <a:avLst>
              <a:gd name="adj1" fmla="val -15119"/>
              <a:gd name="adj2" fmla="val 156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0DDE1B5-AB77-4AC9-905A-E6F34C908676}"/>
              </a:ext>
            </a:extLst>
          </p:cNvPr>
          <p:cNvSpPr/>
          <p:nvPr/>
        </p:nvSpPr>
        <p:spPr>
          <a:xfrm>
            <a:off x="7877158" y="4853269"/>
            <a:ext cx="2049759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QCI9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FF5F876-A015-4DE9-9DC1-5CDFC3865A75}"/>
              </a:ext>
            </a:extLst>
          </p:cNvPr>
          <p:cNvCxnSpPr>
            <a:cxnSpLocks/>
            <a:stCxn id="102" idx="2"/>
            <a:endCxn id="116" idx="0"/>
          </p:cNvCxnSpPr>
          <p:nvPr/>
        </p:nvCxnSpPr>
        <p:spPr>
          <a:xfrm flipH="1">
            <a:off x="8902038" y="4464322"/>
            <a:ext cx="1" cy="38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80936B2-34DB-43B5-8C82-80B3ADE6F7A7}"/>
              </a:ext>
            </a:extLst>
          </p:cNvPr>
          <p:cNvCxnSpPr>
            <a:cxnSpLocks/>
            <a:stCxn id="94" idx="3"/>
            <a:endCxn id="92" idx="1"/>
          </p:cNvCxnSpPr>
          <p:nvPr/>
        </p:nvCxnSpPr>
        <p:spPr>
          <a:xfrm>
            <a:off x="4144266" y="1675927"/>
            <a:ext cx="6794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509741A-38AA-4DEF-9661-C6E70843B48A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5848583" y="1909866"/>
            <a:ext cx="0" cy="522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6D61BF2-CA1B-4579-93CE-F941F577D3E7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6873461" y="4060931"/>
            <a:ext cx="5169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19386" y="1701708"/>
            <a:ext cx="4112657" cy="2591163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799" b="0" dirty="0">
                <a:solidFill>
                  <a:srgbClr val="00AEEF">
                    <a:lumMod val="50000"/>
                  </a:srgbClr>
                </a:solidFill>
              </a:rPr>
              <a:t>www.teleworx.com</a:t>
            </a:r>
          </a:p>
        </p:txBody>
      </p:sp>
    </p:spTree>
    <p:extLst>
      <p:ext uri="{BB962C8B-B14F-4D97-AF65-F5344CB8AC3E}">
        <p14:creationId xmlns:p14="http://schemas.microsoft.com/office/powerpoint/2010/main" val="659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Core LLD Framework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3342" y="1887739"/>
            <a:ext cx="1812099" cy="3239865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Architecture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Roaming Strategy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Interconnection Requirements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Operator Network Data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Redundancy Requirements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Bill of Quantities</a:t>
            </a: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HLD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19242" y="1887739"/>
            <a:ext cx="2231419" cy="323986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endParaRPr lang="en-US" sz="179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228615" y="5402211"/>
            <a:ext cx="961255" cy="283252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3342" y="5402211"/>
            <a:ext cx="883687" cy="283252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097841" y="3282923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812185" y="3282923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4898" y="1887739"/>
            <a:ext cx="2231419" cy="323986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435186" y="2696818"/>
            <a:ext cx="1799531" cy="323916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Planning and Allocation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8533607" y="3282923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4897" y="1439854"/>
            <a:ext cx="2231419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LLD Topology Layout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19242" y="1442472"/>
            <a:ext cx="2231419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Networking and Management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26622" y="1442472"/>
            <a:ext cx="2231419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Service Configuration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26622" y="1887739"/>
            <a:ext cx="2231419" cy="323986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endParaRPr lang="en-US" sz="179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01438" y="2728095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&amp; Logical Topology Design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435186" y="3105974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 &amp; Switching Configuration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75951" y="2079047"/>
            <a:ext cx="1799531" cy="467878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EPC Network Element Configuration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75951" y="2681003"/>
            <a:ext cx="1799531" cy="647831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and Charging Rules Definition &amp; Configuration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01438" y="3348841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of Materials Generation</a:t>
            </a:r>
          </a:p>
        </p:txBody>
      </p:sp>
      <p:sp>
        <p:nvSpPr>
          <p:cNvPr id="29" name="Rounded Rectangle 45">
            <a:extLst>
              <a:ext uri="{FF2B5EF4-FFF2-40B4-BE49-F238E27FC236}">
                <a16:creationId xmlns:a16="http://schemas.microsoft.com/office/drawing/2014/main" id="{2C27AE26-5A48-4F30-843A-730BADC6252C}"/>
              </a:ext>
            </a:extLst>
          </p:cNvPr>
          <p:cNvSpPr/>
          <p:nvPr/>
        </p:nvSpPr>
        <p:spPr>
          <a:xfrm>
            <a:off x="3701438" y="2079047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Equipment Selection &amp; Layout</a:t>
            </a:r>
          </a:p>
        </p:txBody>
      </p:sp>
      <p:sp>
        <p:nvSpPr>
          <p:cNvPr id="30" name="Rounded Rectangle 80">
            <a:extLst>
              <a:ext uri="{FF2B5EF4-FFF2-40B4-BE49-F238E27FC236}">
                <a16:creationId xmlns:a16="http://schemas.microsoft.com/office/drawing/2014/main" id="{A5298DD3-D8DB-4855-B7F1-6DBF510B9CDE}"/>
              </a:ext>
            </a:extLst>
          </p:cNvPr>
          <p:cNvSpPr/>
          <p:nvPr/>
        </p:nvSpPr>
        <p:spPr>
          <a:xfrm>
            <a:off x="6435186" y="2079047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Convention Definition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ounded Rectangle 80">
            <a:extLst>
              <a:ext uri="{FF2B5EF4-FFF2-40B4-BE49-F238E27FC236}">
                <a16:creationId xmlns:a16="http://schemas.microsoft.com/office/drawing/2014/main" id="{B673D76A-4786-4DA0-A055-26DCD93C9548}"/>
              </a:ext>
            </a:extLst>
          </p:cNvPr>
          <p:cNvSpPr/>
          <p:nvPr/>
        </p:nvSpPr>
        <p:spPr>
          <a:xfrm>
            <a:off x="6435186" y="3728009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Interconnection Configuration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ounded Rectangle 80">
            <a:extLst>
              <a:ext uri="{FF2B5EF4-FFF2-40B4-BE49-F238E27FC236}">
                <a16:creationId xmlns:a16="http://schemas.microsoft.com/office/drawing/2014/main" id="{0F7ED51A-0843-4338-B09B-735781DDEF47}"/>
              </a:ext>
            </a:extLst>
          </p:cNvPr>
          <p:cNvSpPr/>
          <p:nvPr/>
        </p:nvSpPr>
        <p:spPr>
          <a:xfrm>
            <a:off x="6435186" y="4348591"/>
            <a:ext cx="1799531" cy="503869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Management Interfaces Configuration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79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6744166" y="4218873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60A548-6DFA-453E-AB2B-690F3DEFB394}"/>
              </a:ext>
            </a:extLst>
          </p:cNvPr>
          <p:cNvCxnSpPr>
            <a:cxnSpLocks/>
            <a:stCxn id="105" idx="0"/>
            <a:endCxn id="101" idx="2"/>
          </p:cNvCxnSpPr>
          <p:nvPr/>
        </p:nvCxnSpPr>
        <p:spPr>
          <a:xfrm flipH="1" flipV="1">
            <a:off x="3994279" y="3440897"/>
            <a:ext cx="1441642" cy="78171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326EC2-1D80-4DDF-BA16-A7E584FE08D0}"/>
              </a:ext>
            </a:extLst>
          </p:cNvPr>
          <p:cNvCxnSpPr>
            <a:cxnSpLocks/>
            <a:stCxn id="35" idx="0"/>
            <a:endCxn id="101" idx="1"/>
          </p:cNvCxnSpPr>
          <p:nvPr/>
        </p:nvCxnSpPr>
        <p:spPr>
          <a:xfrm flipV="1">
            <a:off x="1985180" y="3223974"/>
            <a:ext cx="1361978" cy="103277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106" idx="0"/>
            <a:endCxn id="134" idx="3"/>
          </p:cNvCxnSpPr>
          <p:nvPr/>
        </p:nvCxnSpPr>
        <p:spPr>
          <a:xfrm flipV="1">
            <a:off x="7391288" y="2815540"/>
            <a:ext cx="1770998" cy="140333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3F8B9B-CF6A-46EF-9CD9-69B47A2FEE55}"/>
              </a:ext>
            </a:extLst>
          </p:cNvPr>
          <p:cNvSpPr/>
          <p:nvPr/>
        </p:nvSpPr>
        <p:spPr>
          <a:xfrm>
            <a:off x="2998068" y="1556793"/>
            <a:ext cx="5459880" cy="34563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61C29A9-BC1E-455C-B599-7BFBA710A341}"/>
              </a:ext>
            </a:extLst>
          </p:cNvPr>
          <p:cNvSpPr/>
          <p:nvPr/>
        </p:nvSpPr>
        <p:spPr>
          <a:xfrm>
            <a:off x="5427025" y="1701678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C5D1F56A-C3AC-4678-A3CD-72480E5DF4B8}"/>
              </a:ext>
            </a:extLst>
          </p:cNvPr>
          <p:cNvSpPr/>
          <p:nvPr/>
        </p:nvSpPr>
        <p:spPr>
          <a:xfrm>
            <a:off x="8622226" y="2258609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8A1393-4CF7-425D-B0D0-5DAA4F810CB1}"/>
              </a:ext>
            </a:extLst>
          </p:cNvPr>
          <p:cNvCxnSpPr>
            <a:cxnSpLocks/>
            <a:stCxn id="18" idx="2"/>
            <a:endCxn id="101" idx="0"/>
          </p:cNvCxnSpPr>
          <p:nvPr/>
        </p:nvCxnSpPr>
        <p:spPr>
          <a:xfrm flipH="1">
            <a:off x="3994279" y="1980144"/>
            <a:ext cx="1432746" cy="102690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AE7E65-6A3E-4B0A-8052-245289B4AFAF}"/>
              </a:ext>
            </a:extLst>
          </p:cNvPr>
          <p:cNvGrpSpPr/>
          <p:nvPr/>
        </p:nvGrpSpPr>
        <p:grpSpPr>
          <a:xfrm>
            <a:off x="3164132" y="2725418"/>
            <a:ext cx="1477267" cy="715479"/>
            <a:chOff x="4241858" y="1649430"/>
            <a:chExt cx="1477267" cy="71547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0FEB192-291C-485E-A3A1-A33836887909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42" name="Picture 141" descr="Imagen relacionada">
              <a:extLst>
                <a:ext uri="{FF2B5EF4-FFF2-40B4-BE49-F238E27FC236}">
                  <a16:creationId xmlns:a16="http://schemas.microsoft.com/office/drawing/2014/main" id="{33ABDC4C-E293-4E78-B9F0-8A161DCEA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056A38-DD1B-4B4D-BE8E-319B212C2317}"/>
              </a:ext>
            </a:extLst>
          </p:cNvPr>
          <p:cNvGrpSpPr/>
          <p:nvPr/>
        </p:nvGrpSpPr>
        <p:grpSpPr>
          <a:xfrm>
            <a:off x="4587667" y="3976401"/>
            <a:ext cx="1495375" cy="716604"/>
            <a:chOff x="5636118" y="3988317"/>
            <a:chExt cx="1495375" cy="71660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1EDAE60-DC62-4524-82BB-F15B3A531781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43" name="Picture 142" descr="Imagen relacionada">
              <a:extLst>
                <a:ext uri="{FF2B5EF4-FFF2-40B4-BE49-F238E27FC236}">
                  <a16:creationId xmlns:a16="http://schemas.microsoft.com/office/drawing/2014/main" id="{C249F99A-BBEA-4DD4-BA04-91A7A9E1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209C5D1-3125-4FCA-9E13-CFF9988F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44" y="3944377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</p:cNvCxnSpPr>
          <p:nvPr/>
        </p:nvCxnSpPr>
        <p:spPr>
          <a:xfrm flipH="1">
            <a:off x="6090997" y="4605039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105" idx="1"/>
            <a:endCxn id="35" idx="3"/>
          </p:cNvCxnSpPr>
          <p:nvPr/>
        </p:nvCxnSpPr>
        <p:spPr>
          <a:xfrm flipH="1">
            <a:off x="2632300" y="4457811"/>
            <a:ext cx="2156499" cy="1586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AF7803-D8F3-4184-9103-E1F16FEB7253}"/>
              </a:ext>
            </a:extLst>
          </p:cNvPr>
          <p:cNvGrpSpPr/>
          <p:nvPr/>
        </p:nvGrpSpPr>
        <p:grpSpPr>
          <a:xfrm>
            <a:off x="8716384" y="3489093"/>
            <a:ext cx="2162226" cy="1286712"/>
            <a:chOff x="9764835" y="3501009"/>
            <a:chExt cx="2162226" cy="1286712"/>
          </a:xfrm>
        </p:grpSpPr>
        <p:pic>
          <p:nvPicPr>
            <p:cNvPr id="171" name="Picture 28" descr="Image result for cloud icon&quot;">
              <a:extLst>
                <a:ext uri="{FF2B5EF4-FFF2-40B4-BE49-F238E27FC236}">
                  <a16:creationId xmlns:a16="http://schemas.microsoft.com/office/drawing/2014/main" id="{69F5C93E-5FC6-4288-90E2-F98E62315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9764835" y="3501009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C46EB3-7B35-4BBF-9521-F5AD93587CBD}"/>
                </a:ext>
              </a:extLst>
            </p:cNvPr>
            <p:cNvSpPr txBox="1"/>
            <p:nvPr/>
          </p:nvSpPr>
          <p:spPr>
            <a:xfrm>
              <a:off x="9931734" y="4093735"/>
              <a:ext cx="1875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S E R V I C E S /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8038409" y="4454067"/>
            <a:ext cx="7394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78AC9-04E6-4BA4-943E-98039AE04556}"/>
              </a:ext>
            </a:extLst>
          </p:cNvPr>
          <p:cNvGrpSpPr/>
          <p:nvPr/>
        </p:nvGrpSpPr>
        <p:grpSpPr>
          <a:xfrm>
            <a:off x="1249628" y="3633108"/>
            <a:ext cx="1382672" cy="1057489"/>
            <a:chOff x="2362506" y="3961765"/>
            <a:chExt cx="1382672" cy="1057489"/>
          </a:xfrm>
        </p:grpSpPr>
        <p:pic>
          <p:nvPicPr>
            <p:cNvPr id="97" name="Picture 30" descr="Image result for cellular tower icon&quot;">
              <a:extLst>
                <a:ext uri="{FF2B5EF4-FFF2-40B4-BE49-F238E27FC236}">
                  <a16:creationId xmlns:a16="http://schemas.microsoft.com/office/drawing/2014/main" id="{2B813F88-C7A7-45BE-81B6-2F1BD7C8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7" r="25902"/>
            <a:stretch/>
          </p:blipFill>
          <p:spPr bwMode="auto">
            <a:xfrm>
              <a:off x="2362506" y="3961765"/>
              <a:ext cx="417916" cy="67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2810F-F3B2-4738-BE8D-078A715DD56D}"/>
                </a:ext>
              </a:extLst>
            </p:cNvPr>
            <p:cNvSpPr/>
            <p:nvPr/>
          </p:nvSpPr>
          <p:spPr>
            <a:xfrm>
              <a:off x="2450937" y="4585408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eNB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502A62-48B0-4D82-B6C1-EFCC8256A797}"/>
              </a:ext>
            </a:extLst>
          </p:cNvPr>
          <p:cNvCxnSpPr>
            <a:cxnSpLocks/>
          </p:cNvCxnSpPr>
          <p:nvPr/>
        </p:nvCxnSpPr>
        <p:spPr>
          <a:xfrm>
            <a:off x="6090997" y="4335123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87C88-E150-4A42-9DF6-E517199D3F67}"/>
              </a:ext>
            </a:extLst>
          </p:cNvPr>
          <p:cNvSpPr txBox="1"/>
          <p:nvPr/>
        </p:nvSpPr>
        <p:spPr>
          <a:xfrm>
            <a:off x="7318548" y="121133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EPC in a box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D42636-D09F-45DA-8A45-5D6F124CD394}"/>
              </a:ext>
            </a:extLst>
          </p:cNvPr>
          <p:cNvCxnSpPr>
            <a:cxnSpLocks/>
          </p:cNvCxnSpPr>
          <p:nvPr/>
        </p:nvCxnSpPr>
        <p:spPr>
          <a:xfrm flipH="1">
            <a:off x="8709176" y="5661248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4A1750-BD9F-4257-A74F-7F7B1B038127}"/>
              </a:ext>
            </a:extLst>
          </p:cNvPr>
          <p:cNvCxnSpPr>
            <a:cxnSpLocks/>
          </p:cNvCxnSpPr>
          <p:nvPr/>
        </p:nvCxnSpPr>
        <p:spPr>
          <a:xfrm>
            <a:off x="8709176" y="5391332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CC2484-3017-46D4-A6A0-8C6659DBC59D}"/>
              </a:ext>
            </a:extLst>
          </p:cNvPr>
          <p:cNvSpPr/>
          <p:nvPr/>
        </p:nvSpPr>
        <p:spPr>
          <a:xfrm>
            <a:off x="9354391" y="5182866"/>
            <a:ext cx="163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Plane</a:t>
            </a:r>
          </a:p>
          <a:p>
            <a:r>
              <a:rPr lang="en-US" dirty="0"/>
              <a:t>User Plane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13AC8A-9CDD-4003-AC73-DCD530EF9AE2}"/>
              </a:ext>
            </a:extLst>
          </p:cNvPr>
          <p:cNvSpPr txBox="1"/>
          <p:nvPr/>
        </p:nvSpPr>
        <p:spPr>
          <a:xfrm>
            <a:off x="2153327" y="33236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5D85B8-375B-4E71-B91E-FB96843CA52D}"/>
              </a:ext>
            </a:extLst>
          </p:cNvPr>
          <p:cNvSpPr txBox="1"/>
          <p:nvPr/>
        </p:nvSpPr>
        <p:spPr>
          <a:xfrm>
            <a:off x="3502511" y="447367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91533A-41C2-44B6-9A78-DC3D5CE1E167}"/>
              </a:ext>
            </a:extLst>
          </p:cNvPr>
          <p:cNvSpPr txBox="1"/>
          <p:nvPr/>
        </p:nvSpPr>
        <p:spPr>
          <a:xfrm>
            <a:off x="6236433" y="4322393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498AB9-3AF1-40FE-8660-2FB873D53CA9}"/>
              </a:ext>
            </a:extLst>
          </p:cNvPr>
          <p:cNvSpPr txBox="1"/>
          <p:nvPr/>
        </p:nvSpPr>
        <p:spPr>
          <a:xfrm>
            <a:off x="8087472" y="318086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657212-F336-415A-86AF-8745947495D2}"/>
              </a:ext>
            </a:extLst>
          </p:cNvPr>
          <p:cNvSpPr txBox="1"/>
          <p:nvPr/>
        </p:nvSpPr>
        <p:spPr>
          <a:xfrm>
            <a:off x="8240826" y="44314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1C4663-93CC-47CF-AE54-99F61556E66E}"/>
              </a:ext>
            </a:extLst>
          </p:cNvPr>
          <p:cNvSpPr txBox="1"/>
          <p:nvPr/>
        </p:nvSpPr>
        <p:spPr>
          <a:xfrm>
            <a:off x="4256456" y="221989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1C6C0D-9A0F-451E-B850-E3B1E0E2DFAB}"/>
              </a:ext>
            </a:extLst>
          </p:cNvPr>
          <p:cNvSpPr txBox="1"/>
          <p:nvPr/>
        </p:nvSpPr>
        <p:spPr>
          <a:xfrm>
            <a:off x="4665873" y="359006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99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E709F92B-09C9-4D1D-ACAD-7379F716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61" y="1859188"/>
            <a:ext cx="7198125" cy="68266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FCF2C26-15AD-427D-BB1A-B344E5D7F4D6}"/>
              </a:ext>
            </a:extLst>
          </p:cNvPr>
          <p:cNvGrpSpPr/>
          <p:nvPr/>
        </p:nvGrpSpPr>
        <p:grpSpPr>
          <a:xfrm>
            <a:off x="2259532" y="3755736"/>
            <a:ext cx="7198125" cy="689698"/>
            <a:chOff x="1992702" y="4066135"/>
            <a:chExt cx="7200000" cy="6898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64A37E-726F-4487-92BD-7DDDA32E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702" y="4066135"/>
              <a:ext cx="7200000" cy="6898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83D355E-09CA-441C-8550-F2D3445A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3498" y="4148278"/>
              <a:ext cx="507340" cy="50734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0B2FD76-0760-4435-B3E6-A3328E8D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298" y="4157404"/>
              <a:ext cx="507340" cy="50734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D0973C4-2DD2-4BBD-9B82-C4291D096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511" y="4148278"/>
              <a:ext cx="507340" cy="50734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9C35711-ABEB-4CD0-9764-F075AB5D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005" y="4157404"/>
              <a:ext cx="507340" cy="507340"/>
            </a:xfrm>
            <a:prstGeom prst="rect">
              <a:avLst/>
            </a:prstGeom>
          </p:spPr>
        </p:pic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1E550C-7B24-4FF1-8E21-45E3ECD079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6268" y="2585156"/>
            <a:ext cx="1808122" cy="1243821"/>
          </a:xfrm>
          <a:prstGeom prst="bentConnector3">
            <a:avLst>
              <a:gd name="adj1" fmla="val 68257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8E1F622-D5AB-45B8-B1EB-167F6E3E1777}"/>
              </a:ext>
            </a:extLst>
          </p:cNvPr>
          <p:cNvCxnSpPr>
            <a:cxnSpLocks/>
          </p:cNvCxnSpPr>
          <p:nvPr/>
        </p:nvCxnSpPr>
        <p:spPr>
          <a:xfrm rot="5400000">
            <a:off x="3787585" y="3090733"/>
            <a:ext cx="1774884" cy="2664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6ACE257-4853-42A6-BCD0-0B840D5A0FE7}"/>
              </a:ext>
            </a:extLst>
          </p:cNvPr>
          <p:cNvSpPr txBox="1"/>
          <p:nvPr/>
        </p:nvSpPr>
        <p:spPr>
          <a:xfrm>
            <a:off x="2259532" y="1582260"/>
            <a:ext cx="2155990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SW1_ToR-PER_CSC-NSO-A01</a:t>
            </a:r>
            <a:endParaRPr lang="es-MX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693DE2-9216-48DC-A2B2-A675434108DE}"/>
              </a:ext>
            </a:extLst>
          </p:cNvPr>
          <p:cNvSpPr txBox="1"/>
          <p:nvPr/>
        </p:nvSpPr>
        <p:spPr>
          <a:xfrm>
            <a:off x="2212422" y="3562613"/>
            <a:ext cx="1971245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Srv1C-PER_CSC-NSO-A01 </a:t>
            </a:r>
            <a:endParaRPr lang="es-MX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1C03F3D-FCCA-45A8-AB71-CC019BAD880A}"/>
              </a:ext>
            </a:extLst>
          </p:cNvPr>
          <p:cNvSpPr txBox="1"/>
          <p:nvPr/>
        </p:nvSpPr>
        <p:spPr>
          <a:xfrm>
            <a:off x="2888417" y="2841205"/>
            <a:ext cx="561226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O&amp;M</a:t>
            </a:r>
            <a:endParaRPr lang="es-MX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24FD01-AEDA-43B8-9235-85FDB2CA9575}"/>
              </a:ext>
            </a:extLst>
          </p:cNvPr>
          <p:cNvSpPr txBox="1"/>
          <p:nvPr/>
        </p:nvSpPr>
        <p:spPr>
          <a:xfrm>
            <a:off x="4808234" y="2880702"/>
            <a:ext cx="811230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S6a &amp; </a:t>
            </a:r>
            <a:r>
              <a:rPr lang="en-US" sz="1200" dirty="0" err="1"/>
              <a:t>Gx</a:t>
            </a:r>
            <a:endParaRPr lang="es-MX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DA59761-4B8C-46A1-BFF6-3D5F61D6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15969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Core LLD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36378" y="2697467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Physical &amp; Logical Topology</a:t>
            </a:r>
          </a:p>
        </p:txBody>
      </p:sp>
      <p:cxnSp>
        <p:nvCxnSpPr>
          <p:cNvPr id="6" name="Straight Arrow Connector 5"/>
          <p:cNvCxnSpPr>
            <a:stCxn id="3" idx="6"/>
            <a:endCxn id="51" idx="1"/>
          </p:cNvCxnSpPr>
          <p:nvPr/>
        </p:nvCxnSpPr>
        <p:spPr>
          <a:xfrm flipV="1">
            <a:off x="662464" y="3050412"/>
            <a:ext cx="269381" cy="6031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/>
          <p:cNvSpPr/>
          <p:nvPr/>
        </p:nvSpPr>
        <p:spPr>
          <a:xfrm>
            <a:off x="10264857" y="2750523"/>
            <a:ext cx="1007738" cy="611841"/>
          </a:xfrm>
          <a:prstGeom prst="flowChartDocument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Mobile Core LLD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95477" y="1425462"/>
            <a:ext cx="1546499" cy="41899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>
              <a:defRPr/>
            </a:pPr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LLD Recommendations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0264857" y="4564900"/>
            <a:ext cx="1007738" cy="611841"/>
          </a:xfrm>
          <a:prstGeom prst="flowChartDocument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Mobile Core BoM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38644" y="2696537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IP Planning &amp; Allocation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443160" y="2696537"/>
            <a:ext cx="1151706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Interconnection Configuration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31845" y="2690505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Equipment Selection &amp; Dimensioning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940907" y="1765527"/>
            <a:ext cx="2653953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Network Management Interfaces Configuration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0908" y="3629842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EPC Network Element Configuration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443171" y="3629408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Policy &amp; Charging Rules Configuration</a:t>
            </a:r>
          </a:p>
        </p:txBody>
      </p:sp>
      <p:sp>
        <p:nvSpPr>
          <p:cNvPr id="3" name="Oval 2"/>
          <p:cNvSpPr/>
          <p:nvPr/>
        </p:nvSpPr>
        <p:spPr>
          <a:xfrm>
            <a:off x="302558" y="2876490"/>
            <a:ext cx="359906" cy="359906"/>
          </a:xfrm>
          <a:prstGeom prst="ellipse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4" name="Straight Arrow Connector 73"/>
          <p:cNvCxnSpPr>
            <a:cxnSpLocks/>
            <a:stCxn id="51" idx="3"/>
          </p:cNvCxnSpPr>
          <p:nvPr/>
        </p:nvCxnSpPr>
        <p:spPr>
          <a:xfrm>
            <a:off x="2083545" y="3050412"/>
            <a:ext cx="350568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4" idx="1"/>
          </p:cNvCxnSpPr>
          <p:nvPr/>
        </p:nvCxnSpPr>
        <p:spPr>
          <a:xfrm>
            <a:off x="3585813" y="3057374"/>
            <a:ext cx="350566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7" idx="3"/>
            <a:endCxn id="60" idx="1"/>
          </p:cNvCxnSpPr>
          <p:nvPr/>
        </p:nvCxnSpPr>
        <p:spPr>
          <a:xfrm flipV="1">
            <a:off x="8092608" y="3989314"/>
            <a:ext cx="350564" cy="435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84"/>
          <p:cNvCxnSpPr>
            <a:stCxn id="53" idx="3"/>
            <a:endCxn id="10" idx="1"/>
          </p:cNvCxnSpPr>
          <p:nvPr/>
        </p:nvCxnSpPr>
        <p:spPr>
          <a:xfrm>
            <a:off x="9594860" y="2125434"/>
            <a:ext cx="669997" cy="931009"/>
          </a:xfrm>
          <a:prstGeom prst="bentConnector3">
            <a:avLst>
              <a:gd name="adj1" fmla="val 32148"/>
            </a:avLst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84"/>
          <p:cNvCxnSpPr>
            <a:cxnSpLocks/>
            <a:stCxn id="46" idx="3"/>
            <a:endCxn id="10" idx="1"/>
          </p:cNvCxnSpPr>
          <p:nvPr/>
        </p:nvCxnSpPr>
        <p:spPr>
          <a:xfrm>
            <a:off x="9594866" y="3056443"/>
            <a:ext cx="669991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4"/>
          <p:cNvCxnSpPr>
            <a:stCxn id="60" idx="3"/>
            <a:endCxn id="10" idx="1"/>
          </p:cNvCxnSpPr>
          <p:nvPr/>
        </p:nvCxnSpPr>
        <p:spPr>
          <a:xfrm flipV="1">
            <a:off x="9594872" y="3056443"/>
            <a:ext cx="669986" cy="932871"/>
          </a:xfrm>
          <a:prstGeom prst="bentConnector3">
            <a:avLst>
              <a:gd name="adj1" fmla="val 32147"/>
            </a:avLst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84"/>
          <p:cNvCxnSpPr>
            <a:cxnSpLocks/>
            <a:stCxn id="38" idx="3"/>
            <a:endCxn id="46" idx="1"/>
          </p:cNvCxnSpPr>
          <p:nvPr/>
        </p:nvCxnSpPr>
        <p:spPr>
          <a:xfrm>
            <a:off x="8092605" y="3056443"/>
            <a:ext cx="350556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4" idx="3"/>
            <a:endCxn id="17" idx="1"/>
          </p:cNvCxnSpPr>
          <p:nvPr/>
        </p:nvCxnSpPr>
        <p:spPr>
          <a:xfrm flipV="1">
            <a:off x="5088078" y="3056443"/>
            <a:ext cx="350566" cy="931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84"/>
          <p:cNvCxnSpPr>
            <a:cxnSpLocks/>
            <a:stCxn id="17" idx="0"/>
            <a:endCxn id="53" idx="1"/>
          </p:cNvCxnSpPr>
          <p:nvPr/>
        </p:nvCxnSpPr>
        <p:spPr>
          <a:xfrm rot="5400000" flipH="1" flipV="1">
            <a:off x="6192149" y="1947779"/>
            <a:ext cx="571103" cy="926414"/>
          </a:xfrm>
          <a:prstGeom prst="bentConnector2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84"/>
          <p:cNvCxnSpPr>
            <a:cxnSpLocks/>
            <a:stCxn id="17" idx="2"/>
            <a:endCxn id="57" idx="1"/>
          </p:cNvCxnSpPr>
          <p:nvPr/>
        </p:nvCxnSpPr>
        <p:spPr>
          <a:xfrm rot="16200000" flipH="1">
            <a:off x="6191001" y="3239842"/>
            <a:ext cx="573400" cy="926414"/>
          </a:xfrm>
          <a:prstGeom prst="bentConnector2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434097" y="2690505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Naming Convention Definition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38644" y="4500047"/>
            <a:ext cx="1151700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Bill of Materials Generation</a:t>
            </a:r>
          </a:p>
        </p:txBody>
      </p:sp>
      <p:cxnSp>
        <p:nvCxnSpPr>
          <p:cNvPr id="61" name="Straight Arrow Connector 84"/>
          <p:cNvCxnSpPr>
            <a:stCxn id="49" idx="3"/>
            <a:endCxn id="12" idx="1"/>
          </p:cNvCxnSpPr>
          <p:nvPr/>
        </p:nvCxnSpPr>
        <p:spPr>
          <a:xfrm>
            <a:off x="6590344" y="4859953"/>
            <a:ext cx="3674514" cy="10867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1">
            <a:extLst>
              <a:ext uri="{FF2B5EF4-FFF2-40B4-BE49-F238E27FC236}">
                <a16:creationId xmlns:a16="http://schemas.microsoft.com/office/drawing/2014/main" id="{FC83F414-ED97-4DCA-BDF0-158BF3A1BDFE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>
            <a:off x="5088078" y="3057375"/>
            <a:ext cx="350566" cy="1802579"/>
          </a:xfrm>
          <a:prstGeom prst="bentConnector3">
            <a:avLst>
              <a:gd name="adj1" fmla="val 50000"/>
            </a:avLst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5">
            <a:extLst>
              <a:ext uri="{FF2B5EF4-FFF2-40B4-BE49-F238E27FC236}">
                <a16:creationId xmlns:a16="http://schemas.microsoft.com/office/drawing/2014/main" id="{AF598FDE-5A4E-43E7-B33B-14D5E2EB4A09}"/>
              </a:ext>
            </a:extLst>
          </p:cNvPr>
          <p:cNvSpPr/>
          <p:nvPr/>
        </p:nvSpPr>
        <p:spPr>
          <a:xfrm>
            <a:off x="6940899" y="2696537"/>
            <a:ext cx="1151706" cy="719813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Routing and Switching Configuration</a:t>
            </a:r>
          </a:p>
        </p:txBody>
      </p:sp>
      <p:cxnSp>
        <p:nvCxnSpPr>
          <p:cNvPr id="39" name="Straight Arrow Connector 84">
            <a:extLst>
              <a:ext uri="{FF2B5EF4-FFF2-40B4-BE49-F238E27FC236}">
                <a16:creationId xmlns:a16="http://schemas.microsoft.com/office/drawing/2014/main" id="{B48222FE-3AA9-4FD7-9605-D7283E983256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6590344" y="3056443"/>
            <a:ext cx="350555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37271" y="2942347"/>
            <a:ext cx="431888" cy="433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62365" y="2889141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92560" y="2027149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82181" y="2028343"/>
            <a:ext cx="1335328" cy="1400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Networks (e.g. Internet)</a:t>
            </a:r>
          </a:p>
        </p:txBody>
      </p: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>
            <a:off x="2869160" y="3159071"/>
            <a:ext cx="344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7" idx="1"/>
          </p:cNvCxnSpPr>
          <p:nvPr/>
        </p:nvCxnSpPr>
        <p:spPr>
          <a:xfrm>
            <a:off x="4092325" y="2297079"/>
            <a:ext cx="571965" cy="1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5" idx="1"/>
          </p:cNvCxnSpPr>
          <p:nvPr/>
        </p:nvCxnSpPr>
        <p:spPr>
          <a:xfrm flipV="1">
            <a:off x="4365792" y="3158867"/>
            <a:ext cx="1658040" cy="20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5" idx="1"/>
          </p:cNvCxnSpPr>
          <p:nvPr/>
        </p:nvCxnSpPr>
        <p:spPr>
          <a:xfrm>
            <a:off x="5114173" y="2568203"/>
            <a:ext cx="909659" cy="59066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1"/>
          </p:cNvCxnSpPr>
          <p:nvPr/>
        </p:nvCxnSpPr>
        <p:spPr>
          <a:xfrm>
            <a:off x="6923598" y="3158867"/>
            <a:ext cx="438768" cy="20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</p:cNvCxnSpPr>
          <p:nvPr/>
        </p:nvCxnSpPr>
        <p:spPr>
          <a:xfrm flipV="1">
            <a:off x="8262132" y="3158867"/>
            <a:ext cx="520050" cy="20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3"/>
            <a:endCxn id="7" idx="2"/>
          </p:cNvCxnSpPr>
          <p:nvPr/>
        </p:nvCxnSpPr>
        <p:spPr>
          <a:xfrm flipV="1">
            <a:off x="4365792" y="2568203"/>
            <a:ext cx="748381" cy="590868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86691" y="2925260"/>
            <a:ext cx="360902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Uu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260306" y="2062602"/>
            <a:ext cx="40737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85679" y="2597901"/>
            <a:ext cx="7166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S1-MME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7406" y="3172331"/>
            <a:ext cx="48750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S1-U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15364" y="2588619"/>
            <a:ext cx="41058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73086" y="2859443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79270" y="2850161"/>
            <a:ext cx="38974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SGi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6C253-BCFE-448D-B37A-38B2EFB8527B}"/>
              </a:ext>
            </a:extLst>
          </p:cNvPr>
          <p:cNvSpPr/>
          <p:nvPr/>
        </p:nvSpPr>
        <p:spPr>
          <a:xfrm>
            <a:off x="6023832" y="4685812"/>
            <a:ext cx="899766" cy="539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58267C-6A14-487F-89B1-5EC3ED2279A7}"/>
              </a:ext>
            </a:extLst>
          </p:cNvPr>
          <p:cNvSpPr/>
          <p:nvPr/>
        </p:nvSpPr>
        <p:spPr>
          <a:xfrm>
            <a:off x="7362365" y="4685812"/>
            <a:ext cx="899766" cy="539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PCRF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74EE62-AD09-4EC5-9BD9-D0FB63AEBA02}"/>
              </a:ext>
            </a:extLst>
          </p:cNvPr>
          <p:cNvCxnSpPr/>
          <p:nvPr/>
        </p:nvCxnSpPr>
        <p:spPr>
          <a:xfrm flipH="1">
            <a:off x="2388305" y="4077470"/>
            <a:ext cx="77379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2718C2-5C59-4D25-AB90-910DB03BB9F8}"/>
              </a:ext>
            </a:extLst>
          </p:cNvPr>
          <p:cNvSpPr txBox="1"/>
          <p:nvPr/>
        </p:nvSpPr>
        <p:spPr>
          <a:xfrm>
            <a:off x="2437271" y="3787253"/>
            <a:ext cx="111411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NaaS Operator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17971A-8A3A-4CD5-B564-CE3A918C211F}"/>
              </a:ext>
            </a:extLst>
          </p:cNvPr>
          <p:cNvSpPr txBox="1"/>
          <p:nvPr/>
        </p:nvSpPr>
        <p:spPr>
          <a:xfrm>
            <a:off x="2518861" y="4085857"/>
            <a:ext cx="52276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959295-B0ED-413F-B17B-842F42A27582}"/>
              </a:ext>
            </a:extLst>
          </p:cNvPr>
          <p:cNvSpPr/>
          <p:nvPr/>
        </p:nvSpPr>
        <p:spPr>
          <a:xfrm>
            <a:off x="7362365" y="3807540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DRA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374E81-2389-4AD0-9EEA-D1300DF0D92A}"/>
              </a:ext>
            </a:extLst>
          </p:cNvPr>
          <p:cNvCxnSpPr>
            <a:cxnSpLocks/>
            <a:stCxn id="15" idx="0"/>
            <a:endCxn id="39" idx="0"/>
          </p:cNvCxnSpPr>
          <p:nvPr/>
        </p:nvCxnSpPr>
        <p:spPr>
          <a:xfrm>
            <a:off x="6473715" y="2888938"/>
            <a:ext cx="0" cy="1796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BBFA0-0466-4EB7-BE84-9208EE3856BA}"/>
              </a:ext>
            </a:extLst>
          </p:cNvPr>
          <p:cNvSpPr txBox="1"/>
          <p:nvPr/>
        </p:nvSpPr>
        <p:spPr>
          <a:xfrm>
            <a:off x="6473715" y="3815928"/>
            <a:ext cx="344876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9F57F-56AD-4965-A816-D1355892F626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>
            <a:off x="7812248" y="3429001"/>
            <a:ext cx="0" cy="378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33F010-D74E-4C2A-9C07-C9150E36B9B1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>
            <a:off x="7812248" y="4347400"/>
            <a:ext cx="0" cy="33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64290" y="2028343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4092" y="2889141"/>
            <a:ext cx="1151700" cy="5398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E-UTRAN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23832" y="2888937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SGW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FB1681-4FDD-4334-8D70-EC5A03AB9548}"/>
              </a:ext>
            </a:extLst>
          </p:cNvPr>
          <p:cNvSpPr txBox="1"/>
          <p:nvPr/>
        </p:nvSpPr>
        <p:spPr>
          <a:xfrm>
            <a:off x="7787463" y="3464096"/>
            <a:ext cx="3448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FC3BCA-F59F-4749-9D62-082A6644CC41}"/>
              </a:ext>
            </a:extLst>
          </p:cNvPr>
          <p:cNvSpPr txBox="1"/>
          <p:nvPr/>
        </p:nvSpPr>
        <p:spPr>
          <a:xfrm>
            <a:off x="7820298" y="4368944"/>
            <a:ext cx="3448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11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7AD2B6-02B5-4C49-8514-7ACF8330DEE5}"/>
              </a:ext>
            </a:extLst>
          </p:cNvPr>
          <p:cNvSpPr/>
          <p:nvPr/>
        </p:nvSpPr>
        <p:spPr>
          <a:xfrm>
            <a:off x="2712132" y="1296705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Simultaneous Attached Users (SAU)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BEE05-EB81-4418-BF4E-0BCC33D22B02}"/>
              </a:ext>
            </a:extLst>
          </p:cNvPr>
          <p:cNvSpPr/>
          <p:nvPr/>
        </p:nvSpPr>
        <p:spPr>
          <a:xfrm>
            <a:off x="2712125" y="1585961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of Users supported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7572B-C162-4C0C-AC22-D1188F2A1E99}"/>
              </a:ext>
            </a:extLst>
          </p:cNvPr>
          <p:cNvSpPr/>
          <p:nvPr/>
        </p:nvSpPr>
        <p:spPr>
          <a:xfrm>
            <a:off x="2712125" y="1875681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Processing Capacity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1506F-FFE9-47D7-A2C3-35FCC5884468}"/>
              </a:ext>
            </a:extLst>
          </p:cNvPr>
          <p:cNvSpPr/>
          <p:nvPr/>
        </p:nvSpPr>
        <p:spPr>
          <a:xfrm>
            <a:off x="2712132" y="830402"/>
            <a:ext cx="2591325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BFC16-C9B7-4C9F-8BA6-0CC4249E6686}"/>
              </a:ext>
            </a:extLst>
          </p:cNvPr>
          <p:cNvSpPr/>
          <p:nvPr/>
        </p:nvSpPr>
        <p:spPr>
          <a:xfrm>
            <a:off x="5303457" y="1297748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421C5-D767-4B0C-B76B-1802A7DBAD2C}"/>
              </a:ext>
            </a:extLst>
          </p:cNvPr>
          <p:cNvSpPr/>
          <p:nvPr/>
        </p:nvSpPr>
        <p:spPr>
          <a:xfrm>
            <a:off x="5303450" y="1587005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2A702-CECB-4BD5-885C-035678824FCB}"/>
              </a:ext>
            </a:extLst>
          </p:cNvPr>
          <p:cNvSpPr/>
          <p:nvPr/>
        </p:nvSpPr>
        <p:spPr>
          <a:xfrm>
            <a:off x="5303445" y="1875492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Gbps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52414-F9B6-4BFF-8B57-08BA032B1750}"/>
              </a:ext>
            </a:extLst>
          </p:cNvPr>
          <p:cNvSpPr/>
          <p:nvPr/>
        </p:nvSpPr>
        <p:spPr>
          <a:xfrm>
            <a:off x="5303457" y="831446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73B6C-8F92-406A-9E48-BEB39CC28446}"/>
              </a:ext>
            </a:extLst>
          </p:cNvPr>
          <p:cNvSpPr/>
          <p:nvPr/>
        </p:nvSpPr>
        <p:spPr>
          <a:xfrm>
            <a:off x="6311195" y="1296705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4E3F9-0C7B-4BFB-9915-4FA34D7EF931}"/>
              </a:ext>
            </a:extLst>
          </p:cNvPr>
          <p:cNvSpPr/>
          <p:nvPr/>
        </p:nvSpPr>
        <p:spPr>
          <a:xfrm>
            <a:off x="6311188" y="158596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AF79C-D924-4494-988E-1AB8F1B9CD69}"/>
              </a:ext>
            </a:extLst>
          </p:cNvPr>
          <p:cNvSpPr/>
          <p:nvPr/>
        </p:nvSpPr>
        <p:spPr>
          <a:xfrm>
            <a:off x="6311188" y="187568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4581A9-7187-468D-8CD1-D899EA64C4FE}"/>
              </a:ext>
            </a:extLst>
          </p:cNvPr>
          <p:cNvSpPr/>
          <p:nvPr/>
        </p:nvSpPr>
        <p:spPr>
          <a:xfrm>
            <a:off x="6311195" y="830402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90D9A-D299-412C-B2CF-2F898507C738}"/>
              </a:ext>
            </a:extLst>
          </p:cNvPr>
          <p:cNvSpPr/>
          <p:nvPr/>
        </p:nvSpPr>
        <p:spPr>
          <a:xfrm>
            <a:off x="7318931" y="1296705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248AFC-D2A5-474D-A515-5F80E29F8F10}"/>
              </a:ext>
            </a:extLst>
          </p:cNvPr>
          <p:cNvSpPr/>
          <p:nvPr/>
        </p:nvSpPr>
        <p:spPr>
          <a:xfrm>
            <a:off x="7318924" y="158596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5E5BE7-CA9B-4165-AB24-88871C980A53}"/>
              </a:ext>
            </a:extLst>
          </p:cNvPr>
          <p:cNvSpPr/>
          <p:nvPr/>
        </p:nvSpPr>
        <p:spPr>
          <a:xfrm>
            <a:off x="7318924" y="187568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646DA-D08A-4345-A4AE-CB972E165063}"/>
              </a:ext>
            </a:extLst>
          </p:cNvPr>
          <p:cNvSpPr/>
          <p:nvPr/>
        </p:nvSpPr>
        <p:spPr>
          <a:xfrm>
            <a:off x="7318931" y="830402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3DDFC-4770-47F8-85AA-DFA445850D4D}"/>
              </a:ext>
            </a:extLst>
          </p:cNvPr>
          <p:cNvSpPr/>
          <p:nvPr/>
        </p:nvSpPr>
        <p:spPr>
          <a:xfrm>
            <a:off x="8326666" y="1296705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380000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D991F2-4117-41A0-8BA7-3DED4DDD010E}"/>
              </a:ext>
            </a:extLst>
          </p:cNvPr>
          <p:cNvSpPr/>
          <p:nvPr/>
        </p:nvSpPr>
        <p:spPr>
          <a:xfrm>
            <a:off x="8326659" y="158596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0201F6-0AAA-456E-9F45-68F272181AB3}"/>
              </a:ext>
            </a:extLst>
          </p:cNvPr>
          <p:cNvSpPr/>
          <p:nvPr/>
        </p:nvSpPr>
        <p:spPr>
          <a:xfrm>
            <a:off x="8326659" y="187568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8F4D6-64B5-4C4D-A41C-325EC9B13CAA}"/>
              </a:ext>
            </a:extLst>
          </p:cNvPr>
          <p:cNvSpPr/>
          <p:nvPr/>
        </p:nvSpPr>
        <p:spPr>
          <a:xfrm>
            <a:off x="8326666" y="830402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399454-626D-4DC4-BB0C-05F06A3D7ACC}"/>
              </a:ext>
            </a:extLst>
          </p:cNvPr>
          <p:cNvSpPr/>
          <p:nvPr/>
        </p:nvSpPr>
        <p:spPr>
          <a:xfrm>
            <a:off x="6311195" y="366704"/>
            <a:ext cx="302320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VNF Bundle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83A74-8E0B-43D6-AF39-5D43A4CD7B4F}"/>
              </a:ext>
            </a:extLst>
          </p:cNvPr>
          <p:cNvSpPr/>
          <p:nvPr/>
        </p:nvSpPr>
        <p:spPr>
          <a:xfrm>
            <a:off x="2712126" y="3661364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number of vCPUs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394F1-BC9A-4801-80A2-4981B5C3B0E2}"/>
              </a:ext>
            </a:extLst>
          </p:cNvPr>
          <p:cNvSpPr/>
          <p:nvPr/>
        </p:nvSpPr>
        <p:spPr>
          <a:xfrm>
            <a:off x="2712126" y="3947840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memory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C6291A-E416-4411-9B5B-120E7C1BE0EF}"/>
              </a:ext>
            </a:extLst>
          </p:cNvPr>
          <p:cNvSpPr/>
          <p:nvPr/>
        </p:nvSpPr>
        <p:spPr>
          <a:xfrm>
            <a:off x="2712125" y="4236608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85EE86-0426-4239-82E0-336E8E9161A3}"/>
              </a:ext>
            </a:extLst>
          </p:cNvPr>
          <p:cNvSpPr/>
          <p:nvPr/>
        </p:nvSpPr>
        <p:spPr>
          <a:xfrm>
            <a:off x="2712126" y="3195061"/>
            <a:ext cx="2591325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5ED43-6AF8-45B1-8FBF-C5E9134097EC}"/>
              </a:ext>
            </a:extLst>
          </p:cNvPr>
          <p:cNvSpPr/>
          <p:nvPr/>
        </p:nvSpPr>
        <p:spPr>
          <a:xfrm>
            <a:off x="5303451" y="3662407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99EE47-4688-4DED-A3D0-CDACB13746E2}"/>
              </a:ext>
            </a:extLst>
          </p:cNvPr>
          <p:cNvSpPr/>
          <p:nvPr/>
        </p:nvSpPr>
        <p:spPr>
          <a:xfrm>
            <a:off x="5303451" y="394888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4EFF8B-C967-4B52-81B4-62043E7E1C94}"/>
              </a:ext>
            </a:extLst>
          </p:cNvPr>
          <p:cNvSpPr/>
          <p:nvPr/>
        </p:nvSpPr>
        <p:spPr>
          <a:xfrm>
            <a:off x="5303450" y="4237652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157F7D-5252-4498-90FF-6C0533B64BC3}"/>
              </a:ext>
            </a:extLst>
          </p:cNvPr>
          <p:cNvSpPr/>
          <p:nvPr/>
        </p:nvSpPr>
        <p:spPr>
          <a:xfrm>
            <a:off x="5303451" y="3196105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E8023-6732-4070-A840-40351E73B2D3}"/>
              </a:ext>
            </a:extLst>
          </p:cNvPr>
          <p:cNvSpPr/>
          <p:nvPr/>
        </p:nvSpPr>
        <p:spPr>
          <a:xfrm>
            <a:off x="6311189" y="366136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9C258-F3F4-4EA1-8648-53D875BEE433}"/>
              </a:ext>
            </a:extLst>
          </p:cNvPr>
          <p:cNvSpPr/>
          <p:nvPr/>
        </p:nvSpPr>
        <p:spPr>
          <a:xfrm>
            <a:off x="6311189" y="3947840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CD3A1A-C893-4BD4-99C5-403B90150999}"/>
              </a:ext>
            </a:extLst>
          </p:cNvPr>
          <p:cNvSpPr/>
          <p:nvPr/>
        </p:nvSpPr>
        <p:spPr>
          <a:xfrm>
            <a:off x="6311188" y="4236608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730903-13E1-4045-B39C-88C23870BC8B}"/>
              </a:ext>
            </a:extLst>
          </p:cNvPr>
          <p:cNvSpPr/>
          <p:nvPr/>
        </p:nvSpPr>
        <p:spPr>
          <a:xfrm>
            <a:off x="6311189" y="3195061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18E359-9FCA-44F1-97E0-B644B7567D90}"/>
              </a:ext>
            </a:extLst>
          </p:cNvPr>
          <p:cNvSpPr/>
          <p:nvPr/>
        </p:nvSpPr>
        <p:spPr>
          <a:xfrm>
            <a:off x="7318925" y="366136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E6D1CA-5737-4223-9617-57339A0B1CF4}"/>
              </a:ext>
            </a:extLst>
          </p:cNvPr>
          <p:cNvSpPr/>
          <p:nvPr/>
        </p:nvSpPr>
        <p:spPr>
          <a:xfrm>
            <a:off x="7318925" y="3947840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6D45E-ACC1-475F-94B4-128F09414F94}"/>
              </a:ext>
            </a:extLst>
          </p:cNvPr>
          <p:cNvSpPr/>
          <p:nvPr/>
        </p:nvSpPr>
        <p:spPr>
          <a:xfrm>
            <a:off x="7318924" y="4236608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C7FF9-6636-4764-905F-650E2F11F06E}"/>
              </a:ext>
            </a:extLst>
          </p:cNvPr>
          <p:cNvSpPr/>
          <p:nvPr/>
        </p:nvSpPr>
        <p:spPr>
          <a:xfrm>
            <a:off x="7318925" y="3195061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00AEB7-2430-4E7D-9581-DE9E1F69E820}"/>
              </a:ext>
            </a:extLst>
          </p:cNvPr>
          <p:cNvSpPr/>
          <p:nvPr/>
        </p:nvSpPr>
        <p:spPr>
          <a:xfrm>
            <a:off x="8326660" y="366136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736B2D-E93A-479E-81DE-32ADB4771EDE}"/>
              </a:ext>
            </a:extLst>
          </p:cNvPr>
          <p:cNvSpPr/>
          <p:nvPr/>
        </p:nvSpPr>
        <p:spPr>
          <a:xfrm>
            <a:off x="8326660" y="3947840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9A8958-881B-4724-90C7-32FE64E7F599}"/>
              </a:ext>
            </a:extLst>
          </p:cNvPr>
          <p:cNvSpPr/>
          <p:nvPr/>
        </p:nvSpPr>
        <p:spPr>
          <a:xfrm>
            <a:off x="8326659" y="4236608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DCE25F-4B61-4798-B302-425982851060}"/>
              </a:ext>
            </a:extLst>
          </p:cNvPr>
          <p:cNvSpPr/>
          <p:nvPr/>
        </p:nvSpPr>
        <p:spPr>
          <a:xfrm>
            <a:off x="8326660" y="3195061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44182F-48E0-4289-B127-83EE01FFC466}"/>
              </a:ext>
            </a:extLst>
          </p:cNvPr>
          <p:cNvSpPr/>
          <p:nvPr/>
        </p:nvSpPr>
        <p:spPr>
          <a:xfrm>
            <a:off x="6311189" y="2731363"/>
            <a:ext cx="302320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VNF Bundle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CDAA8-F3CB-4005-B916-C33FA1B5DCB2}"/>
              </a:ext>
            </a:extLst>
          </p:cNvPr>
          <p:cNvSpPr/>
          <p:nvPr/>
        </p:nvSpPr>
        <p:spPr>
          <a:xfrm>
            <a:off x="2712126" y="5628127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number of vCPUs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85F404-2F72-41EC-8ADD-D88580BAB103}"/>
              </a:ext>
            </a:extLst>
          </p:cNvPr>
          <p:cNvSpPr/>
          <p:nvPr/>
        </p:nvSpPr>
        <p:spPr>
          <a:xfrm>
            <a:off x="2712126" y="5914604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memory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102EB-4193-46B5-ABF0-16ACBE0996F3}"/>
              </a:ext>
            </a:extLst>
          </p:cNvPr>
          <p:cNvSpPr/>
          <p:nvPr/>
        </p:nvSpPr>
        <p:spPr>
          <a:xfrm>
            <a:off x="2712125" y="6203371"/>
            <a:ext cx="2591325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storage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9D489A-3076-47EA-99BE-F0BC3248C684}"/>
              </a:ext>
            </a:extLst>
          </p:cNvPr>
          <p:cNvSpPr/>
          <p:nvPr/>
        </p:nvSpPr>
        <p:spPr>
          <a:xfrm>
            <a:off x="2712126" y="5161825"/>
            <a:ext cx="2591325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B97C07-01EE-4E80-B8EE-27D458C7CA8F}"/>
              </a:ext>
            </a:extLst>
          </p:cNvPr>
          <p:cNvSpPr/>
          <p:nvPr/>
        </p:nvSpPr>
        <p:spPr>
          <a:xfrm>
            <a:off x="5303451" y="562917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vCPU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A6C4EB-913B-4BDB-8906-ACF03B9DF3E5}"/>
              </a:ext>
            </a:extLst>
          </p:cNvPr>
          <p:cNvSpPr/>
          <p:nvPr/>
        </p:nvSpPr>
        <p:spPr>
          <a:xfrm>
            <a:off x="5303451" y="5915647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F51626-2A59-417F-A9A9-F99BEE290844}"/>
              </a:ext>
            </a:extLst>
          </p:cNvPr>
          <p:cNvSpPr/>
          <p:nvPr/>
        </p:nvSpPr>
        <p:spPr>
          <a:xfrm>
            <a:off x="5303450" y="6204415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AE5C92-FAB4-440B-839B-6223017EA55E}"/>
              </a:ext>
            </a:extLst>
          </p:cNvPr>
          <p:cNvSpPr/>
          <p:nvPr/>
        </p:nvSpPr>
        <p:spPr>
          <a:xfrm>
            <a:off x="5303451" y="5162869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36F4C-416C-429D-BC01-A398F1D6D242}"/>
              </a:ext>
            </a:extLst>
          </p:cNvPr>
          <p:cNvSpPr/>
          <p:nvPr/>
        </p:nvSpPr>
        <p:spPr>
          <a:xfrm>
            <a:off x="6311189" y="5628127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CB24EA-1B53-486A-ABAA-357020972D73}"/>
              </a:ext>
            </a:extLst>
          </p:cNvPr>
          <p:cNvSpPr/>
          <p:nvPr/>
        </p:nvSpPr>
        <p:spPr>
          <a:xfrm>
            <a:off x="6311189" y="591460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A8661A-E713-4B97-AF69-870E0DF11CDD}"/>
              </a:ext>
            </a:extLst>
          </p:cNvPr>
          <p:cNvSpPr/>
          <p:nvPr/>
        </p:nvSpPr>
        <p:spPr>
          <a:xfrm>
            <a:off x="6311188" y="620337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6D0F70-6C93-4EB7-9D69-97016B8A74E7}"/>
              </a:ext>
            </a:extLst>
          </p:cNvPr>
          <p:cNvSpPr/>
          <p:nvPr/>
        </p:nvSpPr>
        <p:spPr>
          <a:xfrm>
            <a:off x="6311189" y="5161825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D55DE7-DBE9-4C11-97F3-93A7649E8E45}"/>
              </a:ext>
            </a:extLst>
          </p:cNvPr>
          <p:cNvSpPr/>
          <p:nvPr/>
        </p:nvSpPr>
        <p:spPr>
          <a:xfrm>
            <a:off x="7318925" y="5628127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7BED76-9250-4332-9C11-E3AD0668B99E}"/>
              </a:ext>
            </a:extLst>
          </p:cNvPr>
          <p:cNvSpPr/>
          <p:nvPr/>
        </p:nvSpPr>
        <p:spPr>
          <a:xfrm>
            <a:off x="7318925" y="591460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F367B4-44CD-4D86-99A9-3A82D916FE86}"/>
              </a:ext>
            </a:extLst>
          </p:cNvPr>
          <p:cNvSpPr/>
          <p:nvPr/>
        </p:nvSpPr>
        <p:spPr>
          <a:xfrm>
            <a:off x="7318924" y="620337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63E22A-0A70-4C49-A877-EE76F9FF131F}"/>
              </a:ext>
            </a:extLst>
          </p:cNvPr>
          <p:cNvSpPr/>
          <p:nvPr/>
        </p:nvSpPr>
        <p:spPr>
          <a:xfrm>
            <a:off x="7318925" y="5161825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C0D2AA-1467-4664-A0C2-5DB83832D284}"/>
              </a:ext>
            </a:extLst>
          </p:cNvPr>
          <p:cNvSpPr/>
          <p:nvPr/>
        </p:nvSpPr>
        <p:spPr>
          <a:xfrm>
            <a:off x="8326660" y="5628127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0E442D-5A04-4460-B822-DA71DB997591}"/>
              </a:ext>
            </a:extLst>
          </p:cNvPr>
          <p:cNvSpPr/>
          <p:nvPr/>
        </p:nvSpPr>
        <p:spPr>
          <a:xfrm>
            <a:off x="8326660" y="5914604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88428C-5970-4B28-B2FD-33B60E171656}"/>
              </a:ext>
            </a:extLst>
          </p:cNvPr>
          <p:cNvSpPr/>
          <p:nvPr/>
        </p:nvSpPr>
        <p:spPr>
          <a:xfrm>
            <a:off x="8326659" y="6203371"/>
            <a:ext cx="1007738" cy="2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87F983-4973-4229-AD9F-C5E805C36F85}"/>
              </a:ext>
            </a:extLst>
          </p:cNvPr>
          <p:cNvSpPr/>
          <p:nvPr/>
        </p:nvSpPr>
        <p:spPr>
          <a:xfrm>
            <a:off x="8326660" y="5161825"/>
            <a:ext cx="100773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Vendor 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D3179F-883A-4D02-A7D6-2E6484B038B1}"/>
              </a:ext>
            </a:extLst>
          </p:cNvPr>
          <p:cNvSpPr/>
          <p:nvPr/>
        </p:nvSpPr>
        <p:spPr>
          <a:xfrm>
            <a:off x="6311189" y="4698127"/>
            <a:ext cx="3023208" cy="4678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823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DB09725-3977-455A-944A-5EC3E2354FDE}"/>
              </a:ext>
            </a:extLst>
          </p:cNvPr>
          <p:cNvCxnSpPr>
            <a:cxnSpLocks/>
            <a:stCxn id="243" idx="3"/>
            <a:endCxn id="141" idx="2"/>
          </p:cNvCxnSpPr>
          <p:nvPr/>
        </p:nvCxnSpPr>
        <p:spPr>
          <a:xfrm flipV="1">
            <a:off x="6726935" y="3568268"/>
            <a:ext cx="627627" cy="70902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7EAA854-9683-4221-A5BB-BB243918082B}"/>
              </a:ext>
            </a:extLst>
          </p:cNvPr>
          <p:cNvSpPr/>
          <p:nvPr/>
        </p:nvSpPr>
        <p:spPr>
          <a:xfrm>
            <a:off x="1979585" y="4047312"/>
            <a:ext cx="431888" cy="433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F5D4D91-947D-417D-9F55-CDE6D937184F}"/>
              </a:ext>
            </a:extLst>
          </p:cNvPr>
          <p:cNvSpPr/>
          <p:nvPr/>
        </p:nvSpPr>
        <p:spPr>
          <a:xfrm>
            <a:off x="8324494" y="3133308"/>
            <a:ext cx="1335328" cy="1400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Networks (e.g. Internet)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4737A9-15DF-44DD-9297-BD666900E544}"/>
              </a:ext>
            </a:extLst>
          </p:cNvPr>
          <p:cNvCxnSpPr>
            <a:cxnSpLocks/>
            <a:stCxn id="115" idx="3"/>
            <a:endCxn id="238" idx="1"/>
          </p:cNvCxnSpPr>
          <p:nvPr/>
        </p:nvCxnSpPr>
        <p:spPr>
          <a:xfrm>
            <a:off x="2411473" y="4264035"/>
            <a:ext cx="344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BBAA90-6CA7-49DF-990D-6105E1DD03DF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6726936" y="4263832"/>
            <a:ext cx="1597559" cy="1346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DE9F9B8-48C7-4569-9B12-CCACA207DEC8}"/>
              </a:ext>
            </a:extLst>
          </p:cNvPr>
          <p:cNvCxnSpPr>
            <a:cxnSpLocks/>
            <a:stCxn id="238" idx="3"/>
            <a:endCxn id="243" idx="1"/>
          </p:cNvCxnSpPr>
          <p:nvPr/>
        </p:nvCxnSpPr>
        <p:spPr>
          <a:xfrm>
            <a:off x="3908106" y="4264035"/>
            <a:ext cx="1019298" cy="13261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3699CAD-48B7-4967-BE7D-18BCE8E4ACD4}"/>
              </a:ext>
            </a:extLst>
          </p:cNvPr>
          <p:cNvSpPr txBox="1"/>
          <p:nvPr/>
        </p:nvSpPr>
        <p:spPr>
          <a:xfrm>
            <a:off x="2429004" y="4030224"/>
            <a:ext cx="360902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Uu</a:t>
            </a:r>
            <a:endParaRPr lang="en-US" sz="11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8B2F72E-50FD-43E2-9EC6-A46E324E87E0}"/>
              </a:ext>
            </a:extLst>
          </p:cNvPr>
          <p:cNvSpPr txBox="1"/>
          <p:nvPr/>
        </p:nvSpPr>
        <p:spPr>
          <a:xfrm>
            <a:off x="4069817" y="3954968"/>
            <a:ext cx="7166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S1-MME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243CB7-F1D0-4533-BD15-BA7F152A738E}"/>
              </a:ext>
            </a:extLst>
          </p:cNvPr>
          <p:cNvSpPr txBox="1"/>
          <p:nvPr/>
        </p:nvSpPr>
        <p:spPr>
          <a:xfrm>
            <a:off x="4191997" y="4277296"/>
            <a:ext cx="48750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S1-U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6DCA05-48EF-483E-8B67-759203C33A47}"/>
              </a:ext>
            </a:extLst>
          </p:cNvPr>
          <p:cNvSpPr txBox="1"/>
          <p:nvPr/>
        </p:nvSpPr>
        <p:spPr>
          <a:xfrm>
            <a:off x="7318334" y="3693584"/>
            <a:ext cx="3448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52B6BF-1171-4DAB-99D2-0CF2277DACAC}"/>
              </a:ext>
            </a:extLst>
          </p:cNvPr>
          <p:cNvSpPr txBox="1"/>
          <p:nvPr/>
        </p:nvSpPr>
        <p:spPr>
          <a:xfrm>
            <a:off x="7921583" y="3955126"/>
            <a:ext cx="38974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SGi</a:t>
            </a:r>
            <a:endParaRPr lang="en-US" sz="11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634C9B-371C-43A3-85E9-320CA792C7E5}"/>
              </a:ext>
            </a:extLst>
          </p:cNvPr>
          <p:cNvSpPr/>
          <p:nvPr/>
        </p:nvSpPr>
        <p:spPr>
          <a:xfrm>
            <a:off x="5377287" y="1457072"/>
            <a:ext cx="899766" cy="539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9AD57A-EBFF-4340-84C6-2A76626DCD62}"/>
              </a:ext>
            </a:extLst>
          </p:cNvPr>
          <p:cNvSpPr/>
          <p:nvPr/>
        </p:nvSpPr>
        <p:spPr>
          <a:xfrm>
            <a:off x="6904679" y="1457072"/>
            <a:ext cx="899766" cy="539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PCRF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9BAEAB2-7626-49C7-B0CB-8A984FE92E1D}"/>
              </a:ext>
            </a:extLst>
          </p:cNvPr>
          <p:cNvCxnSpPr/>
          <p:nvPr/>
        </p:nvCxnSpPr>
        <p:spPr>
          <a:xfrm flipH="1">
            <a:off x="1939235" y="2580156"/>
            <a:ext cx="77379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8E6C418-5035-4177-8BC3-808B085ACF22}"/>
              </a:ext>
            </a:extLst>
          </p:cNvPr>
          <p:cNvSpPr txBox="1"/>
          <p:nvPr/>
        </p:nvSpPr>
        <p:spPr>
          <a:xfrm>
            <a:off x="1924984" y="2597447"/>
            <a:ext cx="111411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NaaS Operator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65BE58-C488-4D05-99E1-EEA28E808B8D}"/>
              </a:ext>
            </a:extLst>
          </p:cNvPr>
          <p:cNvSpPr txBox="1"/>
          <p:nvPr/>
        </p:nvSpPr>
        <p:spPr>
          <a:xfrm>
            <a:off x="1924984" y="2298124"/>
            <a:ext cx="52276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MNO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9F770A-89F4-4850-9750-64CFEE1B0EC3}"/>
              </a:ext>
            </a:extLst>
          </p:cNvPr>
          <p:cNvSpPr/>
          <p:nvPr/>
        </p:nvSpPr>
        <p:spPr>
          <a:xfrm>
            <a:off x="6904679" y="3028409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E85F94F-8FA8-40F6-96A1-24742271D2A8}"/>
              </a:ext>
            </a:extLst>
          </p:cNvPr>
          <p:cNvCxnSpPr>
            <a:cxnSpLocks/>
            <a:stCxn id="243" idx="0"/>
            <a:endCxn id="136" idx="2"/>
          </p:cNvCxnSpPr>
          <p:nvPr/>
        </p:nvCxnSpPr>
        <p:spPr>
          <a:xfrm flipV="1">
            <a:off x="5827170" y="1996931"/>
            <a:ext cx="0" cy="1560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C666F2A-B4C7-481A-9D98-2D260BC93872}"/>
              </a:ext>
            </a:extLst>
          </p:cNvPr>
          <p:cNvSpPr txBox="1"/>
          <p:nvPr/>
        </p:nvSpPr>
        <p:spPr>
          <a:xfrm>
            <a:off x="5837805" y="2224052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6CCA7C1-C470-4663-AB3A-9C5E44851566}"/>
              </a:ext>
            </a:extLst>
          </p:cNvPr>
          <p:cNvSpPr txBox="1"/>
          <p:nvPr/>
        </p:nvSpPr>
        <p:spPr>
          <a:xfrm>
            <a:off x="7330279" y="2179455"/>
            <a:ext cx="354879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94E5A24-3A4C-409A-A87D-608F52CCED4B}"/>
              </a:ext>
            </a:extLst>
          </p:cNvPr>
          <p:cNvCxnSpPr>
            <a:cxnSpLocks/>
            <a:stCxn id="141" idx="0"/>
            <a:endCxn id="137" idx="2"/>
          </p:cNvCxnSpPr>
          <p:nvPr/>
        </p:nvCxnSpPr>
        <p:spPr>
          <a:xfrm flipV="1">
            <a:off x="7354562" y="1996931"/>
            <a:ext cx="0" cy="1031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562ED244-2543-4436-B1C2-89006022E7A3}"/>
              </a:ext>
            </a:extLst>
          </p:cNvPr>
          <p:cNvSpPr txBox="1"/>
          <p:nvPr/>
        </p:nvSpPr>
        <p:spPr>
          <a:xfrm>
            <a:off x="6418428" y="1465459"/>
            <a:ext cx="344876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ED51BE-7E63-4CD3-8CD6-3BAE7B9DABE3}"/>
              </a:ext>
            </a:extLst>
          </p:cNvPr>
          <p:cNvCxnSpPr>
            <a:cxnSpLocks/>
            <a:stCxn id="137" idx="1"/>
            <a:endCxn id="136" idx="3"/>
          </p:cNvCxnSpPr>
          <p:nvPr/>
        </p:nvCxnSpPr>
        <p:spPr>
          <a:xfrm flipH="1">
            <a:off x="6277052" y="1727001"/>
            <a:ext cx="627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C5958D-130C-4419-803B-44D4A157AA43}"/>
              </a:ext>
            </a:extLst>
          </p:cNvPr>
          <p:cNvSpPr/>
          <p:nvPr/>
        </p:nvSpPr>
        <p:spPr>
          <a:xfrm>
            <a:off x="2756405" y="3994106"/>
            <a:ext cx="1151700" cy="5398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E-UTRAN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CB6EFD1-8300-4C52-95D1-47FAAF31985E}"/>
              </a:ext>
            </a:extLst>
          </p:cNvPr>
          <p:cNvSpPr/>
          <p:nvPr/>
        </p:nvSpPr>
        <p:spPr>
          <a:xfrm>
            <a:off x="4927404" y="3557484"/>
            <a:ext cx="1799531" cy="14396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B592756-50AE-4A90-8D36-B461B749D459}"/>
              </a:ext>
            </a:extLst>
          </p:cNvPr>
          <p:cNvSpPr/>
          <p:nvPr/>
        </p:nvSpPr>
        <p:spPr>
          <a:xfrm>
            <a:off x="4963395" y="3627969"/>
            <a:ext cx="1727550" cy="6118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Srv1C-PER_CSC-NSO-A01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591C8-17E9-4C69-99BF-9BE1F5E5821E}"/>
              </a:ext>
            </a:extLst>
          </p:cNvPr>
          <p:cNvSpPr/>
          <p:nvPr/>
        </p:nvSpPr>
        <p:spPr>
          <a:xfrm>
            <a:off x="4963395" y="4309230"/>
            <a:ext cx="1727550" cy="6118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Srv2C-PER_CSC-NSO-A01</a:t>
            </a:r>
          </a:p>
        </p:txBody>
      </p:sp>
    </p:spTree>
    <p:extLst>
      <p:ext uri="{BB962C8B-B14F-4D97-AF65-F5344CB8AC3E}">
        <p14:creationId xmlns:p14="http://schemas.microsoft.com/office/powerpoint/2010/main" val="42774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F0FEF63-E9E1-429E-B4EB-67525CB67F66}"/>
              </a:ext>
            </a:extLst>
          </p:cNvPr>
          <p:cNvSpPr/>
          <p:nvPr/>
        </p:nvSpPr>
        <p:spPr>
          <a:xfrm>
            <a:off x="4749381" y="561465"/>
            <a:ext cx="4318875" cy="436142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EE0AB1-ED13-4C52-B3D1-AAB1B27EF2AF}"/>
              </a:ext>
            </a:extLst>
          </p:cNvPr>
          <p:cNvSpPr/>
          <p:nvPr/>
        </p:nvSpPr>
        <p:spPr>
          <a:xfrm>
            <a:off x="4785372" y="2799444"/>
            <a:ext cx="4246894" cy="2087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Srv2C-PER_CSC-NSO-A01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2DAE-88DE-43B9-980E-45EB5DFAA406}"/>
              </a:ext>
            </a:extLst>
          </p:cNvPr>
          <p:cNvSpPr/>
          <p:nvPr/>
        </p:nvSpPr>
        <p:spPr>
          <a:xfrm>
            <a:off x="7490345" y="3748727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PGW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E1B597-E3FE-4793-8771-4A14FC5DA479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797472" y="4031185"/>
            <a:ext cx="1730475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F96FB0-314B-4E91-9711-BEE6BDCC93BA}"/>
              </a:ext>
            </a:extLst>
          </p:cNvPr>
          <p:cNvCxnSpPr>
            <a:stCxn id="57" idx="3"/>
            <a:endCxn id="33" idx="1"/>
          </p:cNvCxnSpPr>
          <p:nvPr/>
        </p:nvCxnSpPr>
        <p:spPr>
          <a:xfrm flipV="1">
            <a:off x="6427714" y="4018656"/>
            <a:ext cx="1062632" cy="12529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A45565-8D90-46B6-9291-88572A5A51F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390111" y="4018656"/>
            <a:ext cx="1740778" cy="8172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B75B1D-F4E1-47D1-8699-6245BD3080E3}"/>
              </a:ext>
            </a:extLst>
          </p:cNvPr>
          <p:cNvSpPr txBox="1"/>
          <p:nvPr/>
        </p:nvSpPr>
        <p:spPr>
          <a:xfrm>
            <a:off x="4911908" y="3727885"/>
            <a:ext cx="48750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675822-B521-426F-90DA-EFCFD0447CD2}"/>
              </a:ext>
            </a:extLst>
          </p:cNvPr>
          <p:cNvSpPr txBox="1"/>
          <p:nvPr/>
        </p:nvSpPr>
        <p:spPr>
          <a:xfrm>
            <a:off x="5317345" y="3188027"/>
            <a:ext cx="41058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133D85-4AA1-436B-A9E9-F6FC311E2416}"/>
              </a:ext>
            </a:extLst>
          </p:cNvPr>
          <p:cNvSpPr txBox="1"/>
          <p:nvPr/>
        </p:nvSpPr>
        <p:spPr>
          <a:xfrm>
            <a:off x="6823137" y="3786970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DFD6E-99F0-49A0-973F-8B172DCD4A86}"/>
              </a:ext>
            </a:extLst>
          </p:cNvPr>
          <p:cNvSpPr txBox="1"/>
          <p:nvPr/>
        </p:nvSpPr>
        <p:spPr>
          <a:xfrm>
            <a:off x="7614686" y="3499716"/>
            <a:ext cx="3448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EA71A-2A66-409B-AD63-FF0A4B87DCB4}"/>
              </a:ext>
            </a:extLst>
          </p:cNvPr>
          <p:cNvSpPr txBox="1"/>
          <p:nvPr/>
        </p:nvSpPr>
        <p:spPr>
          <a:xfrm>
            <a:off x="8535012" y="3753766"/>
            <a:ext cx="38974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SGi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5ADDB0-AE9D-4E0F-BC34-26F1886CDFB9}"/>
              </a:ext>
            </a:extLst>
          </p:cNvPr>
          <p:cNvCxnSpPr>
            <a:cxnSpLocks/>
            <a:stCxn id="33" idx="0"/>
          </p:cNvCxnSpPr>
          <p:nvPr/>
        </p:nvCxnSpPr>
        <p:spPr>
          <a:xfrm rot="5400000" flipH="1" flipV="1">
            <a:off x="8959067" y="2612897"/>
            <a:ext cx="116992" cy="215467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1BA298-1AE2-4DDD-A189-B7D7EBFB8704}"/>
              </a:ext>
            </a:extLst>
          </p:cNvPr>
          <p:cNvSpPr/>
          <p:nvPr/>
        </p:nvSpPr>
        <p:spPr>
          <a:xfrm>
            <a:off x="5527947" y="3761256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SGW</a:t>
            </a:r>
          </a:p>
        </p:txBody>
      </p:sp>
      <p:cxnSp>
        <p:nvCxnSpPr>
          <p:cNvPr id="79" name="Straight Connector 50">
            <a:extLst>
              <a:ext uri="{FF2B5EF4-FFF2-40B4-BE49-F238E27FC236}">
                <a16:creationId xmlns:a16="http://schemas.microsoft.com/office/drawing/2014/main" id="{17E1F07E-8DA3-4D3F-AB19-E0CBB5FE39BF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7798071" y="1428438"/>
            <a:ext cx="512576" cy="41530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15283C-B3D0-4C42-A48D-EC34B3F2A867}"/>
              </a:ext>
            </a:extLst>
          </p:cNvPr>
          <p:cNvSpPr txBox="1"/>
          <p:nvPr/>
        </p:nvSpPr>
        <p:spPr>
          <a:xfrm>
            <a:off x="8494196" y="3072710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71B0AD-3807-437C-8857-EB5543298DC0}"/>
              </a:ext>
            </a:extLst>
          </p:cNvPr>
          <p:cNvSpPr/>
          <p:nvPr/>
        </p:nvSpPr>
        <p:spPr>
          <a:xfrm>
            <a:off x="4785372" y="636569"/>
            <a:ext cx="4246894" cy="2087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Srv1C-PER_CSC-NSO-A01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1FA7D-B8E8-42C5-B83A-404EE675B5A6}"/>
              </a:ext>
            </a:extLst>
          </p:cNvPr>
          <p:cNvSpPr/>
          <p:nvPr/>
        </p:nvSpPr>
        <p:spPr>
          <a:xfrm>
            <a:off x="7490345" y="1635142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HSS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61E209-8956-48AD-8AD3-13FC2B050F68}"/>
              </a:ext>
            </a:extLst>
          </p:cNvPr>
          <p:cNvCxnSpPr>
            <a:cxnSpLocks/>
            <a:stCxn id="32" idx="1"/>
            <a:endCxn id="67" idx="3"/>
          </p:cNvCxnSpPr>
          <p:nvPr/>
        </p:nvCxnSpPr>
        <p:spPr>
          <a:xfrm flipH="1" flipV="1">
            <a:off x="6418448" y="1894722"/>
            <a:ext cx="1071897" cy="10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1">
            <a:extLst>
              <a:ext uri="{FF2B5EF4-FFF2-40B4-BE49-F238E27FC236}">
                <a16:creationId xmlns:a16="http://schemas.microsoft.com/office/drawing/2014/main" id="{93ED63B4-AF06-49AB-944A-B4DCF1047BA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788208" y="1894722"/>
            <a:ext cx="1730475" cy="755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283B32-600A-473B-ABFB-B298382B055C}"/>
              </a:ext>
            </a:extLst>
          </p:cNvPr>
          <p:cNvSpPr txBox="1"/>
          <p:nvPr/>
        </p:nvSpPr>
        <p:spPr>
          <a:xfrm>
            <a:off x="6750708" y="1578801"/>
            <a:ext cx="40737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F7A806-ECCA-419A-86CE-F542C73C57E6}"/>
              </a:ext>
            </a:extLst>
          </p:cNvPr>
          <p:cNvSpPr txBox="1"/>
          <p:nvPr/>
        </p:nvSpPr>
        <p:spPr>
          <a:xfrm>
            <a:off x="4797269" y="1603897"/>
            <a:ext cx="7166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S1-MME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5864F-E46A-40E5-B33E-F96C27E9E2B3}"/>
              </a:ext>
            </a:extLst>
          </p:cNvPr>
          <p:cNvSpPr/>
          <p:nvPr/>
        </p:nvSpPr>
        <p:spPr>
          <a:xfrm>
            <a:off x="5518683" y="1624792"/>
            <a:ext cx="899766" cy="539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F1B118-8A15-46C9-AF27-43E99D710037}"/>
              </a:ext>
            </a:extLst>
          </p:cNvPr>
          <p:cNvSpPr txBox="1"/>
          <p:nvPr/>
        </p:nvSpPr>
        <p:spPr>
          <a:xfrm>
            <a:off x="3630089" y="1578801"/>
            <a:ext cx="110129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0/1 to 0/4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3A775A-6CA0-4199-A0EF-4BCDBE2FC69E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5041102" y="2833791"/>
            <a:ext cx="1596605" cy="258326"/>
          </a:xfrm>
          <a:prstGeom prst="bentConnector3">
            <a:avLst>
              <a:gd name="adj1" fmla="val 2299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841B9C4-4D79-4CD2-A3BC-E6E5CD56D2C9}"/>
              </a:ext>
            </a:extLst>
          </p:cNvPr>
          <p:cNvSpPr/>
          <p:nvPr/>
        </p:nvSpPr>
        <p:spPr>
          <a:xfrm>
            <a:off x="6552720" y="4456514"/>
            <a:ext cx="899766" cy="3482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PCRF</a:t>
            </a:r>
          </a:p>
        </p:txBody>
      </p:sp>
      <p:cxnSp>
        <p:nvCxnSpPr>
          <p:cNvPr id="81" name="Straight Connector 50">
            <a:extLst>
              <a:ext uri="{FF2B5EF4-FFF2-40B4-BE49-F238E27FC236}">
                <a16:creationId xmlns:a16="http://schemas.microsoft.com/office/drawing/2014/main" id="{A7BE09B7-46D4-402B-9812-247BEE165E3C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7544262" y="4234670"/>
            <a:ext cx="342052" cy="4498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6962F4-7F57-4500-BCEF-F46DEE2B081E}"/>
              </a:ext>
            </a:extLst>
          </p:cNvPr>
          <p:cNvSpPr txBox="1"/>
          <p:nvPr/>
        </p:nvSpPr>
        <p:spPr>
          <a:xfrm>
            <a:off x="7573898" y="4369097"/>
            <a:ext cx="3448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Gx</a:t>
            </a:r>
            <a:endParaRPr 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27B3DB-3B98-427D-91B8-46BB234F73E1}"/>
              </a:ext>
            </a:extLst>
          </p:cNvPr>
          <p:cNvSpPr txBox="1"/>
          <p:nvPr/>
        </p:nvSpPr>
        <p:spPr>
          <a:xfrm>
            <a:off x="3588785" y="3707708"/>
            <a:ext cx="110129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0/1 to 0/4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455A3-A2FE-44C6-921D-AA934580D3FF}"/>
              </a:ext>
            </a:extLst>
          </p:cNvPr>
          <p:cNvSpPr txBox="1"/>
          <p:nvPr/>
        </p:nvSpPr>
        <p:spPr>
          <a:xfrm>
            <a:off x="9109495" y="4377506"/>
            <a:ext cx="110129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0/5 to 0/8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08620BA-E030-48E2-A04D-9D4E74ED34A9}"/>
              </a:ext>
            </a:extLst>
          </p:cNvPr>
          <p:cNvSpPr/>
          <p:nvPr/>
        </p:nvSpPr>
        <p:spPr>
          <a:xfrm>
            <a:off x="9684208" y="3042643"/>
            <a:ext cx="108462" cy="121334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99"/>
          </a:p>
        </p:txBody>
      </p:sp>
    </p:spTree>
    <p:extLst>
      <p:ext uri="{BB962C8B-B14F-4D97-AF65-F5344CB8AC3E}">
        <p14:creationId xmlns:p14="http://schemas.microsoft.com/office/powerpoint/2010/main" val="26195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Custom</PresentationFormat>
  <Paragraphs>208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Medium</vt:lpstr>
      <vt:lpstr>Segoe UI</vt:lpstr>
      <vt:lpstr>Segoe UI Black</vt:lpstr>
      <vt:lpstr>Times New Roman</vt:lpstr>
      <vt:lpstr>Business Contrast 16x9</vt:lpstr>
      <vt:lpstr>Core Figures  </vt:lpstr>
      <vt:lpstr>Mobile Core LLD Framework</vt:lpstr>
      <vt:lpstr>FIGURE 3</vt:lpstr>
      <vt:lpstr>FIGURE 4</vt:lpstr>
      <vt:lpstr>Mobile Core LLD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2020-05-03T04:55:56Z</dcterms:created>
  <dcterms:modified xsi:type="dcterms:W3CDTF">2020-09-02T23:18:52Z</dcterms:modified>
</cp:coreProperties>
</file>