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700" r:id="rId3"/>
  </p:sldMasterIdLst>
  <p:notesMasterIdLst>
    <p:notesMasterId r:id="rId10"/>
  </p:notesMasterIdLst>
  <p:sldIdLst>
    <p:sldId id="2547" r:id="rId4"/>
    <p:sldId id="2725" r:id="rId5"/>
    <p:sldId id="2730" r:id="rId6"/>
    <p:sldId id="787" r:id="rId7"/>
    <p:sldId id="2731" r:id="rId8"/>
    <p:sldId id="272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Hartin" initials="TR"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1AC098"/>
    <a:srgbClr val="0070C0"/>
    <a:srgbClr val="870F42"/>
    <a:srgbClr val="0086C5"/>
    <a:srgbClr val="00AEEF"/>
    <a:srgbClr val="2AC3FA"/>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3" d="100"/>
          <a:sy n="83" d="100"/>
        </p:scale>
        <p:origin x="9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902539-EFAF-4B7B-AA97-087DF47C41AA}"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s-MX"/>
        </a:p>
      </dgm:t>
    </dgm:pt>
    <dgm:pt modelId="{4569F3B8-11B9-4746-BFE4-4C853E7F4264}">
      <dgm:prSet custT="1"/>
      <dgm:spPr>
        <a:ln>
          <a:solidFill>
            <a:schemeClr val="accent1">
              <a:lumMod val="50000"/>
            </a:schemeClr>
          </a:solidFill>
        </a:ln>
      </dgm:spPr>
      <dgm:t>
        <a:bodyPr/>
        <a:lstStyle/>
        <a:p>
          <a:pPr algn="ctr"/>
          <a:r>
            <a:rPr lang="en-US" sz="2000" noProof="0" dirty="0"/>
            <a:t>Prescriptive</a:t>
          </a:r>
        </a:p>
      </dgm:t>
    </dgm:pt>
    <dgm:pt modelId="{83EDBEC4-3E9A-45B6-A496-961463F3358C}" type="parTrans" cxnId="{DBC02394-2A0B-4026-B482-3DC112BDA8B8}">
      <dgm:prSet/>
      <dgm:spPr/>
      <dgm:t>
        <a:bodyPr/>
        <a:lstStyle/>
        <a:p>
          <a:endParaRPr lang="en-US" noProof="0" dirty="0"/>
        </a:p>
      </dgm:t>
    </dgm:pt>
    <dgm:pt modelId="{B8F378A7-BB2F-4B21-A4AA-ADFB7108FCF9}" type="sibTrans" cxnId="{DBC02394-2A0B-4026-B482-3DC112BDA8B8}">
      <dgm:prSet/>
      <dgm:spPr/>
      <dgm:t>
        <a:bodyPr/>
        <a:lstStyle/>
        <a:p>
          <a:endParaRPr lang="en-US" noProof="0" dirty="0"/>
        </a:p>
      </dgm:t>
    </dgm:pt>
    <dgm:pt modelId="{435EE915-EA3B-4FEB-95BA-792482082E7D}">
      <dgm:prSet custT="1"/>
      <dgm:spPr>
        <a:ln>
          <a:solidFill>
            <a:schemeClr val="accent1">
              <a:lumMod val="50000"/>
            </a:schemeClr>
          </a:solidFill>
        </a:ln>
      </dgm:spPr>
      <dgm:t>
        <a:bodyPr/>
        <a:lstStyle/>
        <a:p>
          <a:pPr algn="ctr"/>
          <a:r>
            <a:rPr lang="en-US" sz="2000" noProof="0" dirty="0"/>
            <a:t>Predictive</a:t>
          </a:r>
        </a:p>
      </dgm:t>
    </dgm:pt>
    <dgm:pt modelId="{13118F5D-0A84-4F43-B666-6520CDA69DAF}" type="parTrans" cxnId="{E8CC8500-F648-4CA7-B944-B449FA0D0611}">
      <dgm:prSet/>
      <dgm:spPr/>
      <dgm:t>
        <a:bodyPr/>
        <a:lstStyle/>
        <a:p>
          <a:endParaRPr lang="en-US" noProof="0" dirty="0"/>
        </a:p>
      </dgm:t>
    </dgm:pt>
    <dgm:pt modelId="{E98EC1B3-CF92-4C28-A0A4-644A3E4C1426}" type="sibTrans" cxnId="{E8CC8500-F648-4CA7-B944-B449FA0D0611}">
      <dgm:prSet/>
      <dgm:spPr/>
      <dgm:t>
        <a:bodyPr/>
        <a:lstStyle/>
        <a:p>
          <a:endParaRPr lang="en-US" noProof="0" dirty="0"/>
        </a:p>
      </dgm:t>
    </dgm:pt>
    <dgm:pt modelId="{D5D0D0E2-6137-4F43-824D-B31E1919ACAD}">
      <dgm:prSet custT="1"/>
      <dgm:spPr>
        <a:ln>
          <a:solidFill>
            <a:schemeClr val="accent1">
              <a:lumMod val="50000"/>
            </a:schemeClr>
          </a:solidFill>
        </a:ln>
      </dgm:spPr>
      <dgm:t>
        <a:bodyPr/>
        <a:lstStyle/>
        <a:p>
          <a:pPr algn="ctr"/>
          <a:r>
            <a:rPr lang="en-US" sz="2000" noProof="0" dirty="0"/>
            <a:t>Diagnostic</a:t>
          </a:r>
        </a:p>
      </dgm:t>
    </dgm:pt>
    <dgm:pt modelId="{876F8FE8-E69A-4CF3-898D-088469712470}" type="parTrans" cxnId="{6B951127-3EF6-4B6B-BD63-6A295A2A2144}">
      <dgm:prSet/>
      <dgm:spPr/>
      <dgm:t>
        <a:bodyPr/>
        <a:lstStyle/>
        <a:p>
          <a:endParaRPr lang="en-US" noProof="0" dirty="0"/>
        </a:p>
      </dgm:t>
    </dgm:pt>
    <dgm:pt modelId="{6F058FE7-DE81-431D-879A-AB8483396707}" type="sibTrans" cxnId="{6B951127-3EF6-4B6B-BD63-6A295A2A2144}">
      <dgm:prSet/>
      <dgm:spPr/>
      <dgm:t>
        <a:bodyPr/>
        <a:lstStyle/>
        <a:p>
          <a:endParaRPr lang="en-US" noProof="0" dirty="0"/>
        </a:p>
      </dgm:t>
    </dgm:pt>
    <dgm:pt modelId="{BA5180C1-95D9-40EA-BCA6-EA8DEF644793}">
      <dgm:prSet custT="1"/>
      <dgm:spPr>
        <a:ln>
          <a:solidFill>
            <a:schemeClr val="accent1">
              <a:lumMod val="50000"/>
            </a:schemeClr>
          </a:solidFill>
        </a:ln>
      </dgm:spPr>
      <dgm:t>
        <a:bodyPr/>
        <a:lstStyle/>
        <a:p>
          <a:pPr algn="ctr"/>
          <a:r>
            <a:rPr lang="en-US" sz="2000" noProof="0" dirty="0"/>
            <a:t>Descriptive</a:t>
          </a:r>
        </a:p>
      </dgm:t>
    </dgm:pt>
    <dgm:pt modelId="{188DC9C1-55BB-4492-BD5D-85DA4F01ECCD}" type="parTrans" cxnId="{E54FAA7F-FDC2-491E-8DB8-0949108722F3}">
      <dgm:prSet/>
      <dgm:spPr/>
      <dgm:t>
        <a:bodyPr/>
        <a:lstStyle/>
        <a:p>
          <a:endParaRPr lang="en-US" noProof="0" dirty="0"/>
        </a:p>
      </dgm:t>
    </dgm:pt>
    <dgm:pt modelId="{FAC513F2-9DDD-4450-A26E-9BD77E27E765}" type="sibTrans" cxnId="{E54FAA7F-FDC2-491E-8DB8-0949108722F3}">
      <dgm:prSet/>
      <dgm:spPr/>
      <dgm:t>
        <a:bodyPr/>
        <a:lstStyle/>
        <a:p>
          <a:endParaRPr lang="en-US" noProof="0" dirty="0"/>
        </a:p>
      </dgm:t>
    </dgm:pt>
    <dgm:pt modelId="{784E5D5B-E3F6-48F2-8DFA-0095A23D1B59}" type="pres">
      <dgm:prSet presAssocID="{50902539-EFAF-4B7B-AA97-087DF47C41AA}" presName="compositeShape" presStyleCnt="0">
        <dgm:presLayoutVars>
          <dgm:dir/>
          <dgm:resizeHandles/>
        </dgm:presLayoutVars>
      </dgm:prSet>
      <dgm:spPr/>
    </dgm:pt>
    <dgm:pt modelId="{53E7560C-F84A-46B1-BF77-D14C209DB782}" type="pres">
      <dgm:prSet presAssocID="{50902539-EFAF-4B7B-AA97-087DF47C41AA}" presName="pyramid" presStyleLbl="node1" presStyleIdx="0" presStyleCnt="1"/>
      <dgm:spPr>
        <a:gradFill rotWithShape="0">
          <a:gsLst>
            <a:gs pos="0">
              <a:schemeClr val="accent1">
                <a:lumMod val="5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dgm:spPr>
    </dgm:pt>
    <dgm:pt modelId="{D7B13FB9-2034-429E-88D6-86BD35503439}" type="pres">
      <dgm:prSet presAssocID="{50902539-EFAF-4B7B-AA97-087DF47C41AA}" presName="theList" presStyleCnt="0"/>
      <dgm:spPr/>
    </dgm:pt>
    <dgm:pt modelId="{1C0FE4F5-3999-4B42-AFD6-351A76152662}" type="pres">
      <dgm:prSet presAssocID="{4569F3B8-11B9-4746-BFE4-4C853E7F4264}" presName="aNode" presStyleLbl="fgAcc1" presStyleIdx="0" presStyleCnt="4">
        <dgm:presLayoutVars>
          <dgm:bulletEnabled val="1"/>
        </dgm:presLayoutVars>
      </dgm:prSet>
      <dgm:spPr/>
    </dgm:pt>
    <dgm:pt modelId="{640818E0-01F2-4890-A517-7F6DDDE61E2D}" type="pres">
      <dgm:prSet presAssocID="{4569F3B8-11B9-4746-BFE4-4C853E7F4264}" presName="aSpace" presStyleCnt="0"/>
      <dgm:spPr/>
    </dgm:pt>
    <dgm:pt modelId="{7554A1C3-828D-413B-A08A-4D8FD1C081E8}" type="pres">
      <dgm:prSet presAssocID="{435EE915-EA3B-4FEB-95BA-792482082E7D}" presName="aNode" presStyleLbl="fgAcc1" presStyleIdx="1" presStyleCnt="4">
        <dgm:presLayoutVars>
          <dgm:bulletEnabled val="1"/>
        </dgm:presLayoutVars>
      </dgm:prSet>
      <dgm:spPr/>
    </dgm:pt>
    <dgm:pt modelId="{2810924A-3398-4C18-8B8A-A74663D5B3AC}" type="pres">
      <dgm:prSet presAssocID="{435EE915-EA3B-4FEB-95BA-792482082E7D}" presName="aSpace" presStyleCnt="0"/>
      <dgm:spPr/>
    </dgm:pt>
    <dgm:pt modelId="{F4D10D24-78D4-468E-8D7A-1F4E1FD5DAF8}" type="pres">
      <dgm:prSet presAssocID="{D5D0D0E2-6137-4F43-824D-B31E1919ACAD}" presName="aNode" presStyleLbl="fgAcc1" presStyleIdx="2" presStyleCnt="4">
        <dgm:presLayoutVars>
          <dgm:bulletEnabled val="1"/>
        </dgm:presLayoutVars>
      </dgm:prSet>
      <dgm:spPr/>
    </dgm:pt>
    <dgm:pt modelId="{3184BF5A-CC8B-45A4-B0CC-CFDF0E0463A3}" type="pres">
      <dgm:prSet presAssocID="{D5D0D0E2-6137-4F43-824D-B31E1919ACAD}" presName="aSpace" presStyleCnt="0"/>
      <dgm:spPr/>
    </dgm:pt>
    <dgm:pt modelId="{89EEB11B-4A8F-47B4-AFC7-5BCDA99C2476}" type="pres">
      <dgm:prSet presAssocID="{BA5180C1-95D9-40EA-BCA6-EA8DEF644793}" presName="aNode" presStyleLbl="fgAcc1" presStyleIdx="3" presStyleCnt="4">
        <dgm:presLayoutVars>
          <dgm:bulletEnabled val="1"/>
        </dgm:presLayoutVars>
      </dgm:prSet>
      <dgm:spPr/>
    </dgm:pt>
    <dgm:pt modelId="{3C80943D-921F-4FFC-AC5B-B6CB091B1FD9}" type="pres">
      <dgm:prSet presAssocID="{BA5180C1-95D9-40EA-BCA6-EA8DEF644793}" presName="aSpace" presStyleCnt="0"/>
      <dgm:spPr/>
    </dgm:pt>
  </dgm:ptLst>
  <dgm:cxnLst>
    <dgm:cxn modelId="{E8CC8500-F648-4CA7-B944-B449FA0D0611}" srcId="{50902539-EFAF-4B7B-AA97-087DF47C41AA}" destId="{435EE915-EA3B-4FEB-95BA-792482082E7D}" srcOrd="1" destOrd="0" parTransId="{13118F5D-0A84-4F43-B666-6520CDA69DAF}" sibTransId="{E98EC1B3-CF92-4C28-A0A4-644A3E4C1426}"/>
    <dgm:cxn modelId="{33879F06-58DF-445B-A885-D67435AC9926}" type="presOf" srcId="{50902539-EFAF-4B7B-AA97-087DF47C41AA}" destId="{784E5D5B-E3F6-48F2-8DFA-0095A23D1B59}" srcOrd="0" destOrd="0" presId="urn:microsoft.com/office/officeart/2005/8/layout/pyramid2"/>
    <dgm:cxn modelId="{6B951127-3EF6-4B6B-BD63-6A295A2A2144}" srcId="{50902539-EFAF-4B7B-AA97-087DF47C41AA}" destId="{D5D0D0E2-6137-4F43-824D-B31E1919ACAD}" srcOrd="2" destOrd="0" parTransId="{876F8FE8-E69A-4CF3-898D-088469712470}" sibTransId="{6F058FE7-DE81-431D-879A-AB8483396707}"/>
    <dgm:cxn modelId="{EEF6E82D-9F78-4B9B-BCD5-35371D883582}" type="presOf" srcId="{BA5180C1-95D9-40EA-BCA6-EA8DEF644793}" destId="{89EEB11B-4A8F-47B4-AFC7-5BCDA99C2476}" srcOrd="0" destOrd="0" presId="urn:microsoft.com/office/officeart/2005/8/layout/pyramid2"/>
    <dgm:cxn modelId="{E54FAA7F-FDC2-491E-8DB8-0949108722F3}" srcId="{50902539-EFAF-4B7B-AA97-087DF47C41AA}" destId="{BA5180C1-95D9-40EA-BCA6-EA8DEF644793}" srcOrd="3" destOrd="0" parTransId="{188DC9C1-55BB-4492-BD5D-85DA4F01ECCD}" sibTransId="{FAC513F2-9DDD-4450-A26E-9BD77E27E765}"/>
    <dgm:cxn modelId="{DBC02394-2A0B-4026-B482-3DC112BDA8B8}" srcId="{50902539-EFAF-4B7B-AA97-087DF47C41AA}" destId="{4569F3B8-11B9-4746-BFE4-4C853E7F4264}" srcOrd="0" destOrd="0" parTransId="{83EDBEC4-3E9A-45B6-A496-961463F3358C}" sibTransId="{B8F378A7-BB2F-4B21-A4AA-ADFB7108FCF9}"/>
    <dgm:cxn modelId="{7D1CE49C-7DA9-43C0-B91A-7C6321D4C293}" type="presOf" srcId="{4569F3B8-11B9-4746-BFE4-4C853E7F4264}" destId="{1C0FE4F5-3999-4B42-AFD6-351A76152662}" srcOrd="0" destOrd="0" presId="urn:microsoft.com/office/officeart/2005/8/layout/pyramid2"/>
    <dgm:cxn modelId="{75FB409E-A13D-4F87-9B76-4CC0E267511D}" type="presOf" srcId="{435EE915-EA3B-4FEB-95BA-792482082E7D}" destId="{7554A1C3-828D-413B-A08A-4D8FD1C081E8}" srcOrd="0" destOrd="0" presId="urn:microsoft.com/office/officeart/2005/8/layout/pyramid2"/>
    <dgm:cxn modelId="{E8214EE3-F932-42B9-B4B8-0735CB59611D}" type="presOf" srcId="{D5D0D0E2-6137-4F43-824D-B31E1919ACAD}" destId="{F4D10D24-78D4-468E-8D7A-1F4E1FD5DAF8}" srcOrd="0" destOrd="0" presId="urn:microsoft.com/office/officeart/2005/8/layout/pyramid2"/>
    <dgm:cxn modelId="{9EBD92DB-DF76-43CE-B298-1EF73DE4B9BB}" type="presParOf" srcId="{784E5D5B-E3F6-48F2-8DFA-0095A23D1B59}" destId="{53E7560C-F84A-46B1-BF77-D14C209DB782}" srcOrd="0" destOrd="0" presId="urn:microsoft.com/office/officeart/2005/8/layout/pyramid2"/>
    <dgm:cxn modelId="{63D6AC8C-89E4-4742-9A51-A8091EE99D2F}" type="presParOf" srcId="{784E5D5B-E3F6-48F2-8DFA-0095A23D1B59}" destId="{D7B13FB9-2034-429E-88D6-86BD35503439}" srcOrd="1" destOrd="0" presId="urn:microsoft.com/office/officeart/2005/8/layout/pyramid2"/>
    <dgm:cxn modelId="{A1729A66-ADBF-4D56-A297-0E5064481C8F}" type="presParOf" srcId="{D7B13FB9-2034-429E-88D6-86BD35503439}" destId="{1C0FE4F5-3999-4B42-AFD6-351A76152662}" srcOrd="0" destOrd="0" presId="urn:microsoft.com/office/officeart/2005/8/layout/pyramid2"/>
    <dgm:cxn modelId="{292D80E5-EF68-4572-A1CE-55FD9A81AA34}" type="presParOf" srcId="{D7B13FB9-2034-429E-88D6-86BD35503439}" destId="{640818E0-01F2-4890-A517-7F6DDDE61E2D}" srcOrd="1" destOrd="0" presId="urn:microsoft.com/office/officeart/2005/8/layout/pyramid2"/>
    <dgm:cxn modelId="{FA9CD952-7F56-41BB-8D01-67701FE96865}" type="presParOf" srcId="{D7B13FB9-2034-429E-88D6-86BD35503439}" destId="{7554A1C3-828D-413B-A08A-4D8FD1C081E8}" srcOrd="2" destOrd="0" presId="urn:microsoft.com/office/officeart/2005/8/layout/pyramid2"/>
    <dgm:cxn modelId="{6E5AE2BF-CC74-48E9-BA49-C040D2C024D9}" type="presParOf" srcId="{D7B13FB9-2034-429E-88D6-86BD35503439}" destId="{2810924A-3398-4C18-8B8A-A74663D5B3AC}" srcOrd="3" destOrd="0" presId="urn:microsoft.com/office/officeart/2005/8/layout/pyramid2"/>
    <dgm:cxn modelId="{290BF9A8-84F8-4C9E-917D-5723924FCAB6}" type="presParOf" srcId="{D7B13FB9-2034-429E-88D6-86BD35503439}" destId="{F4D10D24-78D4-468E-8D7A-1F4E1FD5DAF8}" srcOrd="4" destOrd="0" presId="urn:microsoft.com/office/officeart/2005/8/layout/pyramid2"/>
    <dgm:cxn modelId="{5ECD00FD-B3B0-40E0-8F75-DC1EC638F850}" type="presParOf" srcId="{D7B13FB9-2034-429E-88D6-86BD35503439}" destId="{3184BF5A-CC8B-45A4-B0CC-CFDF0E0463A3}" srcOrd="5" destOrd="0" presId="urn:microsoft.com/office/officeart/2005/8/layout/pyramid2"/>
    <dgm:cxn modelId="{398CA408-3D2B-4734-9836-EF92979B4FC7}" type="presParOf" srcId="{D7B13FB9-2034-429E-88D6-86BD35503439}" destId="{89EEB11B-4A8F-47B4-AFC7-5BCDA99C2476}" srcOrd="6" destOrd="0" presId="urn:microsoft.com/office/officeart/2005/8/layout/pyramid2"/>
    <dgm:cxn modelId="{F38443EB-F65D-4521-9B39-B3353F9FA06D}" type="presParOf" srcId="{D7B13FB9-2034-429E-88D6-86BD35503439}" destId="{3C80943D-921F-4FFC-AC5B-B6CB091B1FD9}"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7560C-F84A-46B1-BF77-D14C209DB782}">
      <dsp:nvSpPr>
        <dsp:cNvPr id="0" name=""/>
        <dsp:cNvSpPr/>
      </dsp:nvSpPr>
      <dsp:spPr>
        <a:xfrm>
          <a:off x="601823" y="0"/>
          <a:ext cx="4364812" cy="4364812"/>
        </a:xfrm>
        <a:prstGeom prst="triangle">
          <a:avLst/>
        </a:prstGeom>
        <a:gradFill rotWithShape="0">
          <a:gsLst>
            <a:gs pos="0">
              <a:schemeClr val="accent1">
                <a:lumMod val="5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0FE4F5-3999-4B42-AFD6-351A76152662}">
      <dsp:nvSpPr>
        <dsp:cNvPr id="0" name=""/>
        <dsp:cNvSpPr/>
      </dsp:nvSpPr>
      <dsp:spPr>
        <a:xfrm>
          <a:off x="2784229" y="436907"/>
          <a:ext cx="2837127" cy="775777"/>
        </a:xfrm>
        <a:prstGeom prst="roundRect">
          <a:avLst/>
        </a:prstGeom>
        <a:solidFill>
          <a:schemeClr val="lt1">
            <a:alpha val="90000"/>
            <a:hueOff val="0"/>
            <a:satOff val="0"/>
            <a:lumOff val="0"/>
            <a:alphaOff val="0"/>
          </a:schemeClr>
        </a:solidFill>
        <a:ln w="127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noProof="0" dirty="0"/>
            <a:t>Prescriptive</a:t>
          </a:r>
        </a:p>
      </dsp:txBody>
      <dsp:txXfrm>
        <a:off x="2822099" y="474777"/>
        <a:ext cx="2761387" cy="700037"/>
      </dsp:txXfrm>
    </dsp:sp>
    <dsp:sp modelId="{7554A1C3-828D-413B-A08A-4D8FD1C081E8}">
      <dsp:nvSpPr>
        <dsp:cNvPr id="0" name=""/>
        <dsp:cNvSpPr/>
      </dsp:nvSpPr>
      <dsp:spPr>
        <a:xfrm>
          <a:off x="2784229" y="1309656"/>
          <a:ext cx="2837127" cy="775777"/>
        </a:xfrm>
        <a:prstGeom prst="roundRect">
          <a:avLst/>
        </a:prstGeom>
        <a:solidFill>
          <a:schemeClr val="lt1">
            <a:alpha val="90000"/>
            <a:hueOff val="0"/>
            <a:satOff val="0"/>
            <a:lumOff val="0"/>
            <a:alphaOff val="0"/>
          </a:schemeClr>
        </a:solidFill>
        <a:ln w="127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noProof="0" dirty="0"/>
            <a:t>Predictive</a:t>
          </a:r>
        </a:p>
      </dsp:txBody>
      <dsp:txXfrm>
        <a:off x="2822099" y="1347526"/>
        <a:ext cx="2761387" cy="700037"/>
      </dsp:txXfrm>
    </dsp:sp>
    <dsp:sp modelId="{F4D10D24-78D4-468E-8D7A-1F4E1FD5DAF8}">
      <dsp:nvSpPr>
        <dsp:cNvPr id="0" name=""/>
        <dsp:cNvSpPr/>
      </dsp:nvSpPr>
      <dsp:spPr>
        <a:xfrm>
          <a:off x="2784229" y="2182406"/>
          <a:ext cx="2837127" cy="775777"/>
        </a:xfrm>
        <a:prstGeom prst="roundRect">
          <a:avLst/>
        </a:prstGeom>
        <a:solidFill>
          <a:schemeClr val="lt1">
            <a:alpha val="90000"/>
            <a:hueOff val="0"/>
            <a:satOff val="0"/>
            <a:lumOff val="0"/>
            <a:alphaOff val="0"/>
          </a:schemeClr>
        </a:solidFill>
        <a:ln w="127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noProof="0" dirty="0"/>
            <a:t>Diagnostic</a:t>
          </a:r>
        </a:p>
      </dsp:txBody>
      <dsp:txXfrm>
        <a:off x="2822099" y="2220276"/>
        <a:ext cx="2761387" cy="700037"/>
      </dsp:txXfrm>
    </dsp:sp>
    <dsp:sp modelId="{89EEB11B-4A8F-47B4-AFC7-5BCDA99C2476}">
      <dsp:nvSpPr>
        <dsp:cNvPr id="0" name=""/>
        <dsp:cNvSpPr/>
      </dsp:nvSpPr>
      <dsp:spPr>
        <a:xfrm>
          <a:off x="2784229" y="3055155"/>
          <a:ext cx="2837127" cy="775777"/>
        </a:xfrm>
        <a:prstGeom prst="roundRect">
          <a:avLst/>
        </a:prstGeom>
        <a:solidFill>
          <a:schemeClr val="lt1">
            <a:alpha val="90000"/>
            <a:hueOff val="0"/>
            <a:satOff val="0"/>
            <a:lumOff val="0"/>
            <a:alphaOff val="0"/>
          </a:schemeClr>
        </a:solidFill>
        <a:ln w="127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noProof="0" dirty="0"/>
            <a:t>Descriptive</a:t>
          </a:r>
        </a:p>
      </dsp:txBody>
      <dsp:txXfrm>
        <a:off x="2822099" y="3093025"/>
        <a:ext cx="2761387" cy="700037"/>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F5CB-A47F-4BA1-A6DE-0E200CF243CE}" type="datetimeFigureOut">
              <a:rPr lang="en-US" smtClean="0"/>
              <a:t>8/31/2020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DBA84-B0C6-4C75-B73C-6BF010F8D026}" type="slidenum">
              <a:rPr lang="en-US" smtClean="0"/>
              <a:t>‹#›</a:t>
            </a:fld>
            <a:endParaRPr lang="en-US"/>
          </a:p>
        </p:txBody>
      </p:sp>
    </p:spTree>
    <p:extLst>
      <p:ext uri="{BB962C8B-B14F-4D97-AF65-F5344CB8AC3E}">
        <p14:creationId xmlns:p14="http://schemas.microsoft.com/office/powerpoint/2010/main" val="411710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8.emf"/><Relationship Id="rId4" Type="http://schemas.openxmlformats.org/officeDocument/2006/relationships/oleObject" Target="../embeddings/oleObject2.bin"/></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13.png"/><Relationship Id="rId5" Type="http://schemas.openxmlformats.org/officeDocument/2006/relationships/image" Target="../media/image10.emf"/><Relationship Id="rId4" Type="http://schemas.openxmlformats.org/officeDocument/2006/relationships/oleObject" Target="../embeddings/oleObject5.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13.png"/><Relationship Id="rId5" Type="http://schemas.openxmlformats.org/officeDocument/2006/relationships/image" Target="../media/image10.emf"/><Relationship Id="rId4" Type="http://schemas.openxmlformats.org/officeDocument/2006/relationships/oleObject" Target="../embeddings/oleObject6.bin"/></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5492" y="533401"/>
            <a:ext cx="9424140" cy="2514601"/>
          </a:xfrm>
        </p:spPr>
        <p:txBody>
          <a:bodyPr>
            <a:normAutofit/>
          </a:bodyPr>
          <a:lstStyle>
            <a:lvl1pPr>
              <a:defRPr sz="4800">
                <a:solidFill>
                  <a:schemeClr val="accent1">
                    <a:lumMod val="50000"/>
                  </a:schemeClr>
                </a:solidFill>
              </a:defRPr>
            </a:lvl1pPr>
          </a:lstStyle>
          <a:p>
            <a:r>
              <a:rPr lang="en-US"/>
              <a:t>Click to edit Master title style</a:t>
            </a:r>
            <a:endParaRPr/>
          </a:p>
        </p:txBody>
      </p:sp>
      <p:sp>
        <p:nvSpPr>
          <p:cNvPr id="3" name="Subtitle 2"/>
          <p:cNvSpPr>
            <a:spLocks noGrp="1"/>
          </p:cNvSpPr>
          <p:nvPr>
            <p:ph type="subTitle" idx="1"/>
          </p:nvPr>
        </p:nvSpPr>
        <p:spPr>
          <a:xfrm>
            <a:off x="1065492" y="3403600"/>
            <a:ext cx="9424140"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3E0FA9E5-6744-4841-888F-9E7CC0C2B7EC}" type="datetimeFigureOut">
              <a:rPr lang="en-US"/>
              <a:t>8/31/2020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188126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3695" y="533400"/>
            <a:ext cx="2362816" cy="5486400"/>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065491" y="533400"/>
            <a:ext cx="7469544"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8/31/2020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422024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33000"/>
                    </a14:imgEffect>
                  </a14:imgLayer>
                </a14:imgProps>
              </a:ext>
            </a:extLst>
          </a:blip>
          <a:srcRect b="16012"/>
          <a:stretch/>
        </p:blipFill>
        <p:spPr>
          <a:xfrm>
            <a:off x="0" y="1"/>
            <a:ext cx="12192000" cy="5112775"/>
          </a:xfrm>
          <a:prstGeom prst="rect">
            <a:avLst/>
          </a:prstGeom>
        </p:spPr>
      </p:pic>
      <p:sp>
        <p:nvSpPr>
          <p:cNvPr id="7" name="Rectangle 6"/>
          <p:cNvSpPr/>
          <p:nvPr userDrawn="1"/>
        </p:nvSpPr>
        <p:spPr bwMode="auto">
          <a:xfrm>
            <a:off x="0" y="4623372"/>
            <a:ext cx="12192000" cy="2223249"/>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endParaRPr lang="en-GB" sz="1200">
              <a:latin typeface="Frutiger45-Light" panose="020B0400000000000000" pitchFamily="34" charset="0"/>
            </a:endParaRPr>
          </a:p>
        </p:txBody>
      </p:sp>
      <p:sp>
        <p:nvSpPr>
          <p:cNvPr id="2" name="Title 1"/>
          <p:cNvSpPr>
            <a:spLocks noGrp="1"/>
          </p:cNvSpPr>
          <p:nvPr>
            <p:ph type="ctrTitle"/>
          </p:nvPr>
        </p:nvSpPr>
        <p:spPr>
          <a:xfrm>
            <a:off x="480502" y="4983073"/>
            <a:ext cx="5509333" cy="559039"/>
          </a:xfrm>
        </p:spPr>
        <p:txBody>
          <a:bodyPr anchor="b"/>
          <a:lstStyle>
            <a:lvl1pPr>
              <a:defRPr lang="en-GB" sz="2400" b="1" kern="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lvl="0" fontAlgn="base">
              <a:spcAft>
                <a:spcPct val="0"/>
              </a:spcAft>
              <a:buSzTx/>
            </a:pPr>
            <a:r>
              <a:rPr lang="en-US"/>
              <a:t>Click to edit Master title style</a:t>
            </a:r>
            <a:endParaRPr lang="en-GB"/>
          </a:p>
        </p:txBody>
      </p:sp>
      <p:sp>
        <p:nvSpPr>
          <p:cNvPr id="3" name="Subtitle 2"/>
          <p:cNvSpPr>
            <a:spLocks noGrp="1"/>
          </p:cNvSpPr>
          <p:nvPr>
            <p:ph type="subTitle" idx="1"/>
          </p:nvPr>
        </p:nvSpPr>
        <p:spPr>
          <a:xfrm>
            <a:off x="480502" y="5568445"/>
            <a:ext cx="5509333" cy="338024"/>
          </a:xfrm>
        </p:spPr>
        <p:txBody>
          <a:bodyPr lIns="0" rIns="0">
            <a:normAutofit/>
          </a:bodyPr>
          <a:lstStyle>
            <a:lvl1pPr marL="0" indent="0" algn="l" rtl="0" eaLnBrk="1" fontAlgn="base" hangingPunct="1">
              <a:lnSpc>
                <a:spcPct val="90000"/>
              </a:lnSpc>
              <a:spcBef>
                <a:spcPct val="0"/>
              </a:spcBef>
              <a:spcAft>
                <a:spcPct val="0"/>
              </a:spcAft>
              <a:buSzTx/>
              <a:buNone/>
              <a:defRPr lang="en-GB" sz="1200" kern="0" dirty="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a:p>
        </p:txBody>
      </p:sp>
      <p:sp>
        <p:nvSpPr>
          <p:cNvPr id="9" name="TextBox 8"/>
          <p:cNvSpPr txBox="1"/>
          <p:nvPr userDrawn="1"/>
        </p:nvSpPr>
        <p:spPr>
          <a:xfrm>
            <a:off x="4617811" y="6138352"/>
            <a:ext cx="7200899" cy="442035"/>
          </a:xfrm>
          <a:prstGeom prst="rect">
            <a:avLst/>
          </a:prstGeom>
          <a:noFill/>
          <a:ln>
            <a:noFill/>
          </a:ln>
        </p:spPr>
        <p:txBody>
          <a:bodyPr wrap="square" lIns="36000" tIns="36000" rIns="36000" bIns="36000" rtlCol="0" anchor="ctr" anchorCtr="0">
            <a:spAutoFit/>
          </a:bodyPr>
          <a:lstStyle/>
          <a:p>
            <a:pPr algn="just"/>
            <a:r>
              <a:rPr lang="en-US" sz="800">
                <a:solidFill>
                  <a:schemeClr val="tx1">
                    <a:lumMod val="65000"/>
                    <a:lumOff val="35000"/>
                  </a:schemeClr>
                </a:solidFill>
                <a:latin typeface="Frutiger45-Light" panose="020B0400000000000000" pitchFamily="34" charset="0"/>
              </a:rPr>
              <a:t>DISCLAIMER: </a:t>
            </a:r>
            <a:r>
              <a:rPr lang="en-GB" sz="800">
                <a:solidFill>
                  <a:schemeClr val="tx1">
                    <a:lumMod val="65000"/>
                    <a:lumOff val="35000"/>
                  </a:schemeClr>
                </a:solidFill>
                <a:latin typeface="Frutiger45-Light" panose="020B0400000000000000" pitchFamily="34" charset="0"/>
              </a:rPr>
              <a:t>This document has been prepared by Altán for the exclusive use of (Enter name of counterparty). This material is intended as support to an oral presentation. Without the commentary from the speaker the conclusions in this documents might vary. This material must not be copied, reproduced, published, distributed, passed on or disclosed (in whole or in part) to any other person or used for any other purpose at any time without the prior written consent of Altán. </a:t>
            </a:r>
          </a:p>
        </p:txBody>
      </p:sp>
      <p:pic>
        <p:nvPicPr>
          <p:cNvPr id="10" name="Picture 9"/>
          <p:cNvPicPr>
            <a:picLocks noChangeAspect="1"/>
          </p:cNvPicPr>
          <p:nvPr userDrawn="1"/>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480501" y="6048376"/>
            <a:ext cx="1402027" cy="614480"/>
          </a:xfrm>
          <a:prstGeom prst="rect">
            <a:avLst/>
          </a:prstGeom>
        </p:spPr>
      </p:pic>
    </p:spTree>
    <p:extLst>
      <p:ext uri="{BB962C8B-B14F-4D97-AF65-F5344CB8AC3E}">
        <p14:creationId xmlns:p14="http://schemas.microsoft.com/office/powerpoint/2010/main" val="2868007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duotone>
              <a:schemeClr val="accent6">
                <a:shade val="45000"/>
                <a:satMod val="135000"/>
              </a:schemeClr>
              <a:prstClr val="white"/>
            </a:duotone>
          </a:blip>
          <a:srcRect t="27038"/>
          <a:stretch/>
        </p:blipFill>
        <p:spPr>
          <a:xfrm>
            <a:off x="0" y="1794"/>
            <a:ext cx="12192000" cy="5012101"/>
          </a:xfrm>
          <a:prstGeom prst="rect">
            <a:avLst/>
          </a:prstGeom>
        </p:spPr>
      </p:pic>
      <p:sp>
        <p:nvSpPr>
          <p:cNvPr id="14" name="Rectangle 13"/>
          <p:cNvSpPr/>
          <p:nvPr userDrawn="1"/>
        </p:nvSpPr>
        <p:spPr bwMode="auto">
          <a:xfrm>
            <a:off x="0" y="4623370"/>
            <a:ext cx="12192000" cy="2234631"/>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endParaRPr lang="en-GB" sz="1200">
              <a:latin typeface="Frutiger45-Light" panose="020B0400000000000000" pitchFamily="34" charset="0"/>
            </a:endParaRPr>
          </a:p>
        </p:txBody>
      </p:sp>
      <p:sp>
        <p:nvSpPr>
          <p:cNvPr id="15" name="Title 1"/>
          <p:cNvSpPr>
            <a:spLocks noGrp="1"/>
          </p:cNvSpPr>
          <p:nvPr>
            <p:ph type="ctrTitle"/>
          </p:nvPr>
        </p:nvSpPr>
        <p:spPr>
          <a:xfrm>
            <a:off x="480501" y="4983073"/>
            <a:ext cx="11338208" cy="559039"/>
          </a:xfrm>
        </p:spPr>
        <p:txBody>
          <a:bodyPr anchor="b"/>
          <a:lstStyle>
            <a:lvl1pPr>
              <a:defRPr lang="en-GB" sz="2400" b="1" kern="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lvl="0" fontAlgn="base">
              <a:spcAft>
                <a:spcPct val="0"/>
              </a:spcAft>
              <a:buSzTx/>
            </a:pPr>
            <a:r>
              <a:rPr lang="en-US"/>
              <a:t>Click to edit Master title style</a:t>
            </a:r>
            <a:endParaRPr lang="en-GB"/>
          </a:p>
        </p:txBody>
      </p:sp>
      <p:sp>
        <p:nvSpPr>
          <p:cNvPr id="16" name="Subtitle 2"/>
          <p:cNvSpPr>
            <a:spLocks noGrp="1"/>
          </p:cNvSpPr>
          <p:nvPr>
            <p:ph type="subTitle" idx="1"/>
          </p:nvPr>
        </p:nvSpPr>
        <p:spPr>
          <a:xfrm>
            <a:off x="480501" y="5568445"/>
            <a:ext cx="11338208" cy="338024"/>
          </a:xfrm>
        </p:spPr>
        <p:txBody>
          <a:bodyPr lIns="0" rIns="0">
            <a:normAutofit/>
          </a:bodyPr>
          <a:lstStyle>
            <a:lvl1pPr marL="0" indent="0" algn="l" rtl="0" eaLnBrk="1" fontAlgn="base" hangingPunct="1">
              <a:lnSpc>
                <a:spcPct val="90000"/>
              </a:lnSpc>
              <a:spcBef>
                <a:spcPct val="0"/>
              </a:spcBef>
              <a:spcAft>
                <a:spcPct val="0"/>
              </a:spcAft>
              <a:buSzTx/>
              <a:buNone/>
              <a:defRPr lang="en-GB" sz="1200" kern="0" dirty="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a:p>
        </p:txBody>
      </p:sp>
      <p:sp>
        <p:nvSpPr>
          <p:cNvPr id="20" name="TextBox 19"/>
          <p:cNvSpPr txBox="1"/>
          <p:nvPr userDrawn="1"/>
        </p:nvSpPr>
        <p:spPr>
          <a:xfrm>
            <a:off x="4617811" y="6199907"/>
            <a:ext cx="7200899" cy="318924"/>
          </a:xfrm>
          <a:prstGeom prst="rect">
            <a:avLst/>
          </a:prstGeom>
          <a:noFill/>
          <a:ln>
            <a:noFill/>
          </a:ln>
        </p:spPr>
        <p:txBody>
          <a:bodyPr wrap="square" lIns="36000" tIns="36000" rIns="36000" bIns="36000" rtlCol="0" anchor="ctr" anchorCtr="0">
            <a:spAutoFit/>
          </a:bodyPr>
          <a:lstStyle/>
          <a:p>
            <a:pPr algn="just"/>
            <a:r>
              <a:rPr lang="en-US" sz="800">
                <a:solidFill>
                  <a:schemeClr val="tx1">
                    <a:lumMod val="65000"/>
                    <a:lumOff val="35000"/>
                  </a:schemeClr>
                </a:solidFill>
                <a:latin typeface="Frutiger45-Light" panose="020B0400000000000000" pitchFamily="34" charset="0"/>
              </a:rPr>
              <a:t>DISCLAIMER: </a:t>
            </a:r>
            <a:r>
              <a:rPr lang="en-GB" sz="800">
                <a:solidFill>
                  <a:schemeClr val="tx1">
                    <a:lumMod val="65000"/>
                    <a:lumOff val="35000"/>
                  </a:schemeClr>
                </a:solidFill>
                <a:latin typeface="Frutiger45-Light" panose="020B0400000000000000" pitchFamily="34" charset="0"/>
              </a:rPr>
              <a:t>This document has been prepared by Altán for internal use only. This material must not be copied, reproduced, published, distributed, passed on or disclosed (in whole or in part) to any other person or used for any other purpose at any time without the prior written consent of Altán. </a:t>
            </a:r>
          </a:p>
        </p:txBody>
      </p:sp>
      <p:pic>
        <p:nvPicPr>
          <p:cNvPr id="2" name="Picture 1"/>
          <p:cNvPicPr>
            <a:picLocks noChangeAspect="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480501" y="6048376"/>
            <a:ext cx="1402027" cy="614480"/>
          </a:xfrm>
          <a:prstGeom prst="rect">
            <a:avLst/>
          </a:prstGeom>
        </p:spPr>
      </p:pic>
    </p:spTree>
    <p:extLst>
      <p:ext uri="{BB962C8B-B14F-4D97-AF65-F5344CB8AC3E}">
        <p14:creationId xmlns:p14="http://schemas.microsoft.com/office/powerpoint/2010/main" val="2327795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duotone>
              <a:schemeClr val="accent6">
                <a:shade val="45000"/>
                <a:satMod val="135000"/>
              </a:schemeClr>
              <a:prstClr val="white"/>
            </a:duotone>
          </a:blip>
          <a:stretch>
            <a:fillRect/>
          </a:stretch>
        </p:blipFill>
        <p:spPr>
          <a:xfrm>
            <a:off x="0" y="0"/>
            <a:ext cx="12192000" cy="6858000"/>
          </a:xfrm>
          <a:prstGeom prst="rect">
            <a:avLst/>
          </a:prstGeom>
        </p:spPr>
      </p:pic>
      <p:sp>
        <p:nvSpPr>
          <p:cNvPr id="10" name="Rectangle 9"/>
          <p:cNvSpPr/>
          <p:nvPr userDrawn="1"/>
        </p:nvSpPr>
        <p:spPr bwMode="auto">
          <a:xfrm>
            <a:off x="0" y="0"/>
            <a:ext cx="7193280" cy="6858000"/>
          </a:xfrm>
          <a:prstGeom prst="rect">
            <a:avLst/>
          </a:prstGeom>
          <a:solidFill>
            <a:schemeClr val="accent3">
              <a:lumMod val="50000"/>
              <a:alpha val="71000"/>
            </a:schemeClr>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377" rtl="0" eaLnBrk="0" fontAlgn="base" latinLnBrk="0" hangingPunct="0">
              <a:lnSpc>
                <a:spcPct val="100000"/>
              </a:lnSpc>
              <a:spcBef>
                <a:spcPct val="30000"/>
              </a:spcBef>
              <a:spcAft>
                <a:spcPct val="0"/>
              </a:spcAft>
              <a:buClrTx/>
              <a:buSzPct val="110000"/>
              <a:buFontTx/>
              <a:buNone/>
              <a:tabLst/>
            </a:pPr>
            <a:endParaRPr kumimoji="0" lang="en-GB" sz="1200" b="0" i="0" u="none" strike="noStrike" cap="none" normalizeH="0" baseline="0">
              <a:ln>
                <a:noFill/>
              </a:ln>
              <a:solidFill>
                <a:srgbClr val="000000"/>
              </a:solidFill>
              <a:effectLst/>
              <a:latin typeface="Trebuchet MS" pitchFamily="34" charset="0"/>
            </a:endParaRPr>
          </a:p>
        </p:txBody>
      </p:sp>
      <p:sp>
        <p:nvSpPr>
          <p:cNvPr id="2" name="Title 1"/>
          <p:cNvSpPr>
            <a:spLocks noGrp="1"/>
          </p:cNvSpPr>
          <p:nvPr>
            <p:ph type="ctrTitle"/>
          </p:nvPr>
        </p:nvSpPr>
        <p:spPr>
          <a:xfrm>
            <a:off x="480502" y="2764902"/>
            <a:ext cx="5804185" cy="559039"/>
          </a:xfrm>
        </p:spPr>
        <p:txBody>
          <a:bodyPr anchor="b"/>
          <a:lstStyle>
            <a:lvl1pPr>
              <a:defRPr lang="en-GB" sz="2400" b="1" kern="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fontAlgn="base">
              <a:spcAft>
                <a:spcPct val="0"/>
              </a:spcAft>
              <a:buSzTx/>
            </a:pPr>
            <a:r>
              <a:rPr lang="en-US"/>
              <a:t>Click to edit Master title style</a:t>
            </a:r>
            <a:endParaRPr lang="en-GB"/>
          </a:p>
        </p:txBody>
      </p:sp>
      <p:sp>
        <p:nvSpPr>
          <p:cNvPr id="3" name="Subtitle 2"/>
          <p:cNvSpPr>
            <a:spLocks noGrp="1"/>
          </p:cNvSpPr>
          <p:nvPr>
            <p:ph type="subTitle" idx="1"/>
          </p:nvPr>
        </p:nvSpPr>
        <p:spPr>
          <a:xfrm>
            <a:off x="480502" y="3512457"/>
            <a:ext cx="5804185" cy="338024"/>
          </a:xfrm>
        </p:spPr>
        <p:txBody>
          <a:bodyPr>
            <a:normAutofit/>
          </a:bodyPr>
          <a:lstStyle>
            <a:lvl1pPr marL="0" indent="0" algn="l" rtl="0" eaLnBrk="1" fontAlgn="base" hangingPunct="1">
              <a:lnSpc>
                <a:spcPct val="90000"/>
              </a:lnSpc>
              <a:spcBef>
                <a:spcPct val="0"/>
              </a:spcBef>
              <a:spcAft>
                <a:spcPct val="0"/>
              </a:spcAft>
              <a:buSzTx/>
              <a:buNone/>
              <a:defRPr lang="en-GB" sz="1200" kern="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a:p>
        </p:txBody>
      </p:sp>
      <p:sp>
        <p:nvSpPr>
          <p:cNvPr id="11" name="TextBox 10"/>
          <p:cNvSpPr txBox="1"/>
          <p:nvPr userDrawn="1"/>
        </p:nvSpPr>
        <p:spPr>
          <a:xfrm>
            <a:off x="4617811" y="6138352"/>
            <a:ext cx="7200899" cy="442035"/>
          </a:xfrm>
          <a:prstGeom prst="rect">
            <a:avLst/>
          </a:prstGeom>
          <a:noFill/>
          <a:ln>
            <a:noFill/>
          </a:ln>
        </p:spPr>
        <p:txBody>
          <a:bodyPr wrap="square" lIns="36000" tIns="36000" rIns="36000" bIns="36000" rtlCol="0" anchor="ctr" anchorCtr="0">
            <a:spAutoFit/>
          </a:bodyPr>
          <a:lstStyle/>
          <a:p>
            <a:pPr algn="r"/>
            <a:r>
              <a:rPr lang="en-US" sz="800">
                <a:solidFill>
                  <a:schemeClr val="bg1"/>
                </a:solidFill>
                <a:latin typeface="Frutiger45-Light" panose="020B0400000000000000" pitchFamily="34" charset="0"/>
              </a:rPr>
              <a:t>DISCLAIMER: </a:t>
            </a:r>
            <a:r>
              <a:rPr lang="en-GB" sz="800">
                <a:solidFill>
                  <a:schemeClr val="bg1"/>
                </a:solidFill>
                <a:latin typeface="Frutiger45-Light" panose="020B0400000000000000" pitchFamily="34" charset="0"/>
              </a:rPr>
              <a:t>This document has been prepared by Altán for the exclusive use of (Enter name of counterparty). This material is intended as support to an oral presentation. Without the commentary from the speaker the conclusions in this documents might vary. This material must not be copied, reproduced, published, distributed, passed on or disclosed (in whole or in part) to any other person or used for any other purpose at any time without the prior written consent of Altán. </a:t>
            </a:r>
          </a:p>
        </p:txBody>
      </p:sp>
      <p:grpSp>
        <p:nvGrpSpPr>
          <p:cNvPr id="29" name="Group 28"/>
          <p:cNvGrpSpPr/>
          <p:nvPr userDrawn="1"/>
        </p:nvGrpSpPr>
        <p:grpSpPr>
          <a:xfrm>
            <a:off x="480504" y="6058053"/>
            <a:ext cx="1402025" cy="604803"/>
            <a:chOff x="5021263" y="892175"/>
            <a:chExt cx="6465887" cy="2789238"/>
          </a:xfrm>
        </p:grpSpPr>
        <p:sp>
          <p:nvSpPr>
            <p:cNvPr id="6" name="AutoShape 3"/>
            <p:cNvSpPr>
              <a:spLocks noChangeAspect="1" noChangeArrowheads="1" noTextEdit="1"/>
            </p:cNvSpPr>
            <p:nvPr userDrawn="1"/>
          </p:nvSpPr>
          <p:spPr bwMode="auto">
            <a:xfrm>
              <a:off x="5021263" y="892175"/>
              <a:ext cx="6446837" cy="2789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7" name="Freeform 5"/>
            <p:cNvSpPr>
              <a:spLocks/>
            </p:cNvSpPr>
            <p:nvPr userDrawn="1"/>
          </p:nvSpPr>
          <p:spPr bwMode="auto">
            <a:xfrm>
              <a:off x="10206038" y="1144588"/>
              <a:ext cx="1243012" cy="1414463"/>
            </a:xfrm>
            <a:custGeom>
              <a:avLst/>
              <a:gdLst>
                <a:gd name="T0" fmla="*/ 265 w 331"/>
                <a:gd name="T1" fmla="*/ 281 h 376"/>
                <a:gd name="T2" fmla="*/ 265 w 331"/>
                <a:gd name="T3" fmla="*/ 268 h 376"/>
                <a:gd name="T4" fmla="*/ 261 w 331"/>
                <a:gd name="T5" fmla="*/ 8 h 376"/>
                <a:gd name="T6" fmla="*/ 269 w 331"/>
                <a:gd name="T7" fmla="*/ 0 h 376"/>
                <a:gd name="T8" fmla="*/ 324 w 331"/>
                <a:gd name="T9" fmla="*/ 1 h 376"/>
                <a:gd name="T10" fmla="*/ 331 w 331"/>
                <a:gd name="T11" fmla="*/ 8 h 376"/>
                <a:gd name="T12" fmla="*/ 331 w 331"/>
                <a:gd name="T13" fmla="*/ 25 h 376"/>
                <a:gd name="T14" fmla="*/ 331 w 331"/>
                <a:gd name="T15" fmla="*/ 364 h 376"/>
                <a:gd name="T16" fmla="*/ 319 w 331"/>
                <a:gd name="T17" fmla="*/ 376 h 376"/>
                <a:gd name="T18" fmla="*/ 241 w 331"/>
                <a:gd name="T19" fmla="*/ 376 h 376"/>
                <a:gd name="T20" fmla="*/ 226 w 331"/>
                <a:gd name="T21" fmla="*/ 367 h 376"/>
                <a:gd name="T22" fmla="*/ 75 w 331"/>
                <a:gd name="T23" fmla="*/ 103 h 376"/>
                <a:gd name="T24" fmla="*/ 68 w 331"/>
                <a:gd name="T25" fmla="*/ 91 h 376"/>
                <a:gd name="T26" fmla="*/ 65 w 331"/>
                <a:gd name="T27" fmla="*/ 91 h 376"/>
                <a:gd name="T28" fmla="*/ 64 w 331"/>
                <a:gd name="T29" fmla="*/ 100 h 376"/>
                <a:gd name="T30" fmla="*/ 68 w 331"/>
                <a:gd name="T31" fmla="*/ 324 h 376"/>
                <a:gd name="T32" fmla="*/ 68 w 331"/>
                <a:gd name="T33" fmla="*/ 367 h 376"/>
                <a:gd name="T34" fmla="*/ 60 w 331"/>
                <a:gd name="T35" fmla="*/ 376 h 376"/>
                <a:gd name="T36" fmla="*/ 9 w 331"/>
                <a:gd name="T37" fmla="*/ 376 h 376"/>
                <a:gd name="T38" fmla="*/ 0 w 331"/>
                <a:gd name="T39" fmla="*/ 366 h 376"/>
                <a:gd name="T40" fmla="*/ 0 w 331"/>
                <a:gd name="T41" fmla="*/ 286 h 376"/>
                <a:gd name="T42" fmla="*/ 0 w 331"/>
                <a:gd name="T43" fmla="*/ 13 h 376"/>
                <a:gd name="T44" fmla="*/ 12 w 331"/>
                <a:gd name="T45" fmla="*/ 0 h 376"/>
                <a:gd name="T46" fmla="*/ 90 w 331"/>
                <a:gd name="T47" fmla="*/ 0 h 376"/>
                <a:gd name="T48" fmla="*/ 103 w 331"/>
                <a:gd name="T49" fmla="*/ 8 h 376"/>
                <a:gd name="T50" fmla="*/ 256 w 331"/>
                <a:gd name="T51" fmla="*/ 272 h 376"/>
                <a:gd name="T52" fmla="*/ 262 w 331"/>
                <a:gd name="T53" fmla="*/ 282 h 376"/>
                <a:gd name="T54" fmla="*/ 265 w 331"/>
                <a:gd name="T55" fmla="*/ 28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1" h="376">
                  <a:moveTo>
                    <a:pt x="265" y="281"/>
                  </a:moveTo>
                  <a:cubicBezTo>
                    <a:pt x="265" y="277"/>
                    <a:pt x="265" y="273"/>
                    <a:pt x="265" y="268"/>
                  </a:cubicBezTo>
                  <a:cubicBezTo>
                    <a:pt x="264" y="182"/>
                    <a:pt x="262" y="95"/>
                    <a:pt x="261" y="8"/>
                  </a:cubicBezTo>
                  <a:cubicBezTo>
                    <a:pt x="261" y="3"/>
                    <a:pt x="263" y="0"/>
                    <a:pt x="269" y="0"/>
                  </a:cubicBezTo>
                  <a:cubicBezTo>
                    <a:pt x="287" y="1"/>
                    <a:pt x="305" y="1"/>
                    <a:pt x="324" y="1"/>
                  </a:cubicBezTo>
                  <a:cubicBezTo>
                    <a:pt x="329" y="0"/>
                    <a:pt x="331" y="2"/>
                    <a:pt x="331" y="8"/>
                  </a:cubicBezTo>
                  <a:cubicBezTo>
                    <a:pt x="331" y="13"/>
                    <a:pt x="331" y="19"/>
                    <a:pt x="331" y="25"/>
                  </a:cubicBezTo>
                  <a:cubicBezTo>
                    <a:pt x="331" y="138"/>
                    <a:pt x="331" y="251"/>
                    <a:pt x="331" y="364"/>
                  </a:cubicBezTo>
                  <a:cubicBezTo>
                    <a:pt x="331" y="373"/>
                    <a:pt x="329" y="376"/>
                    <a:pt x="319" y="376"/>
                  </a:cubicBezTo>
                  <a:cubicBezTo>
                    <a:pt x="293" y="375"/>
                    <a:pt x="267" y="375"/>
                    <a:pt x="241" y="376"/>
                  </a:cubicBezTo>
                  <a:cubicBezTo>
                    <a:pt x="234" y="376"/>
                    <a:pt x="230" y="373"/>
                    <a:pt x="226" y="367"/>
                  </a:cubicBezTo>
                  <a:cubicBezTo>
                    <a:pt x="176" y="279"/>
                    <a:pt x="125" y="191"/>
                    <a:pt x="75" y="103"/>
                  </a:cubicBezTo>
                  <a:cubicBezTo>
                    <a:pt x="72" y="99"/>
                    <a:pt x="70" y="95"/>
                    <a:pt x="68" y="91"/>
                  </a:cubicBezTo>
                  <a:cubicBezTo>
                    <a:pt x="67" y="91"/>
                    <a:pt x="66" y="91"/>
                    <a:pt x="65" y="91"/>
                  </a:cubicBezTo>
                  <a:cubicBezTo>
                    <a:pt x="65" y="94"/>
                    <a:pt x="64" y="97"/>
                    <a:pt x="64" y="100"/>
                  </a:cubicBezTo>
                  <a:cubicBezTo>
                    <a:pt x="66" y="175"/>
                    <a:pt x="67" y="250"/>
                    <a:pt x="68" y="324"/>
                  </a:cubicBezTo>
                  <a:cubicBezTo>
                    <a:pt x="69" y="338"/>
                    <a:pt x="68" y="352"/>
                    <a:pt x="68" y="367"/>
                  </a:cubicBezTo>
                  <a:cubicBezTo>
                    <a:pt x="69" y="373"/>
                    <a:pt x="67" y="376"/>
                    <a:pt x="60" y="376"/>
                  </a:cubicBezTo>
                  <a:cubicBezTo>
                    <a:pt x="43" y="375"/>
                    <a:pt x="26" y="375"/>
                    <a:pt x="9" y="376"/>
                  </a:cubicBezTo>
                  <a:cubicBezTo>
                    <a:pt x="1" y="376"/>
                    <a:pt x="0" y="373"/>
                    <a:pt x="0" y="366"/>
                  </a:cubicBezTo>
                  <a:cubicBezTo>
                    <a:pt x="0" y="339"/>
                    <a:pt x="0" y="313"/>
                    <a:pt x="0" y="286"/>
                  </a:cubicBezTo>
                  <a:cubicBezTo>
                    <a:pt x="0" y="195"/>
                    <a:pt x="0" y="104"/>
                    <a:pt x="0" y="13"/>
                  </a:cubicBezTo>
                  <a:cubicBezTo>
                    <a:pt x="0" y="3"/>
                    <a:pt x="2" y="0"/>
                    <a:pt x="12" y="0"/>
                  </a:cubicBezTo>
                  <a:cubicBezTo>
                    <a:pt x="38" y="1"/>
                    <a:pt x="64" y="1"/>
                    <a:pt x="90" y="0"/>
                  </a:cubicBezTo>
                  <a:cubicBezTo>
                    <a:pt x="96" y="0"/>
                    <a:pt x="100" y="3"/>
                    <a:pt x="103" y="8"/>
                  </a:cubicBezTo>
                  <a:cubicBezTo>
                    <a:pt x="154" y="96"/>
                    <a:pt x="205" y="184"/>
                    <a:pt x="256" y="272"/>
                  </a:cubicBezTo>
                  <a:cubicBezTo>
                    <a:pt x="258" y="276"/>
                    <a:pt x="260" y="279"/>
                    <a:pt x="262" y="282"/>
                  </a:cubicBezTo>
                  <a:cubicBezTo>
                    <a:pt x="263" y="282"/>
                    <a:pt x="264" y="281"/>
                    <a:pt x="265" y="28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8" name="Freeform 6"/>
            <p:cNvSpPr>
              <a:spLocks noEditPoints="1"/>
            </p:cNvSpPr>
            <p:nvPr userDrawn="1"/>
          </p:nvSpPr>
          <p:spPr bwMode="auto">
            <a:xfrm>
              <a:off x="5035550" y="1144588"/>
              <a:ext cx="1349375" cy="1414463"/>
            </a:xfrm>
            <a:custGeom>
              <a:avLst/>
              <a:gdLst>
                <a:gd name="T0" fmla="*/ 359 w 359"/>
                <a:gd name="T1" fmla="*/ 375 h 376"/>
                <a:gd name="T2" fmla="*/ 282 w 359"/>
                <a:gd name="T3" fmla="*/ 375 h 376"/>
                <a:gd name="T4" fmla="*/ 274 w 359"/>
                <a:gd name="T5" fmla="*/ 368 h 376"/>
                <a:gd name="T6" fmla="*/ 253 w 359"/>
                <a:gd name="T7" fmla="*/ 298 h 376"/>
                <a:gd name="T8" fmla="*/ 239 w 359"/>
                <a:gd name="T9" fmla="*/ 287 h 376"/>
                <a:gd name="T10" fmla="*/ 122 w 359"/>
                <a:gd name="T11" fmla="*/ 287 h 376"/>
                <a:gd name="T12" fmla="*/ 107 w 359"/>
                <a:gd name="T13" fmla="*/ 298 h 376"/>
                <a:gd name="T14" fmla="*/ 87 w 359"/>
                <a:gd name="T15" fmla="*/ 367 h 376"/>
                <a:gd name="T16" fmla="*/ 75 w 359"/>
                <a:gd name="T17" fmla="*/ 376 h 376"/>
                <a:gd name="T18" fmla="*/ 0 w 359"/>
                <a:gd name="T19" fmla="*/ 375 h 376"/>
                <a:gd name="T20" fmla="*/ 13 w 359"/>
                <a:gd name="T21" fmla="*/ 337 h 376"/>
                <a:gd name="T22" fmla="*/ 128 w 359"/>
                <a:gd name="T23" fmla="*/ 11 h 376"/>
                <a:gd name="T24" fmla="*/ 144 w 359"/>
                <a:gd name="T25" fmla="*/ 0 h 376"/>
                <a:gd name="T26" fmla="*/ 220 w 359"/>
                <a:gd name="T27" fmla="*/ 0 h 376"/>
                <a:gd name="T28" fmla="*/ 231 w 359"/>
                <a:gd name="T29" fmla="*/ 8 h 376"/>
                <a:gd name="T30" fmla="*/ 358 w 359"/>
                <a:gd name="T31" fmla="*/ 368 h 376"/>
                <a:gd name="T32" fmla="*/ 359 w 359"/>
                <a:gd name="T33" fmla="*/ 375 h 376"/>
                <a:gd name="T34" fmla="*/ 181 w 359"/>
                <a:gd name="T35" fmla="*/ 61 h 376"/>
                <a:gd name="T36" fmla="*/ 179 w 359"/>
                <a:gd name="T37" fmla="*/ 61 h 376"/>
                <a:gd name="T38" fmla="*/ 131 w 359"/>
                <a:gd name="T39" fmla="*/ 221 h 376"/>
                <a:gd name="T40" fmla="*/ 230 w 359"/>
                <a:gd name="T41" fmla="*/ 221 h 376"/>
                <a:gd name="T42" fmla="*/ 181 w 359"/>
                <a:gd name="T43" fmla="*/ 6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9" h="376">
                  <a:moveTo>
                    <a:pt x="359" y="375"/>
                  </a:moveTo>
                  <a:cubicBezTo>
                    <a:pt x="333" y="375"/>
                    <a:pt x="308" y="376"/>
                    <a:pt x="282" y="375"/>
                  </a:cubicBezTo>
                  <a:cubicBezTo>
                    <a:pt x="279" y="375"/>
                    <a:pt x="275" y="371"/>
                    <a:pt x="274" y="368"/>
                  </a:cubicBezTo>
                  <a:cubicBezTo>
                    <a:pt x="267" y="344"/>
                    <a:pt x="260" y="321"/>
                    <a:pt x="253" y="298"/>
                  </a:cubicBezTo>
                  <a:cubicBezTo>
                    <a:pt x="251" y="290"/>
                    <a:pt x="247" y="287"/>
                    <a:pt x="239" y="287"/>
                  </a:cubicBezTo>
                  <a:cubicBezTo>
                    <a:pt x="200" y="287"/>
                    <a:pt x="161" y="287"/>
                    <a:pt x="122" y="287"/>
                  </a:cubicBezTo>
                  <a:cubicBezTo>
                    <a:pt x="113" y="287"/>
                    <a:pt x="110" y="290"/>
                    <a:pt x="107" y="298"/>
                  </a:cubicBezTo>
                  <a:cubicBezTo>
                    <a:pt x="101" y="321"/>
                    <a:pt x="93" y="344"/>
                    <a:pt x="87" y="367"/>
                  </a:cubicBezTo>
                  <a:cubicBezTo>
                    <a:pt x="85" y="373"/>
                    <a:pt x="82" y="376"/>
                    <a:pt x="75" y="376"/>
                  </a:cubicBezTo>
                  <a:cubicBezTo>
                    <a:pt x="51" y="375"/>
                    <a:pt x="26" y="375"/>
                    <a:pt x="0" y="375"/>
                  </a:cubicBezTo>
                  <a:cubicBezTo>
                    <a:pt x="5" y="362"/>
                    <a:pt x="9" y="349"/>
                    <a:pt x="13" y="337"/>
                  </a:cubicBezTo>
                  <a:cubicBezTo>
                    <a:pt x="52" y="229"/>
                    <a:pt x="90" y="120"/>
                    <a:pt x="128" y="11"/>
                  </a:cubicBezTo>
                  <a:cubicBezTo>
                    <a:pt x="131" y="3"/>
                    <a:pt x="135" y="0"/>
                    <a:pt x="144" y="0"/>
                  </a:cubicBezTo>
                  <a:cubicBezTo>
                    <a:pt x="169" y="1"/>
                    <a:pt x="194" y="1"/>
                    <a:pt x="220" y="0"/>
                  </a:cubicBezTo>
                  <a:cubicBezTo>
                    <a:pt x="226" y="0"/>
                    <a:pt x="229" y="2"/>
                    <a:pt x="231" y="8"/>
                  </a:cubicBezTo>
                  <a:cubicBezTo>
                    <a:pt x="273" y="128"/>
                    <a:pt x="316" y="248"/>
                    <a:pt x="358" y="368"/>
                  </a:cubicBezTo>
                  <a:cubicBezTo>
                    <a:pt x="359" y="370"/>
                    <a:pt x="359" y="372"/>
                    <a:pt x="359" y="375"/>
                  </a:cubicBezTo>
                  <a:close/>
                  <a:moveTo>
                    <a:pt x="181" y="61"/>
                  </a:moveTo>
                  <a:cubicBezTo>
                    <a:pt x="181" y="61"/>
                    <a:pt x="180" y="61"/>
                    <a:pt x="179" y="61"/>
                  </a:cubicBezTo>
                  <a:cubicBezTo>
                    <a:pt x="163" y="114"/>
                    <a:pt x="147" y="167"/>
                    <a:pt x="131" y="221"/>
                  </a:cubicBezTo>
                  <a:cubicBezTo>
                    <a:pt x="165" y="221"/>
                    <a:pt x="197" y="221"/>
                    <a:pt x="230" y="221"/>
                  </a:cubicBezTo>
                  <a:cubicBezTo>
                    <a:pt x="214" y="167"/>
                    <a:pt x="198" y="114"/>
                    <a:pt x="181" y="6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8" name="Freeform 7"/>
            <p:cNvSpPr>
              <a:spLocks noEditPoints="1"/>
            </p:cNvSpPr>
            <p:nvPr userDrawn="1"/>
          </p:nvSpPr>
          <p:spPr bwMode="auto">
            <a:xfrm>
              <a:off x="8658225" y="1144588"/>
              <a:ext cx="1352550" cy="1414463"/>
            </a:xfrm>
            <a:custGeom>
              <a:avLst/>
              <a:gdLst>
                <a:gd name="T0" fmla="*/ 360 w 360"/>
                <a:gd name="T1" fmla="*/ 375 h 376"/>
                <a:gd name="T2" fmla="*/ 298 w 360"/>
                <a:gd name="T3" fmla="*/ 375 h 376"/>
                <a:gd name="T4" fmla="*/ 270 w 360"/>
                <a:gd name="T5" fmla="*/ 355 h 376"/>
                <a:gd name="T6" fmla="*/ 252 w 360"/>
                <a:gd name="T7" fmla="*/ 297 h 376"/>
                <a:gd name="T8" fmla="*/ 240 w 360"/>
                <a:gd name="T9" fmla="*/ 287 h 376"/>
                <a:gd name="T10" fmla="*/ 121 w 360"/>
                <a:gd name="T11" fmla="*/ 287 h 376"/>
                <a:gd name="T12" fmla="*/ 108 w 360"/>
                <a:gd name="T13" fmla="*/ 296 h 376"/>
                <a:gd name="T14" fmla="*/ 87 w 360"/>
                <a:gd name="T15" fmla="*/ 367 h 376"/>
                <a:gd name="T16" fmla="*/ 75 w 360"/>
                <a:gd name="T17" fmla="*/ 376 h 376"/>
                <a:gd name="T18" fmla="*/ 0 w 360"/>
                <a:gd name="T19" fmla="*/ 375 h 376"/>
                <a:gd name="T20" fmla="*/ 13 w 360"/>
                <a:gd name="T21" fmla="*/ 338 h 376"/>
                <a:gd name="T22" fmla="*/ 128 w 360"/>
                <a:gd name="T23" fmla="*/ 12 h 376"/>
                <a:gd name="T24" fmla="*/ 143 w 360"/>
                <a:gd name="T25" fmla="*/ 0 h 376"/>
                <a:gd name="T26" fmla="*/ 218 w 360"/>
                <a:gd name="T27" fmla="*/ 0 h 376"/>
                <a:gd name="T28" fmla="*/ 231 w 360"/>
                <a:gd name="T29" fmla="*/ 9 h 376"/>
                <a:gd name="T30" fmla="*/ 344 w 360"/>
                <a:gd name="T31" fmla="*/ 328 h 376"/>
                <a:gd name="T32" fmla="*/ 360 w 360"/>
                <a:gd name="T33" fmla="*/ 375 h 376"/>
                <a:gd name="T34" fmla="*/ 131 w 360"/>
                <a:gd name="T35" fmla="*/ 221 h 376"/>
                <a:gd name="T36" fmla="*/ 230 w 360"/>
                <a:gd name="T37" fmla="*/ 221 h 376"/>
                <a:gd name="T38" fmla="*/ 181 w 360"/>
                <a:gd name="T39" fmla="*/ 61 h 376"/>
                <a:gd name="T40" fmla="*/ 179 w 360"/>
                <a:gd name="T41" fmla="*/ 61 h 376"/>
                <a:gd name="T42" fmla="*/ 131 w 360"/>
                <a:gd name="T43" fmla="*/ 22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0" h="376">
                  <a:moveTo>
                    <a:pt x="360" y="375"/>
                  </a:moveTo>
                  <a:cubicBezTo>
                    <a:pt x="338" y="375"/>
                    <a:pt x="318" y="375"/>
                    <a:pt x="298" y="375"/>
                  </a:cubicBezTo>
                  <a:cubicBezTo>
                    <a:pt x="276" y="375"/>
                    <a:pt x="276" y="375"/>
                    <a:pt x="270" y="355"/>
                  </a:cubicBezTo>
                  <a:cubicBezTo>
                    <a:pt x="264" y="336"/>
                    <a:pt x="258" y="316"/>
                    <a:pt x="252" y="297"/>
                  </a:cubicBezTo>
                  <a:cubicBezTo>
                    <a:pt x="250" y="290"/>
                    <a:pt x="247" y="287"/>
                    <a:pt x="240" y="287"/>
                  </a:cubicBezTo>
                  <a:cubicBezTo>
                    <a:pt x="200" y="287"/>
                    <a:pt x="160" y="287"/>
                    <a:pt x="121" y="287"/>
                  </a:cubicBezTo>
                  <a:cubicBezTo>
                    <a:pt x="113" y="287"/>
                    <a:pt x="110" y="289"/>
                    <a:pt x="108" y="296"/>
                  </a:cubicBezTo>
                  <a:cubicBezTo>
                    <a:pt x="101" y="320"/>
                    <a:pt x="93" y="343"/>
                    <a:pt x="87" y="367"/>
                  </a:cubicBezTo>
                  <a:cubicBezTo>
                    <a:pt x="85" y="373"/>
                    <a:pt x="82" y="376"/>
                    <a:pt x="75" y="376"/>
                  </a:cubicBezTo>
                  <a:cubicBezTo>
                    <a:pt x="50" y="375"/>
                    <a:pt x="26" y="375"/>
                    <a:pt x="0" y="375"/>
                  </a:cubicBezTo>
                  <a:cubicBezTo>
                    <a:pt x="5" y="362"/>
                    <a:pt x="9" y="350"/>
                    <a:pt x="13" y="338"/>
                  </a:cubicBezTo>
                  <a:cubicBezTo>
                    <a:pt x="51" y="229"/>
                    <a:pt x="90" y="120"/>
                    <a:pt x="128" y="12"/>
                  </a:cubicBezTo>
                  <a:cubicBezTo>
                    <a:pt x="131" y="4"/>
                    <a:pt x="134" y="0"/>
                    <a:pt x="143" y="0"/>
                  </a:cubicBezTo>
                  <a:cubicBezTo>
                    <a:pt x="168" y="1"/>
                    <a:pt x="193" y="1"/>
                    <a:pt x="218" y="0"/>
                  </a:cubicBezTo>
                  <a:cubicBezTo>
                    <a:pt x="225" y="0"/>
                    <a:pt x="229" y="2"/>
                    <a:pt x="231" y="9"/>
                  </a:cubicBezTo>
                  <a:cubicBezTo>
                    <a:pt x="268" y="116"/>
                    <a:pt x="306" y="222"/>
                    <a:pt x="344" y="328"/>
                  </a:cubicBezTo>
                  <a:cubicBezTo>
                    <a:pt x="349" y="343"/>
                    <a:pt x="354" y="359"/>
                    <a:pt x="360" y="375"/>
                  </a:cubicBezTo>
                  <a:close/>
                  <a:moveTo>
                    <a:pt x="131" y="221"/>
                  </a:moveTo>
                  <a:cubicBezTo>
                    <a:pt x="165" y="221"/>
                    <a:pt x="197" y="221"/>
                    <a:pt x="230" y="221"/>
                  </a:cubicBezTo>
                  <a:cubicBezTo>
                    <a:pt x="214" y="167"/>
                    <a:pt x="197" y="114"/>
                    <a:pt x="181" y="61"/>
                  </a:cubicBezTo>
                  <a:cubicBezTo>
                    <a:pt x="180" y="61"/>
                    <a:pt x="180" y="61"/>
                    <a:pt x="179" y="61"/>
                  </a:cubicBezTo>
                  <a:cubicBezTo>
                    <a:pt x="163" y="114"/>
                    <a:pt x="147" y="167"/>
                    <a:pt x="131" y="22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9" name="Freeform 8"/>
            <p:cNvSpPr>
              <a:spLocks/>
            </p:cNvSpPr>
            <p:nvPr userDrawn="1"/>
          </p:nvSpPr>
          <p:spPr bwMode="auto">
            <a:xfrm>
              <a:off x="7556500" y="1144588"/>
              <a:ext cx="1060450" cy="1414463"/>
            </a:xfrm>
            <a:custGeom>
              <a:avLst/>
              <a:gdLst>
                <a:gd name="T0" fmla="*/ 180 w 282"/>
                <a:gd name="T1" fmla="*/ 222 h 376"/>
                <a:gd name="T2" fmla="*/ 180 w 282"/>
                <a:gd name="T3" fmla="*/ 365 h 376"/>
                <a:gd name="T4" fmla="*/ 169 w 282"/>
                <a:gd name="T5" fmla="*/ 376 h 376"/>
                <a:gd name="T6" fmla="*/ 113 w 282"/>
                <a:gd name="T7" fmla="*/ 376 h 376"/>
                <a:gd name="T8" fmla="*/ 102 w 282"/>
                <a:gd name="T9" fmla="*/ 365 h 376"/>
                <a:gd name="T10" fmla="*/ 102 w 282"/>
                <a:gd name="T11" fmla="*/ 81 h 376"/>
                <a:gd name="T12" fmla="*/ 88 w 282"/>
                <a:gd name="T13" fmla="*/ 66 h 376"/>
                <a:gd name="T14" fmla="*/ 9 w 282"/>
                <a:gd name="T15" fmla="*/ 66 h 376"/>
                <a:gd name="T16" fmla="*/ 0 w 282"/>
                <a:gd name="T17" fmla="*/ 58 h 376"/>
                <a:gd name="T18" fmla="*/ 0 w 282"/>
                <a:gd name="T19" fmla="*/ 9 h 376"/>
                <a:gd name="T20" fmla="*/ 8 w 282"/>
                <a:gd name="T21" fmla="*/ 0 h 376"/>
                <a:gd name="T22" fmla="*/ 273 w 282"/>
                <a:gd name="T23" fmla="*/ 0 h 376"/>
                <a:gd name="T24" fmla="*/ 281 w 282"/>
                <a:gd name="T25" fmla="*/ 9 h 376"/>
                <a:gd name="T26" fmla="*/ 281 w 282"/>
                <a:gd name="T27" fmla="*/ 58 h 376"/>
                <a:gd name="T28" fmla="*/ 273 w 282"/>
                <a:gd name="T29" fmla="*/ 66 h 376"/>
                <a:gd name="T30" fmla="*/ 189 w 282"/>
                <a:gd name="T31" fmla="*/ 66 h 376"/>
                <a:gd name="T32" fmla="*/ 179 w 282"/>
                <a:gd name="T33" fmla="*/ 76 h 376"/>
                <a:gd name="T34" fmla="*/ 180 w 282"/>
                <a:gd name="T35" fmla="*/ 22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376">
                  <a:moveTo>
                    <a:pt x="180" y="222"/>
                  </a:moveTo>
                  <a:cubicBezTo>
                    <a:pt x="180" y="269"/>
                    <a:pt x="179" y="317"/>
                    <a:pt x="180" y="365"/>
                  </a:cubicBezTo>
                  <a:cubicBezTo>
                    <a:pt x="180" y="373"/>
                    <a:pt x="178" y="376"/>
                    <a:pt x="169" y="376"/>
                  </a:cubicBezTo>
                  <a:cubicBezTo>
                    <a:pt x="150" y="375"/>
                    <a:pt x="131" y="375"/>
                    <a:pt x="113" y="376"/>
                  </a:cubicBezTo>
                  <a:cubicBezTo>
                    <a:pt x="104" y="376"/>
                    <a:pt x="102" y="373"/>
                    <a:pt x="102" y="365"/>
                  </a:cubicBezTo>
                  <a:cubicBezTo>
                    <a:pt x="102" y="270"/>
                    <a:pt x="102" y="175"/>
                    <a:pt x="102" y="81"/>
                  </a:cubicBezTo>
                  <a:cubicBezTo>
                    <a:pt x="102" y="66"/>
                    <a:pt x="102" y="66"/>
                    <a:pt x="88" y="66"/>
                  </a:cubicBezTo>
                  <a:cubicBezTo>
                    <a:pt x="61" y="66"/>
                    <a:pt x="35" y="66"/>
                    <a:pt x="9" y="66"/>
                  </a:cubicBezTo>
                  <a:cubicBezTo>
                    <a:pt x="2" y="67"/>
                    <a:pt x="0" y="65"/>
                    <a:pt x="0" y="58"/>
                  </a:cubicBezTo>
                  <a:cubicBezTo>
                    <a:pt x="0" y="41"/>
                    <a:pt x="0" y="25"/>
                    <a:pt x="0" y="9"/>
                  </a:cubicBezTo>
                  <a:cubicBezTo>
                    <a:pt x="0" y="3"/>
                    <a:pt x="2" y="0"/>
                    <a:pt x="8" y="0"/>
                  </a:cubicBezTo>
                  <a:cubicBezTo>
                    <a:pt x="97" y="1"/>
                    <a:pt x="185" y="1"/>
                    <a:pt x="273" y="0"/>
                  </a:cubicBezTo>
                  <a:cubicBezTo>
                    <a:pt x="279" y="0"/>
                    <a:pt x="282" y="2"/>
                    <a:pt x="281" y="9"/>
                  </a:cubicBezTo>
                  <a:cubicBezTo>
                    <a:pt x="281" y="25"/>
                    <a:pt x="281" y="41"/>
                    <a:pt x="281" y="58"/>
                  </a:cubicBezTo>
                  <a:cubicBezTo>
                    <a:pt x="282" y="64"/>
                    <a:pt x="279" y="67"/>
                    <a:pt x="273" y="66"/>
                  </a:cubicBezTo>
                  <a:cubicBezTo>
                    <a:pt x="245" y="66"/>
                    <a:pt x="217" y="67"/>
                    <a:pt x="189" y="66"/>
                  </a:cubicBezTo>
                  <a:cubicBezTo>
                    <a:pt x="182" y="66"/>
                    <a:pt x="179" y="68"/>
                    <a:pt x="179" y="76"/>
                  </a:cubicBezTo>
                  <a:cubicBezTo>
                    <a:pt x="180" y="124"/>
                    <a:pt x="180" y="173"/>
                    <a:pt x="180" y="222"/>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0" name="Freeform 9"/>
            <p:cNvSpPr>
              <a:spLocks/>
            </p:cNvSpPr>
            <p:nvPr userDrawn="1"/>
          </p:nvSpPr>
          <p:spPr bwMode="auto">
            <a:xfrm>
              <a:off x="6577013" y="1144588"/>
              <a:ext cx="863600" cy="1414463"/>
            </a:xfrm>
            <a:custGeom>
              <a:avLst/>
              <a:gdLst>
                <a:gd name="T0" fmla="*/ 0 w 230"/>
                <a:gd name="T1" fmla="*/ 188 h 376"/>
                <a:gd name="T2" fmla="*/ 0 w 230"/>
                <a:gd name="T3" fmla="*/ 11 h 376"/>
                <a:gd name="T4" fmla="*/ 11 w 230"/>
                <a:gd name="T5" fmla="*/ 0 h 376"/>
                <a:gd name="T6" fmla="*/ 65 w 230"/>
                <a:gd name="T7" fmla="*/ 0 h 376"/>
                <a:gd name="T8" fmla="*/ 78 w 230"/>
                <a:gd name="T9" fmla="*/ 12 h 376"/>
                <a:gd name="T10" fmla="*/ 78 w 230"/>
                <a:gd name="T11" fmla="*/ 294 h 376"/>
                <a:gd name="T12" fmla="*/ 78 w 230"/>
                <a:gd name="T13" fmla="*/ 302 h 376"/>
                <a:gd name="T14" fmla="*/ 87 w 230"/>
                <a:gd name="T15" fmla="*/ 312 h 376"/>
                <a:gd name="T16" fmla="*/ 220 w 230"/>
                <a:gd name="T17" fmla="*/ 312 h 376"/>
                <a:gd name="T18" fmla="*/ 230 w 230"/>
                <a:gd name="T19" fmla="*/ 321 h 376"/>
                <a:gd name="T20" fmla="*/ 230 w 230"/>
                <a:gd name="T21" fmla="*/ 367 h 376"/>
                <a:gd name="T22" fmla="*/ 221 w 230"/>
                <a:gd name="T23" fmla="*/ 376 h 376"/>
                <a:gd name="T24" fmla="*/ 8 w 230"/>
                <a:gd name="T25" fmla="*/ 376 h 376"/>
                <a:gd name="T26" fmla="*/ 0 w 230"/>
                <a:gd name="T27" fmla="*/ 365 h 376"/>
                <a:gd name="T28" fmla="*/ 0 w 230"/>
                <a:gd name="T29" fmla="*/ 18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376">
                  <a:moveTo>
                    <a:pt x="0" y="188"/>
                  </a:moveTo>
                  <a:cubicBezTo>
                    <a:pt x="0" y="129"/>
                    <a:pt x="0" y="70"/>
                    <a:pt x="0" y="11"/>
                  </a:cubicBezTo>
                  <a:cubicBezTo>
                    <a:pt x="0" y="3"/>
                    <a:pt x="2" y="0"/>
                    <a:pt x="11" y="0"/>
                  </a:cubicBezTo>
                  <a:cubicBezTo>
                    <a:pt x="29" y="1"/>
                    <a:pt x="47" y="1"/>
                    <a:pt x="65" y="0"/>
                  </a:cubicBezTo>
                  <a:cubicBezTo>
                    <a:pt x="75" y="0"/>
                    <a:pt x="78" y="2"/>
                    <a:pt x="78" y="12"/>
                  </a:cubicBezTo>
                  <a:cubicBezTo>
                    <a:pt x="78" y="106"/>
                    <a:pt x="78" y="200"/>
                    <a:pt x="78" y="294"/>
                  </a:cubicBezTo>
                  <a:cubicBezTo>
                    <a:pt x="78" y="296"/>
                    <a:pt x="78" y="299"/>
                    <a:pt x="78" y="302"/>
                  </a:cubicBezTo>
                  <a:cubicBezTo>
                    <a:pt x="77" y="310"/>
                    <a:pt x="80" y="312"/>
                    <a:pt x="87" y="312"/>
                  </a:cubicBezTo>
                  <a:cubicBezTo>
                    <a:pt x="131" y="312"/>
                    <a:pt x="176" y="312"/>
                    <a:pt x="220" y="312"/>
                  </a:cubicBezTo>
                  <a:cubicBezTo>
                    <a:pt x="227" y="311"/>
                    <a:pt x="230" y="313"/>
                    <a:pt x="230" y="321"/>
                  </a:cubicBezTo>
                  <a:cubicBezTo>
                    <a:pt x="229" y="337"/>
                    <a:pt x="229" y="352"/>
                    <a:pt x="230" y="367"/>
                  </a:cubicBezTo>
                  <a:cubicBezTo>
                    <a:pt x="230" y="373"/>
                    <a:pt x="228" y="376"/>
                    <a:pt x="221" y="376"/>
                  </a:cubicBezTo>
                  <a:cubicBezTo>
                    <a:pt x="150" y="375"/>
                    <a:pt x="79" y="375"/>
                    <a:pt x="8" y="376"/>
                  </a:cubicBezTo>
                  <a:cubicBezTo>
                    <a:pt x="0" y="376"/>
                    <a:pt x="0" y="371"/>
                    <a:pt x="0" y="365"/>
                  </a:cubicBezTo>
                  <a:cubicBezTo>
                    <a:pt x="0" y="306"/>
                    <a:pt x="0" y="247"/>
                    <a:pt x="0" y="188"/>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1" name="Freeform 10"/>
            <p:cNvSpPr>
              <a:spLocks/>
            </p:cNvSpPr>
            <p:nvPr userDrawn="1"/>
          </p:nvSpPr>
          <p:spPr bwMode="auto">
            <a:xfrm>
              <a:off x="5021263" y="3617913"/>
              <a:ext cx="6443662" cy="63500"/>
            </a:xfrm>
            <a:custGeom>
              <a:avLst/>
              <a:gdLst>
                <a:gd name="T0" fmla="*/ 1715 w 1715"/>
                <a:gd name="T1" fmla="*/ 0 h 17"/>
                <a:gd name="T2" fmla="*/ 1715 w 1715"/>
                <a:gd name="T3" fmla="*/ 17 h 17"/>
                <a:gd name="T4" fmla="*/ 0 w 1715"/>
                <a:gd name="T5" fmla="*/ 17 h 17"/>
                <a:gd name="T6" fmla="*/ 0 w 1715"/>
                <a:gd name="T7" fmla="*/ 0 h 17"/>
                <a:gd name="T8" fmla="*/ 1715 w 1715"/>
                <a:gd name="T9" fmla="*/ 0 h 17"/>
              </a:gdLst>
              <a:ahLst/>
              <a:cxnLst>
                <a:cxn ang="0">
                  <a:pos x="T0" y="T1"/>
                </a:cxn>
                <a:cxn ang="0">
                  <a:pos x="T2" y="T3"/>
                </a:cxn>
                <a:cxn ang="0">
                  <a:pos x="T4" y="T5"/>
                </a:cxn>
                <a:cxn ang="0">
                  <a:pos x="T6" y="T7"/>
                </a:cxn>
                <a:cxn ang="0">
                  <a:pos x="T8" y="T9"/>
                </a:cxn>
              </a:cxnLst>
              <a:rect l="0" t="0" r="r" b="b"/>
              <a:pathLst>
                <a:path w="1715" h="17">
                  <a:moveTo>
                    <a:pt x="1715" y="0"/>
                  </a:moveTo>
                  <a:cubicBezTo>
                    <a:pt x="1715" y="6"/>
                    <a:pt x="1715" y="11"/>
                    <a:pt x="1715" y="17"/>
                  </a:cubicBezTo>
                  <a:cubicBezTo>
                    <a:pt x="1143" y="17"/>
                    <a:pt x="572" y="17"/>
                    <a:pt x="0" y="17"/>
                  </a:cubicBezTo>
                  <a:cubicBezTo>
                    <a:pt x="0" y="11"/>
                    <a:pt x="0" y="6"/>
                    <a:pt x="0" y="0"/>
                  </a:cubicBezTo>
                  <a:cubicBezTo>
                    <a:pt x="572" y="0"/>
                    <a:pt x="1143" y="0"/>
                    <a:pt x="1715" y="0"/>
                  </a:cubicBezTo>
                  <a:close/>
                </a:path>
              </a:pathLst>
            </a:custGeom>
            <a:solidFill>
              <a:srgbClr val="A50C0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2" name="Freeform 11"/>
            <p:cNvSpPr>
              <a:spLocks/>
            </p:cNvSpPr>
            <p:nvPr userDrawn="1"/>
          </p:nvSpPr>
          <p:spPr bwMode="auto">
            <a:xfrm>
              <a:off x="5021263" y="900113"/>
              <a:ext cx="4305300" cy="66675"/>
            </a:xfrm>
            <a:custGeom>
              <a:avLst/>
              <a:gdLst>
                <a:gd name="T0" fmla="*/ 1146 w 1146"/>
                <a:gd name="T1" fmla="*/ 0 h 18"/>
                <a:gd name="T2" fmla="*/ 1116 w 1146"/>
                <a:gd name="T3" fmla="*/ 18 h 18"/>
                <a:gd name="T4" fmla="*/ 15 w 1146"/>
                <a:gd name="T5" fmla="*/ 17 h 18"/>
                <a:gd name="T6" fmla="*/ 0 w 1146"/>
                <a:gd name="T7" fmla="*/ 17 h 18"/>
                <a:gd name="T8" fmla="*/ 0 w 1146"/>
                <a:gd name="T9" fmla="*/ 0 h 18"/>
                <a:gd name="T10" fmla="*/ 1146 w 1146"/>
                <a:gd name="T11" fmla="*/ 0 h 18"/>
              </a:gdLst>
              <a:ahLst/>
              <a:cxnLst>
                <a:cxn ang="0">
                  <a:pos x="T0" y="T1"/>
                </a:cxn>
                <a:cxn ang="0">
                  <a:pos x="T2" y="T3"/>
                </a:cxn>
                <a:cxn ang="0">
                  <a:pos x="T4" y="T5"/>
                </a:cxn>
                <a:cxn ang="0">
                  <a:pos x="T6" y="T7"/>
                </a:cxn>
                <a:cxn ang="0">
                  <a:pos x="T8" y="T9"/>
                </a:cxn>
                <a:cxn ang="0">
                  <a:pos x="T10" y="T11"/>
                </a:cxn>
              </a:cxnLst>
              <a:rect l="0" t="0" r="r" b="b"/>
              <a:pathLst>
                <a:path w="1146" h="18">
                  <a:moveTo>
                    <a:pt x="1146" y="0"/>
                  </a:moveTo>
                  <a:cubicBezTo>
                    <a:pt x="1140" y="13"/>
                    <a:pt x="1131" y="18"/>
                    <a:pt x="1116" y="18"/>
                  </a:cubicBezTo>
                  <a:cubicBezTo>
                    <a:pt x="749" y="17"/>
                    <a:pt x="382" y="17"/>
                    <a:pt x="15" y="17"/>
                  </a:cubicBezTo>
                  <a:cubicBezTo>
                    <a:pt x="11" y="17"/>
                    <a:pt x="6" y="17"/>
                    <a:pt x="0" y="17"/>
                  </a:cubicBezTo>
                  <a:cubicBezTo>
                    <a:pt x="0" y="11"/>
                    <a:pt x="0" y="6"/>
                    <a:pt x="0" y="0"/>
                  </a:cubicBezTo>
                  <a:cubicBezTo>
                    <a:pt x="382" y="0"/>
                    <a:pt x="764" y="0"/>
                    <a:pt x="1146" y="0"/>
                  </a:cubicBezTo>
                  <a:close/>
                </a:path>
              </a:pathLst>
            </a:custGeom>
            <a:solidFill>
              <a:srgbClr val="A50C0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3" name="Freeform 12"/>
            <p:cNvSpPr>
              <a:spLocks noEditPoints="1"/>
            </p:cNvSpPr>
            <p:nvPr userDrawn="1"/>
          </p:nvSpPr>
          <p:spPr bwMode="auto">
            <a:xfrm>
              <a:off x="8089900" y="2863850"/>
              <a:ext cx="481012" cy="569913"/>
            </a:xfrm>
            <a:custGeom>
              <a:avLst/>
              <a:gdLst>
                <a:gd name="T0" fmla="*/ 1 w 128"/>
                <a:gd name="T1" fmla="*/ 75 h 151"/>
                <a:gd name="T2" fmla="*/ 1 w 128"/>
                <a:gd name="T3" fmla="*/ 9 h 151"/>
                <a:gd name="T4" fmla="*/ 5 w 128"/>
                <a:gd name="T5" fmla="*/ 1 h 151"/>
                <a:gd name="T6" fmla="*/ 72 w 128"/>
                <a:gd name="T7" fmla="*/ 4 h 151"/>
                <a:gd name="T8" fmla="*/ 123 w 128"/>
                <a:gd name="T9" fmla="*/ 86 h 151"/>
                <a:gd name="T10" fmla="*/ 49 w 128"/>
                <a:gd name="T11" fmla="*/ 151 h 151"/>
                <a:gd name="T12" fmla="*/ 9 w 128"/>
                <a:gd name="T13" fmla="*/ 151 h 151"/>
                <a:gd name="T14" fmla="*/ 0 w 128"/>
                <a:gd name="T15" fmla="*/ 142 h 151"/>
                <a:gd name="T16" fmla="*/ 1 w 128"/>
                <a:gd name="T17" fmla="*/ 75 h 151"/>
                <a:gd name="T18" fmla="*/ 45 w 128"/>
                <a:gd name="T19" fmla="*/ 26 h 151"/>
                <a:gd name="T20" fmla="*/ 31 w 128"/>
                <a:gd name="T21" fmla="*/ 33 h 151"/>
                <a:gd name="T22" fmla="*/ 31 w 128"/>
                <a:gd name="T23" fmla="*/ 119 h 151"/>
                <a:gd name="T24" fmla="*/ 36 w 128"/>
                <a:gd name="T25" fmla="*/ 125 h 151"/>
                <a:gd name="T26" fmla="*/ 92 w 128"/>
                <a:gd name="T27" fmla="*/ 86 h 151"/>
                <a:gd name="T28" fmla="*/ 45 w 128"/>
                <a:gd name="T29" fmla="*/ 2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151">
                  <a:moveTo>
                    <a:pt x="1" y="75"/>
                  </a:moveTo>
                  <a:cubicBezTo>
                    <a:pt x="1" y="53"/>
                    <a:pt x="0" y="31"/>
                    <a:pt x="1" y="9"/>
                  </a:cubicBezTo>
                  <a:cubicBezTo>
                    <a:pt x="1" y="6"/>
                    <a:pt x="4" y="1"/>
                    <a:pt x="5" y="1"/>
                  </a:cubicBezTo>
                  <a:cubicBezTo>
                    <a:pt x="28" y="1"/>
                    <a:pt x="50" y="0"/>
                    <a:pt x="72" y="4"/>
                  </a:cubicBezTo>
                  <a:cubicBezTo>
                    <a:pt x="114" y="12"/>
                    <a:pt x="128" y="50"/>
                    <a:pt x="123" y="86"/>
                  </a:cubicBezTo>
                  <a:cubicBezTo>
                    <a:pt x="117" y="137"/>
                    <a:pt x="83" y="148"/>
                    <a:pt x="49" y="151"/>
                  </a:cubicBezTo>
                  <a:cubicBezTo>
                    <a:pt x="36" y="151"/>
                    <a:pt x="22" y="150"/>
                    <a:pt x="9" y="151"/>
                  </a:cubicBezTo>
                  <a:cubicBezTo>
                    <a:pt x="2" y="151"/>
                    <a:pt x="0" y="149"/>
                    <a:pt x="0" y="142"/>
                  </a:cubicBezTo>
                  <a:cubicBezTo>
                    <a:pt x="1" y="120"/>
                    <a:pt x="1" y="98"/>
                    <a:pt x="1" y="75"/>
                  </a:cubicBezTo>
                  <a:close/>
                  <a:moveTo>
                    <a:pt x="45" y="26"/>
                  </a:moveTo>
                  <a:cubicBezTo>
                    <a:pt x="41" y="28"/>
                    <a:pt x="31" y="21"/>
                    <a:pt x="31" y="33"/>
                  </a:cubicBezTo>
                  <a:cubicBezTo>
                    <a:pt x="30" y="61"/>
                    <a:pt x="30" y="90"/>
                    <a:pt x="31" y="119"/>
                  </a:cubicBezTo>
                  <a:cubicBezTo>
                    <a:pt x="31" y="121"/>
                    <a:pt x="34" y="125"/>
                    <a:pt x="36" y="125"/>
                  </a:cubicBezTo>
                  <a:cubicBezTo>
                    <a:pt x="65" y="131"/>
                    <a:pt x="87" y="116"/>
                    <a:pt x="92" y="86"/>
                  </a:cubicBezTo>
                  <a:cubicBezTo>
                    <a:pt x="96" y="56"/>
                    <a:pt x="86" y="24"/>
                    <a:pt x="45" y="26"/>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4" name="Freeform 13"/>
            <p:cNvSpPr>
              <a:spLocks noEditPoints="1"/>
            </p:cNvSpPr>
            <p:nvPr userDrawn="1"/>
          </p:nvSpPr>
          <p:spPr bwMode="auto">
            <a:xfrm>
              <a:off x="5106988" y="2863850"/>
              <a:ext cx="439737" cy="573088"/>
            </a:xfrm>
            <a:custGeom>
              <a:avLst/>
              <a:gdLst>
                <a:gd name="T0" fmla="*/ 117 w 117"/>
                <a:gd name="T1" fmla="*/ 150 h 152"/>
                <a:gd name="T2" fmla="*/ 114 w 117"/>
                <a:gd name="T3" fmla="*/ 151 h 152"/>
                <a:gd name="T4" fmla="*/ 70 w 117"/>
                <a:gd name="T5" fmla="*/ 127 h 152"/>
                <a:gd name="T6" fmla="*/ 52 w 117"/>
                <a:gd name="T7" fmla="*/ 99 h 152"/>
                <a:gd name="T8" fmla="*/ 34 w 117"/>
                <a:gd name="T9" fmla="*/ 94 h 152"/>
                <a:gd name="T10" fmla="*/ 30 w 117"/>
                <a:gd name="T11" fmla="*/ 105 h 152"/>
                <a:gd name="T12" fmla="*/ 30 w 117"/>
                <a:gd name="T13" fmla="*/ 141 h 152"/>
                <a:gd name="T14" fmla="*/ 21 w 117"/>
                <a:gd name="T15" fmla="*/ 151 h 152"/>
                <a:gd name="T16" fmla="*/ 0 w 117"/>
                <a:gd name="T17" fmla="*/ 130 h 152"/>
                <a:gd name="T18" fmla="*/ 0 w 117"/>
                <a:gd name="T19" fmla="*/ 10 h 152"/>
                <a:gd name="T20" fmla="*/ 9 w 117"/>
                <a:gd name="T21" fmla="*/ 0 h 152"/>
                <a:gd name="T22" fmla="*/ 61 w 117"/>
                <a:gd name="T23" fmla="*/ 2 h 152"/>
                <a:gd name="T24" fmla="*/ 101 w 117"/>
                <a:gd name="T25" fmla="*/ 33 h 152"/>
                <a:gd name="T26" fmla="*/ 80 w 117"/>
                <a:gd name="T27" fmla="*/ 82 h 152"/>
                <a:gd name="T28" fmla="*/ 74 w 117"/>
                <a:gd name="T29" fmla="*/ 87 h 152"/>
                <a:gd name="T30" fmla="*/ 117 w 117"/>
                <a:gd name="T31" fmla="*/ 150 h 152"/>
                <a:gd name="T32" fmla="*/ 30 w 117"/>
                <a:gd name="T33" fmla="*/ 46 h 152"/>
                <a:gd name="T34" fmla="*/ 28 w 117"/>
                <a:gd name="T35" fmla="*/ 46 h 152"/>
                <a:gd name="T36" fmla="*/ 32 w 117"/>
                <a:gd name="T37" fmla="*/ 66 h 152"/>
                <a:gd name="T38" fmla="*/ 60 w 117"/>
                <a:gd name="T39" fmla="*/ 65 h 152"/>
                <a:gd name="T40" fmla="*/ 63 w 117"/>
                <a:gd name="T41" fmla="*/ 63 h 152"/>
                <a:gd name="T42" fmla="*/ 70 w 117"/>
                <a:gd name="T43" fmla="*/ 53 h 152"/>
                <a:gd name="T44" fmla="*/ 65 w 117"/>
                <a:gd name="T45" fmla="*/ 32 h 152"/>
                <a:gd name="T46" fmla="*/ 33 w 117"/>
                <a:gd name="T47" fmla="*/ 27 h 152"/>
                <a:gd name="T48" fmla="*/ 30 w 117"/>
                <a:gd name="T49" fmla="*/ 44 h 152"/>
                <a:gd name="T50" fmla="*/ 30 w 117"/>
                <a:gd name="T51" fmla="*/ 4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7" h="152">
                  <a:moveTo>
                    <a:pt x="117" y="150"/>
                  </a:moveTo>
                  <a:cubicBezTo>
                    <a:pt x="115" y="150"/>
                    <a:pt x="114" y="151"/>
                    <a:pt x="114" y="151"/>
                  </a:cubicBezTo>
                  <a:cubicBezTo>
                    <a:pt x="85" y="152"/>
                    <a:pt x="85" y="152"/>
                    <a:pt x="70" y="127"/>
                  </a:cubicBezTo>
                  <a:cubicBezTo>
                    <a:pt x="64" y="118"/>
                    <a:pt x="57" y="109"/>
                    <a:pt x="52" y="99"/>
                  </a:cubicBezTo>
                  <a:cubicBezTo>
                    <a:pt x="47" y="90"/>
                    <a:pt x="40" y="93"/>
                    <a:pt x="34" y="94"/>
                  </a:cubicBezTo>
                  <a:cubicBezTo>
                    <a:pt x="32" y="94"/>
                    <a:pt x="30" y="101"/>
                    <a:pt x="30" y="105"/>
                  </a:cubicBezTo>
                  <a:cubicBezTo>
                    <a:pt x="29" y="117"/>
                    <a:pt x="29" y="129"/>
                    <a:pt x="30" y="141"/>
                  </a:cubicBezTo>
                  <a:cubicBezTo>
                    <a:pt x="30" y="148"/>
                    <a:pt x="28" y="151"/>
                    <a:pt x="21" y="151"/>
                  </a:cubicBezTo>
                  <a:cubicBezTo>
                    <a:pt x="0" y="151"/>
                    <a:pt x="0" y="151"/>
                    <a:pt x="0" y="130"/>
                  </a:cubicBezTo>
                  <a:cubicBezTo>
                    <a:pt x="0" y="90"/>
                    <a:pt x="0" y="50"/>
                    <a:pt x="0" y="10"/>
                  </a:cubicBezTo>
                  <a:cubicBezTo>
                    <a:pt x="0" y="3"/>
                    <a:pt x="1" y="0"/>
                    <a:pt x="9" y="0"/>
                  </a:cubicBezTo>
                  <a:cubicBezTo>
                    <a:pt x="26" y="1"/>
                    <a:pt x="44" y="1"/>
                    <a:pt x="61" y="2"/>
                  </a:cubicBezTo>
                  <a:cubicBezTo>
                    <a:pt x="84" y="4"/>
                    <a:pt x="96" y="15"/>
                    <a:pt x="101" y="33"/>
                  </a:cubicBezTo>
                  <a:cubicBezTo>
                    <a:pt x="105" y="54"/>
                    <a:pt x="99" y="70"/>
                    <a:pt x="80" y="82"/>
                  </a:cubicBezTo>
                  <a:cubicBezTo>
                    <a:pt x="78" y="83"/>
                    <a:pt x="77" y="85"/>
                    <a:pt x="74" y="87"/>
                  </a:cubicBezTo>
                  <a:cubicBezTo>
                    <a:pt x="88" y="108"/>
                    <a:pt x="102" y="128"/>
                    <a:pt x="117" y="150"/>
                  </a:cubicBezTo>
                  <a:close/>
                  <a:moveTo>
                    <a:pt x="30" y="46"/>
                  </a:moveTo>
                  <a:cubicBezTo>
                    <a:pt x="29" y="46"/>
                    <a:pt x="29" y="46"/>
                    <a:pt x="28" y="46"/>
                  </a:cubicBezTo>
                  <a:cubicBezTo>
                    <a:pt x="30" y="53"/>
                    <a:pt x="30" y="65"/>
                    <a:pt x="32" y="66"/>
                  </a:cubicBezTo>
                  <a:cubicBezTo>
                    <a:pt x="41" y="68"/>
                    <a:pt x="50" y="66"/>
                    <a:pt x="60" y="65"/>
                  </a:cubicBezTo>
                  <a:cubicBezTo>
                    <a:pt x="61" y="65"/>
                    <a:pt x="62" y="64"/>
                    <a:pt x="63" y="63"/>
                  </a:cubicBezTo>
                  <a:cubicBezTo>
                    <a:pt x="66" y="60"/>
                    <a:pt x="69" y="57"/>
                    <a:pt x="70" y="53"/>
                  </a:cubicBezTo>
                  <a:cubicBezTo>
                    <a:pt x="73" y="45"/>
                    <a:pt x="72" y="37"/>
                    <a:pt x="65" y="32"/>
                  </a:cubicBezTo>
                  <a:cubicBezTo>
                    <a:pt x="56" y="25"/>
                    <a:pt x="44" y="25"/>
                    <a:pt x="33" y="27"/>
                  </a:cubicBezTo>
                  <a:cubicBezTo>
                    <a:pt x="31" y="28"/>
                    <a:pt x="31" y="38"/>
                    <a:pt x="30" y="44"/>
                  </a:cubicBezTo>
                  <a:cubicBezTo>
                    <a:pt x="29" y="45"/>
                    <a:pt x="30" y="45"/>
                    <a:pt x="30" y="46"/>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5" name="Freeform 14"/>
            <p:cNvSpPr>
              <a:spLocks/>
            </p:cNvSpPr>
            <p:nvPr userDrawn="1"/>
          </p:nvSpPr>
          <p:spPr bwMode="auto">
            <a:xfrm>
              <a:off x="6632575" y="2863850"/>
              <a:ext cx="327025" cy="576263"/>
            </a:xfrm>
            <a:custGeom>
              <a:avLst/>
              <a:gdLst>
                <a:gd name="T0" fmla="*/ 1 w 87"/>
                <a:gd name="T1" fmla="*/ 76 h 153"/>
                <a:gd name="T2" fmla="*/ 1 w 87"/>
                <a:gd name="T3" fmla="*/ 10 h 153"/>
                <a:gd name="T4" fmla="*/ 10 w 87"/>
                <a:gd name="T5" fmla="*/ 0 h 153"/>
                <a:gd name="T6" fmla="*/ 76 w 87"/>
                <a:gd name="T7" fmla="*/ 0 h 153"/>
                <a:gd name="T8" fmla="*/ 86 w 87"/>
                <a:gd name="T9" fmla="*/ 10 h 153"/>
                <a:gd name="T10" fmla="*/ 86 w 87"/>
                <a:gd name="T11" fmla="*/ 15 h 153"/>
                <a:gd name="T12" fmla="*/ 75 w 87"/>
                <a:gd name="T13" fmla="*/ 26 h 153"/>
                <a:gd name="T14" fmla="*/ 39 w 87"/>
                <a:gd name="T15" fmla="*/ 26 h 153"/>
                <a:gd name="T16" fmla="*/ 31 w 87"/>
                <a:gd name="T17" fmla="*/ 33 h 153"/>
                <a:gd name="T18" fmla="*/ 55 w 87"/>
                <a:gd name="T19" fmla="*/ 60 h 153"/>
                <a:gd name="T20" fmla="*/ 74 w 87"/>
                <a:gd name="T21" fmla="*/ 60 h 153"/>
                <a:gd name="T22" fmla="*/ 82 w 87"/>
                <a:gd name="T23" fmla="*/ 68 h 153"/>
                <a:gd name="T24" fmla="*/ 82 w 87"/>
                <a:gd name="T25" fmla="*/ 72 h 153"/>
                <a:gd name="T26" fmla="*/ 69 w 87"/>
                <a:gd name="T27" fmla="*/ 85 h 153"/>
                <a:gd name="T28" fmla="*/ 39 w 87"/>
                <a:gd name="T29" fmla="*/ 85 h 153"/>
                <a:gd name="T30" fmla="*/ 31 w 87"/>
                <a:gd name="T31" fmla="*/ 93 h 153"/>
                <a:gd name="T32" fmla="*/ 31 w 87"/>
                <a:gd name="T33" fmla="*/ 118 h 153"/>
                <a:gd name="T34" fmla="*/ 39 w 87"/>
                <a:gd name="T35" fmla="*/ 126 h 153"/>
                <a:gd name="T36" fmla="*/ 78 w 87"/>
                <a:gd name="T37" fmla="*/ 125 h 153"/>
                <a:gd name="T38" fmla="*/ 86 w 87"/>
                <a:gd name="T39" fmla="*/ 133 h 153"/>
                <a:gd name="T40" fmla="*/ 86 w 87"/>
                <a:gd name="T41" fmla="*/ 135 h 153"/>
                <a:gd name="T42" fmla="*/ 71 w 87"/>
                <a:gd name="T43" fmla="*/ 151 h 153"/>
                <a:gd name="T44" fmla="*/ 11 w 87"/>
                <a:gd name="T45" fmla="*/ 151 h 153"/>
                <a:gd name="T46" fmla="*/ 1 w 87"/>
                <a:gd name="T47" fmla="*/ 140 h 153"/>
                <a:gd name="T48" fmla="*/ 1 w 87"/>
                <a:gd name="T49" fmla="*/ 7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153">
                  <a:moveTo>
                    <a:pt x="1" y="76"/>
                  </a:moveTo>
                  <a:cubicBezTo>
                    <a:pt x="1" y="54"/>
                    <a:pt x="1" y="32"/>
                    <a:pt x="1" y="10"/>
                  </a:cubicBezTo>
                  <a:cubicBezTo>
                    <a:pt x="0" y="3"/>
                    <a:pt x="2" y="0"/>
                    <a:pt x="10" y="0"/>
                  </a:cubicBezTo>
                  <a:cubicBezTo>
                    <a:pt x="32" y="1"/>
                    <a:pt x="54" y="1"/>
                    <a:pt x="76" y="0"/>
                  </a:cubicBezTo>
                  <a:cubicBezTo>
                    <a:pt x="84" y="0"/>
                    <a:pt x="87" y="3"/>
                    <a:pt x="86" y="10"/>
                  </a:cubicBezTo>
                  <a:cubicBezTo>
                    <a:pt x="86" y="12"/>
                    <a:pt x="86" y="14"/>
                    <a:pt x="86" y="15"/>
                  </a:cubicBezTo>
                  <a:cubicBezTo>
                    <a:pt x="87" y="24"/>
                    <a:pt x="84" y="27"/>
                    <a:pt x="75" y="26"/>
                  </a:cubicBezTo>
                  <a:cubicBezTo>
                    <a:pt x="63" y="25"/>
                    <a:pt x="51" y="26"/>
                    <a:pt x="39" y="26"/>
                  </a:cubicBezTo>
                  <a:cubicBezTo>
                    <a:pt x="33" y="26"/>
                    <a:pt x="31" y="28"/>
                    <a:pt x="31" y="33"/>
                  </a:cubicBezTo>
                  <a:cubicBezTo>
                    <a:pt x="29" y="60"/>
                    <a:pt x="28" y="60"/>
                    <a:pt x="55" y="60"/>
                  </a:cubicBezTo>
                  <a:cubicBezTo>
                    <a:pt x="62" y="60"/>
                    <a:pt x="68" y="60"/>
                    <a:pt x="74" y="60"/>
                  </a:cubicBezTo>
                  <a:cubicBezTo>
                    <a:pt x="80" y="60"/>
                    <a:pt x="82" y="62"/>
                    <a:pt x="82" y="68"/>
                  </a:cubicBezTo>
                  <a:cubicBezTo>
                    <a:pt x="82" y="69"/>
                    <a:pt x="82" y="71"/>
                    <a:pt x="82" y="72"/>
                  </a:cubicBezTo>
                  <a:cubicBezTo>
                    <a:pt x="82" y="85"/>
                    <a:pt x="82" y="85"/>
                    <a:pt x="69" y="85"/>
                  </a:cubicBezTo>
                  <a:cubicBezTo>
                    <a:pt x="59" y="85"/>
                    <a:pt x="49" y="86"/>
                    <a:pt x="39" y="85"/>
                  </a:cubicBezTo>
                  <a:cubicBezTo>
                    <a:pt x="33" y="85"/>
                    <a:pt x="31" y="87"/>
                    <a:pt x="31" y="93"/>
                  </a:cubicBezTo>
                  <a:cubicBezTo>
                    <a:pt x="31" y="101"/>
                    <a:pt x="31" y="110"/>
                    <a:pt x="31" y="118"/>
                  </a:cubicBezTo>
                  <a:cubicBezTo>
                    <a:pt x="31" y="124"/>
                    <a:pt x="33" y="126"/>
                    <a:pt x="39" y="126"/>
                  </a:cubicBezTo>
                  <a:cubicBezTo>
                    <a:pt x="52" y="125"/>
                    <a:pt x="65" y="126"/>
                    <a:pt x="78" y="125"/>
                  </a:cubicBezTo>
                  <a:cubicBezTo>
                    <a:pt x="84" y="125"/>
                    <a:pt x="86" y="127"/>
                    <a:pt x="86" y="133"/>
                  </a:cubicBezTo>
                  <a:cubicBezTo>
                    <a:pt x="86" y="134"/>
                    <a:pt x="86" y="134"/>
                    <a:pt x="86" y="135"/>
                  </a:cubicBezTo>
                  <a:cubicBezTo>
                    <a:pt x="86" y="153"/>
                    <a:pt x="87" y="151"/>
                    <a:pt x="71" y="151"/>
                  </a:cubicBezTo>
                  <a:cubicBezTo>
                    <a:pt x="51" y="151"/>
                    <a:pt x="31" y="150"/>
                    <a:pt x="11" y="151"/>
                  </a:cubicBezTo>
                  <a:cubicBezTo>
                    <a:pt x="2" y="151"/>
                    <a:pt x="0" y="148"/>
                    <a:pt x="1" y="140"/>
                  </a:cubicBezTo>
                  <a:cubicBezTo>
                    <a:pt x="1" y="119"/>
                    <a:pt x="1" y="97"/>
                    <a:pt x="1" y="76"/>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6" name="Freeform 15"/>
            <p:cNvSpPr>
              <a:spLocks/>
            </p:cNvSpPr>
            <p:nvPr userDrawn="1"/>
          </p:nvSpPr>
          <p:spPr bwMode="auto">
            <a:xfrm>
              <a:off x="9686925" y="2863850"/>
              <a:ext cx="327025" cy="581025"/>
            </a:xfrm>
            <a:custGeom>
              <a:avLst/>
              <a:gdLst>
                <a:gd name="T0" fmla="*/ 0 w 87"/>
                <a:gd name="T1" fmla="*/ 76 h 154"/>
                <a:gd name="T2" fmla="*/ 0 w 87"/>
                <a:gd name="T3" fmla="*/ 11 h 154"/>
                <a:gd name="T4" fmla="*/ 10 w 87"/>
                <a:gd name="T5" fmla="*/ 0 h 154"/>
                <a:gd name="T6" fmla="*/ 75 w 87"/>
                <a:gd name="T7" fmla="*/ 0 h 154"/>
                <a:gd name="T8" fmla="*/ 85 w 87"/>
                <a:gd name="T9" fmla="*/ 10 h 154"/>
                <a:gd name="T10" fmla="*/ 85 w 87"/>
                <a:gd name="T11" fmla="*/ 11 h 154"/>
                <a:gd name="T12" fmla="*/ 71 w 87"/>
                <a:gd name="T13" fmla="*/ 26 h 154"/>
                <a:gd name="T14" fmla="*/ 38 w 87"/>
                <a:gd name="T15" fmla="*/ 26 h 154"/>
                <a:gd name="T16" fmla="*/ 30 w 87"/>
                <a:gd name="T17" fmla="*/ 33 h 154"/>
                <a:gd name="T18" fmla="*/ 54 w 87"/>
                <a:gd name="T19" fmla="*/ 60 h 154"/>
                <a:gd name="T20" fmla="*/ 74 w 87"/>
                <a:gd name="T21" fmla="*/ 60 h 154"/>
                <a:gd name="T22" fmla="*/ 81 w 87"/>
                <a:gd name="T23" fmla="*/ 67 h 154"/>
                <a:gd name="T24" fmla="*/ 64 w 87"/>
                <a:gd name="T25" fmla="*/ 85 h 154"/>
                <a:gd name="T26" fmla="*/ 38 w 87"/>
                <a:gd name="T27" fmla="*/ 85 h 154"/>
                <a:gd name="T28" fmla="*/ 30 w 87"/>
                <a:gd name="T29" fmla="*/ 94 h 154"/>
                <a:gd name="T30" fmla="*/ 30 w 87"/>
                <a:gd name="T31" fmla="*/ 118 h 154"/>
                <a:gd name="T32" fmla="*/ 38 w 87"/>
                <a:gd name="T33" fmla="*/ 126 h 154"/>
                <a:gd name="T34" fmla="*/ 77 w 87"/>
                <a:gd name="T35" fmla="*/ 125 h 154"/>
                <a:gd name="T36" fmla="*/ 85 w 87"/>
                <a:gd name="T37" fmla="*/ 133 h 154"/>
                <a:gd name="T38" fmla="*/ 85 w 87"/>
                <a:gd name="T39" fmla="*/ 134 h 154"/>
                <a:gd name="T40" fmla="*/ 69 w 87"/>
                <a:gd name="T41" fmla="*/ 151 h 154"/>
                <a:gd name="T42" fmla="*/ 8 w 87"/>
                <a:gd name="T43" fmla="*/ 151 h 154"/>
                <a:gd name="T44" fmla="*/ 0 w 87"/>
                <a:gd name="T45" fmla="*/ 142 h 154"/>
                <a:gd name="T46" fmla="*/ 0 w 87"/>
                <a:gd name="T47" fmla="*/ 7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 h="154">
                  <a:moveTo>
                    <a:pt x="0" y="76"/>
                  </a:moveTo>
                  <a:cubicBezTo>
                    <a:pt x="0" y="54"/>
                    <a:pt x="0" y="32"/>
                    <a:pt x="0" y="11"/>
                  </a:cubicBezTo>
                  <a:cubicBezTo>
                    <a:pt x="0" y="2"/>
                    <a:pt x="2" y="0"/>
                    <a:pt x="10" y="0"/>
                  </a:cubicBezTo>
                  <a:cubicBezTo>
                    <a:pt x="32" y="1"/>
                    <a:pt x="54" y="1"/>
                    <a:pt x="75" y="0"/>
                  </a:cubicBezTo>
                  <a:cubicBezTo>
                    <a:pt x="83" y="0"/>
                    <a:pt x="86" y="3"/>
                    <a:pt x="85" y="10"/>
                  </a:cubicBezTo>
                  <a:cubicBezTo>
                    <a:pt x="85" y="11"/>
                    <a:pt x="85" y="11"/>
                    <a:pt x="85" y="11"/>
                  </a:cubicBezTo>
                  <a:cubicBezTo>
                    <a:pt x="85" y="26"/>
                    <a:pt x="85" y="26"/>
                    <a:pt x="71" y="26"/>
                  </a:cubicBezTo>
                  <a:cubicBezTo>
                    <a:pt x="60" y="26"/>
                    <a:pt x="49" y="26"/>
                    <a:pt x="38" y="26"/>
                  </a:cubicBezTo>
                  <a:cubicBezTo>
                    <a:pt x="32" y="26"/>
                    <a:pt x="30" y="28"/>
                    <a:pt x="30" y="33"/>
                  </a:cubicBezTo>
                  <a:cubicBezTo>
                    <a:pt x="28" y="60"/>
                    <a:pt x="27" y="60"/>
                    <a:pt x="54" y="60"/>
                  </a:cubicBezTo>
                  <a:cubicBezTo>
                    <a:pt x="61" y="60"/>
                    <a:pt x="68" y="60"/>
                    <a:pt x="74" y="60"/>
                  </a:cubicBezTo>
                  <a:cubicBezTo>
                    <a:pt x="79" y="60"/>
                    <a:pt x="81" y="62"/>
                    <a:pt x="81" y="67"/>
                  </a:cubicBezTo>
                  <a:cubicBezTo>
                    <a:pt x="82" y="85"/>
                    <a:pt x="82" y="85"/>
                    <a:pt x="64" y="85"/>
                  </a:cubicBezTo>
                  <a:cubicBezTo>
                    <a:pt x="55" y="85"/>
                    <a:pt x="47" y="86"/>
                    <a:pt x="38" y="85"/>
                  </a:cubicBezTo>
                  <a:cubicBezTo>
                    <a:pt x="32" y="85"/>
                    <a:pt x="30" y="88"/>
                    <a:pt x="30" y="94"/>
                  </a:cubicBezTo>
                  <a:cubicBezTo>
                    <a:pt x="30" y="102"/>
                    <a:pt x="30" y="110"/>
                    <a:pt x="30" y="118"/>
                  </a:cubicBezTo>
                  <a:cubicBezTo>
                    <a:pt x="30" y="123"/>
                    <a:pt x="32" y="126"/>
                    <a:pt x="38" y="126"/>
                  </a:cubicBezTo>
                  <a:cubicBezTo>
                    <a:pt x="51" y="125"/>
                    <a:pt x="64" y="126"/>
                    <a:pt x="77" y="125"/>
                  </a:cubicBezTo>
                  <a:cubicBezTo>
                    <a:pt x="83" y="125"/>
                    <a:pt x="86" y="127"/>
                    <a:pt x="85" y="133"/>
                  </a:cubicBezTo>
                  <a:cubicBezTo>
                    <a:pt x="85" y="133"/>
                    <a:pt x="85" y="134"/>
                    <a:pt x="85" y="134"/>
                  </a:cubicBezTo>
                  <a:cubicBezTo>
                    <a:pt x="85" y="154"/>
                    <a:pt x="87" y="151"/>
                    <a:pt x="69" y="151"/>
                  </a:cubicBezTo>
                  <a:cubicBezTo>
                    <a:pt x="49" y="151"/>
                    <a:pt x="29" y="150"/>
                    <a:pt x="8" y="151"/>
                  </a:cubicBezTo>
                  <a:cubicBezTo>
                    <a:pt x="2" y="151"/>
                    <a:pt x="0" y="149"/>
                    <a:pt x="0" y="142"/>
                  </a:cubicBezTo>
                  <a:cubicBezTo>
                    <a:pt x="0" y="120"/>
                    <a:pt x="0" y="98"/>
                    <a:pt x="0" y="76"/>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7" name="Freeform 16"/>
            <p:cNvSpPr>
              <a:spLocks/>
            </p:cNvSpPr>
            <p:nvPr userDrawn="1"/>
          </p:nvSpPr>
          <p:spPr bwMode="auto">
            <a:xfrm>
              <a:off x="9563100" y="895350"/>
              <a:ext cx="1901825" cy="68263"/>
            </a:xfrm>
            <a:custGeom>
              <a:avLst/>
              <a:gdLst>
                <a:gd name="T0" fmla="*/ 0 w 506"/>
                <a:gd name="T1" fmla="*/ 18 h 18"/>
                <a:gd name="T2" fmla="*/ 35 w 506"/>
                <a:gd name="T3" fmla="*/ 0 h 18"/>
                <a:gd name="T4" fmla="*/ 493 w 506"/>
                <a:gd name="T5" fmla="*/ 1 h 18"/>
                <a:gd name="T6" fmla="*/ 506 w 506"/>
                <a:gd name="T7" fmla="*/ 1 h 18"/>
                <a:gd name="T8" fmla="*/ 506 w 506"/>
                <a:gd name="T9" fmla="*/ 18 h 18"/>
                <a:gd name="T10" fmla="*/ 0 w 506"/>
                <a:gd name="T11" fmla="*/ 18 h 18"/>
              </a:gdLst>
              <a:ahLst/>
              <a:cxnLst>
                <a:cxn ang="0">
                  <a:pos x="T0" y="T1"/>
                </a:cxn>
                <a:cxn ang="0">
                  <a:pos x="T2" y="T3"/>
                </a:cxn>
                <a:cxn ang="0">
                  <a:pos x="T4" y="T5"/>
                </a:cxn>
                <a:cxn ang="0">
                  <a:pos x="T6" y="T7"/>
                </a:cxn>
                <a:cxn ang="0">
                  <a:pos x="T8" y="T9"/>
                </a:cxn>
                <a:cxn ang="0">
                  <a:pos x="T10" y="T11"/>
                </a:cxn>
              </a:cxnLst>
              <a:rect l="0" t="0" r="r" b="b"/>
              <a:pathLst>
                <a:path w="506" h="18">
                  <a:moveTo>
                    <a:pt x="0" y="18"/>
                  </a:moveTo>
                  <a:cubicBezTo>
                    <a:pt x="10" y="8"/>
                    <a:pt x="19" y="0"/>
                    <a:pt x="35" y="0"/>
                  </a:cubicBezTo>
                  <a:cubicBezTo>
                    <a:pt x="188" y="1"/>
                    <a:pt x="340" y="1"/>
                    <a:pt x="493" y="1"/>
                  </a:cubicBezTo>
                  <a:cubicBezTo>
                    <a:pt x="497" y="1"/>
                    <a:pt x="501" y="1"/>
                    <a:pt x="506" y="1"/>
                  </a:cubicBezTo>
                  <a:cubicBezTo>
                    <a:pt x="506" y="6"/>
                    <a:pt x="506" y="12"/>
                    <a:pt x="506" y="18"/>
                  </a:cubicBezTo>
                  <a:cubicBezTo>
                    <a:pt x="338" y="18"/>
                    <a:pt x="169" y="18"/>
                    <a:pt x="0" y="18"/>
                  </a:cubicBezTo>
                  <a:close/>
                </a:path>
              </a:pathLst>
            </a:custGeom>
            <a:solidFill>
              <a:srgbClr val="A50C0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8" name="Freeform 17"/>
            <p:cNvSpPr>
              <a:spLocks/>
            </p:cNvSpPr>
            <p:nvPr userDrawn="1"/>
          </p:nvSpPr>
          <p:spPr bwMode="auto">
            <a:xfrm>
              <a:off x="11099800" y="2846388"/>
              <a:ext cx="387350" cy="601663"/>
            </a:xfrm>
            <a:custGeom>
              <a:avLst/>
              <a:gdLst>
                <a:gd name="T0" fmla="*/ 89 w 103"/>
                <a:gd name="T1" fmla="*/ 35 h 160"/>
                <a:gd name="T2" fmla="*/ 52 w 103"/>
                <a:gd name="T3" fmla="*/ 29 h 160"/>
                <a:gd name="T4" fmla="*/ 34 w 103"/>
                <a:gd name="T5" fmla="*/ 41 h 160"/>
                <a:gd name="T6" fmla="*/ 43 w 103"/>
                <a:gd name="T7" fmla="*/ 60 h 160"/>
                <a:gd name="T8" fmla="*/ 80 w 103"/>
                <a:gd name="T9" fmla="*/ 80 h 160"/>
                <a:gd name="T10" fmla="*/ 97 w 103"/>
                <a:gd name="T11" fmla="*/ 129 h 160"/>
                <a:gd name="T12" fmla="*/ 65 w 103"/>
                <a:gd name="T13" fmla="*/ 155 h 160"/>
                <a:gd name="T14" fmla="*/ 11 w 103"/>
                <a:gd name="T15" fmla="*/ 152 h 160"/>
                <a:gd name="T16" fmla="*/ 2 w 103"/>
                <a:gd name="T17" fmla="*/ 139 h 160"/>
                <a:gd name="T18" fmla="*/ 2 w 103"/>
                <a:gd name="T19" fmla="*/ 122 h 160"/>
                <a:gd name="T20" fmla="*/ 34 w 103"/>
                <a:gd name="T21" fmla="*/ 131 h 160"/>
                <a:gd name="T22" fmla="*/ 58 w 103"/>
                <a:gd name="T23" fmla="*/ 130 h 160"/>
                <a:gd name="T24" fmla="*/ 63 w 103"/>
                <a:gd name="T25" fmla="*/ 104 h 160"/>
                <a:gd name="T26" fmla="*/ 38 w 103"/>
                <a:gd name="T27" fmla="*/ 90 h 160"/>
                <a:gd name="T28" fmla="*/ 6 w 103"/>
                <a:gd name="T29" fmla="*/ 57 h 160"/>
                <a:gd name="T30" fmla="*/ 33 w 103"/>
                <a:gd name="T31" fmla="*/ 7 h 160"/>
                <a:gd name="T32" fmla="*/ 92 w 103"/>
                <a:gd name="T33" fmla="*/ 12 h 160"/>
                <a:gd name="T34" fmla="*/ 96 w 103"/>
                <a:gd name="T35" fmla="*/ 18 h 160"/>
                <a:gd name="T36" fmla="*/ 89 w 103"/>
                <a:gd name="T37"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60">
                  <a:moveTo>
                    <a:pt x="89" y="35"/>
                  </a:moveTo>
                  <a:cubicBezTo>
                    <a:pt x="76" y="33"/>
                    <a:pt x="64" y="31"/>
                    <a:pt x="52" y="29"/>
                  </a:cubicBezTo>
                  <a:cubicBezTo>
                    <a:pt x="44" y="28"/>
                    <a:pt x="37" y="32"/>
                    <a:pt x="34" y="41"/>
                  </a:cubicBezTo>
                  <a:cubicBezTo>
                    <a:pt x="31" y="50"/>
                    <a:pt x="36" y="56"/>
                    <a:pt x="43" y="60"/>
                  </a:cubicBezTo>
                  <a:cubicBezTo>
                    <a:pt x="55" y="67"/>
                    <a:pt x="68" y="72"/>
                    <a:pt x="80" y="80"/>
                  </a:cubicBezTo>
                  <a:cubicBezTo>
                    <a:pt x="97" y="91"/>
                    <a:pt x="103" y="109"/>
                    <a:pt x="97" y="129"/>
                  </a:cubicBezTo>
                  <a:cubicBezTo>
                    <a:pt x="91" y="144"/>
                    <a:pt x="80" y="151"/>
                    <a:pt x="65" y="155"/>
                  </a:cubicBezTo>
                  <a:cubicBezTo>
                    <a:pt x="47" y="160"/>
                    <a:pt x="29" y="158"/>
                    <a:pt x="11" y="152"/>
                  </a:cubicBezTo>
                  <a:cubicBezTo>
                    <a:pt x="4" y="150"/>
                    <a:pt x="1" y="147"/>
                    <a:pt x="2" y="139"/>
                  </a:cubicBezTo>
                  <a:cubicBezTo>
                    <a:pt x="3" y="134"/>
                    <a:pt x="2" y="128"/>
                    <a:pt x="2" y="122"/>
                  </a:cubicBezTo>
                  <a:cubicBezTo>
                    <a:pt x="14" y="125"/>
                    <a:pt x="24" y="129"/>
                    <a:pt x="34" y="131"/>
                  </a:cubicBezTo>
                  <a:cubicBezTo>
                    <a:pt x="42" y="132"/>
                    <a:pt x="50" y="132"/>
                    <a:pt x="58" y="130"/>
                  </a:cubicBezTo>
                  <a:cubicBezTo>
                    <a:pt x="71" y="127"/>
                    <a:pt x="74" y="112"/>
                    <a:pt x="63" y="104"/>
                  </a:cubicBezTo>
                  <a:cubicBezTo>
                    <a:pt x="56" y="98"/>
                    <a:pt x="47" y="94"/>
                    <a:pt x="38" y="90"/>
                  </a:cubicBezTo>
                  <a:cubicBezTo>
                    <a:pt x="24" y="82"/>
                    <a:pt x="10" y="74"/>
                    <a:pt x="6" y="57"/>
                  </a:cubicBezTo>
                  <a:cubicBezTo>
                    <a:pt x="0" y="34"/>
                    <a:pt x="11" y="14"/>
                    <a:pt x="33" y="7"/>
                  </a:cubicBezTo>
                  <a:cubicBezTo>
                    <a:pt x="53" y="0"/>
                    <a:pt x="73" y="4"/>
                    <a:pt x="92" y="12"/>
                  </a:cubicBezTo>
                  <a:cubicBezTo>
                    <a:pt x="94" y="13"/>
                    <a:pt x="96" y="17"/>
                    <a:pt x="96" y="18"/>
                  </a:cubicBezTo>
                  <a:cubicBezTo>
                    <a:pt x="94" y="25"/>
                    <a:pt x="91" y="31"/>
                    <a:pt x="89" y="35"/>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1382575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rgbClr val="EDEDED"/>
        </a:solidFill>
        <a:effectLst/>
      </p:bgPr>
    </p:bg>
    <p:spTree>
      <p:nvGrpSpPr>
        <p:cNvPr id="1" name=""/>
        <p:cNvGrpSpPr/>
        <p:nvPr/>
      </p:nvGrpSpPr>
      <p:grpSpPr>
        <a:xfrm>
          <a:off x="0" y="0"/>
          <a:ext cx="0" cy="0"/>
          <a:chOff x="0" y="0"/>
          <a:chExt cx="0" cy="0"/>
        </a:xfrm>
      </p:grpSpPr>
      <p:sp>
        <p:nvSpPr>
          <p:cNvPr id="5" name="Freeform 16"/>
          <p:cNvSpPr/>
          <p:nvPr userDrawn="1"/>
        </p:nvSpPr>
        <p:spPr bwMode="auto">
          <a:xfrm flipH="1">
            <a:off x="9513871" y="-15323"/>
            <a:ext cx="2678128" cy="6873324"/>
          </a:xfrm>
          <a:custGeom>
            <a:avLst/>
            <a:gdLst>
              <a:gd name="connsiteX0" fmla="*/ 0 w 289082"/>
              <a:gd name="connsiteY0" fmla="*/ 0 h 825950"/>
              <a:gd name="connsiteX1" fmla="*/ 0 w 289082"/>
              <a:gd name="connsiteY1" fmla="*/ 825950 h 825950"/>
              <a:gd name="connsiteX2" fmla="*/ 289082 w 289082"/>
              <a:gd name="connsiteY2" fmla="*/ 825950 h 825950"/>
              <a:gd name="connsiteX3" fmla="*/ 0 w 289082"/>
              <a:gd name="connsiteY3" fmla="*/ 0 h 825950"/>
            </a:gdLst>
            <a:ahLst/>
            <a:cxnLst>
              <a:cxn ang="0">
                <a:pos x="connsiteX0" y="connsiteY0"/>
              </a:cxn>
              <a:cxn ang="0">
                <a:pos x="connsiteX1" y="connsiteY1"/>
              </a:cxn>
              <a:cxn ang="0">
                <a:pos x="connsiteX2" y="connsiteY2"/>
              </a:cxn>
              <a:cxn ang="0">
                <a:pos x="connsiteX3" y="connsiteY3"/>
              </a:cxn>
            </a:cxnLst>
            <a:rect l="l" t="t" r="r" b="b"/>
            <a:pathLst>
              <a:path w="289082" h="825950">
                <a:moveTo>
                  <a:pt x="0" y="0"/>
                </a:moveTo>
                <a:lnTo>
                  <a:pt x="0" y="825950"/>
                </a:lnTo>
                <a:lnTo>
                  <a:pt x="289082" y="825950"/>
                </a:lnTo>
                <a:lnTo>
                  <a:pt x="0" y="0"/>
                </a:lnTo>
                <a:close/>
              </a:path>
            </a:pathLst>
          </a:custGeom>
          <a:solidFill>
            <a:schemeClr val="accent1">
              <a:lumMod val="90000"/>
            </a:schemeClr>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377" rtl="0" eaLnBrk="0" fontAlgn="base" latinLnBrk="0" hangingPunct="0">
              <a:lnSpc>
                <a:spcPct val="100000"/>
              </a:lnSpc>
              <a:spcBef>
                <a:spcPct val="30000"/>
              </a:spcBef>
              <a:spcAft>
                <a:spcPct val="0"/>
              </a:spcAft>
              <a:buClrTx/>
              <a:buSzPct val="110000"/>
              <a:buFontTx/>
              <a:buNone/>
              <a:tabLst/>
            </a:pPr>
            <a:endParaRPr kumimoji="0" lang="en-GB" sz="1200" b="0" i="0" u="none" strike="noStrike" cap="none" normalizeH="0" baseline="0">
              <a:ln>
                <a:noFill/>
              </a:ln>
              <a:solidFill>
                <a:srgbClr val="000000"/>
              </a:solidFill>
              <a:effectLst/>
              <a:latin typeface="Trebuchet MS" pitchFamily="34" charset="0"/>
            </a:endParaRPr>
          </a:p>
        </p:txBody>
      </p:sp>
      <p:sp>
        <p:nvSpPr>
          <p:cNvPr id="7" name="Title 6"/>
          <p:cNvSpPr>
            <a:spLocks noGrp="1"/>
          </p:cNvSpPr>
          <p:nvPr userDrawn="1">
            <p:ph type="title"/>
          </p:nvPr>
        </p:nvSpPr>
        <p:spPr/>
        <p:txBody>
          <a:bodyPr/>
          <a:lstStyle/>
          <a:p>
            <a:r>
              <a:rPr lang="en-US"/>
              <a:t>Click to edit Master title style</a:t>
            </a:r>
            <a:endParaRPr lang="en-GB"/>
          </a:p>
        </p:txBody>
      </p:sp>
      <p:pic>
        <p:nvPicPr>
          <p:cNvPr id="8" name="Picture 7"/>
          <p:cNvPicPr>
            <a:picLocks noChangeAspect="1"/>
          </p:cNvPicPr>
          <p:nvPr userDrawn="1"/>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375139" y="6318328"/>
            <a:ext cx="786091" cy="344528"/>
          </a:xfrm>
          <a:prstGeom prst="rect">
            <a:avLst/>
          </a:prstGeom>
        </p:spPr>
      </p:pic>
      <p:sp>
        <p:nvSpPr>
          <p:cNvPr id="6" name="Rectangle 5"/>
          <p:cNvSpPr>
            <a:spLocks noChangeArrowheads="1"/>
          </p:cNvSpPr>
          <p:nvPr userDrawn="1"/>
        </p:nvSpPr>
        <p:spPr bwMode="gray">
          <a:xfrm>
            <a:off x="11598751" y="6564313"/>
            <a:ext cx="364202" cy="230832"/>
          </a:xfrm>
          <a:prstGeom prst="rect">
            <a:avLst/>
          </a:prstGeom>
          <a:noFill/>
          <a:ln w="9525" algn="ctr">
            <a:noFill/>
            <a:miter lim="800000"/>
            <a:headEnd/>
            <a:tailEnd/>
          </a:ln>
          <a:effectLst/>
        </p:spPr>
        <p:txBody>
          <a:bodyPr wrap="none" anchor="ctr">
            <a:spAutoFit/>
          </a:bodyPr>
          <a:lstStyle/>
          <a:p>
            <a:pPr algn="l">
              <a:lnSpc>
                <a:spcPct val="90000"/>
              </a:lnSpc>
              <a:spcBef>
                <a:spcPct val="0"/>
              </a:spcBef>
              <a:buSzTx/>
            </a:pPr>
            <a:r>
              <a:rPr lang="en-GB" sz="1000" noProof="0">
                <a:solidFill>
                  <a:schemeClr val="tx1"/>
                </a:solidFill>
                <a:latin typeface="Frutiger45-Light" panose="020B0400000000000000" pitchFamily="34" charset="0"/>
              </a:rPr>
              <a:t> </a:t>
            </a:r>
            <a:fld id="{52CCA358-1675-4C81-9913-EB992B109D9C}" type="slidenum">
              <a:rPr lang="en-GB" sz="1000" noProof="0" smtClean="0">
                <a:solidFill>
                  <a:schemeClr val="tx1"/>
                </a:solidFill>
                <a:latin typeface="Frutiger45-Light" panose="020B0400000000000000" pitchFamily="34" charset="0"/>
              </a:rPr>
              <a:pPr algn="l">
                <a:lnSpc>
                  <a:spcPct val="90000"/>
                </a:lnSpc>
                <a:spcBef>
                  <a:spcPct val="0"/>
                </a:spcBef>
                <a:buSzTx/>
              </a:pPr>
              <a:t>‹#›</a:t>
            </a:fld>
            <a:endParaRPr lang="en-GB" sz="1000" noProof="0">
              <a:solidFill>
                <a:schemeClr val="tx1"/>
              </a:solidFill>
              <a:latin typeface="Frutiger45-Light" panose="020B0400000000000000" pitchFamily="34" charset="0"/>
            </a:endParaRPr>
          </a:p>
        </p:txBody>
      </p:sp>
    </p:spTree>
    <p:extLst>
      <p:ext uri="{BB962C8B-B14F-4D97-AF65-F5344CB8AC3E}">
        <p14:creationId xmlns:p14="http://schemas.microsoft.com/office/powerpoint/2010/main" val="2781035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1 + Content">
    <p:spTree>
      <p:nvGrpSpPr>
        <p:cNvPr id="1" name=""/>
        <p:cNvGrpSpPr/>
        <p:nvPr/>
      </p:nvGrpSpPr>
      <p:grpSpPr>
        <a:xfrm>
          <a:off x="0" y="0"/>
          <a:ext cx="0" cy="0"/>
          <a:chOff x="0" y="0"/>
          <a:chExt cx="0" cy="0"/>
        </a:xfrm>
      </p:grpSpPr>
      <p:sp>
        <p:nvSpPr>
          <p:cNvPr id="2" name="Title 1"/>
          <p:cNvSpPr>
            <a:spLocks noGrp="1"/>
          </p:cNvSpPr>
          <p:nvPr>
            <p:ph type="title"/>
          </p:nvPr>
        </p:nvSpPr>
        <p:spPr>
          <a:xfrm>
            <a:off x="375140"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sz="1400" b="0"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3" name="Content Placeholder 2"/>
          <p:cNvSpPr>
            <a:spLocks noGrp="1"/>
          </p:cNvSpPr>
          <p:nvPr>
            <p:ph idx="1"/>
          </p:nvPr>
        </p:nvSpPr>
        <p:spPr/>
        <p:txBody>
          <a:bodyPr/>
          <a:lstStyle>
            <a:lvl1pPr>
              <a:buSzPct val="110000"/>
              <a:defRPr sz="1400">
                <a:latin typeface="Verdana" panose="020B0604030504040204" pitchFamily="34" charset="0"/>
                <a:ea typeface="Verdana" panose="020B0604030504040204" pitchFamily="34" charset="0"/>
                <a:cs typeface="Verdana" panose="020B0604030504040204" pitchFamily="34" charset="0"/>
              </a:defRPr>
            </a:lvl1pPr>
            <a:lvl2pPr marL="685783" indent="-228594">
              <a:buFont typeface="Courier New" panose="02070309020205020404" pitchFamily="49" charset="0"/>
              <a:buChar char="-"/>
              <a:defRPr sz="1400">
                <a:latin typeface="Verdana" panose="020B0604030504040204" pitchFamily="34" charset="0"/>
                <a:ea typeface="Verdana" panose="020B0604030504040204" pitchFamily="34" charset="0"/>
                <a:cs typeface="Verdana" panose="020B0604030504040204" pitchFamily="34" charset="0"/>
              </a:defRPr>
            </a:lvl2pPr>
            <a:lvl3pPr>
              <a:defRPr sz="1400">
                <a:latin typeface="Verdana" panose="020B0604030504040204" pitchFamily="34" charset="0"/>
                <a:ea typeface="Verdana" panose="020B0604030504040204" pitchFamily="34" charset="0"/>
                <a:cs typeface="Verdana" panose="020B0604030504040204" pitchFamily="34" charset="0"/>
              </a:defRPr>
            </a:lvl3pPr>
            <a:lvl4pPr>
              <a:defRPr sz="1400">
                <a:latin typeface="Verdana" panose="020B0604030504040204" pitchFamily="34" charset="0"/>
                <a:ea typeface="Verdana" panose="020B0604030504040204" pitchFamily="34" charset="0"/>
                <a:cs typeface="Verdana" panose="020B0604030504040204" pitchFamily="34" charset="0"/>
              </a:defRPr>
            </a:lvl4pPr>
            <a:lvl5pPr>
              <a:defRPr sz="1400">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430717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1+T2 + Content">
    <p:spTree>
      <p:nvGrpSpPr>
        <p:cNvPr id="1" name=""/>
        <p:cNvGrpSpPr/>
        <p:nvPr/>
      </p:nvGrpSpPr>
      <p:grpSpPr>
        <a:xfrm>
          <a:off x="0" y="0"/>
          <a:ext cx="0" cy="0"/>
          <a:chOff x="0" y="0"/>
          <a:chExt cx="0" cy="0"/>
        </a:xfrm>
      </p:grpSpPr>
      <p:sp>
        <p:nvSpPr>
          <p:cNvPr id="2" name="Title 1"/>
          <p:cNvSpPr>
            <a:spLocks noGrp="1"/>
          </p:cNvSpPr>
          <p:nvPr>
            <p:ph type="title"/>
          </p:nvPr>
        </p:nvSpPr>
        <p:spPr>
          <a:xfrm>
            <a:off x="375140"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3" name="Content Placeholder 2"/>
          <p:cNvSpPr>
            <a:spLocks noGrp="1"/>
          </p:cNvSpPr>
          <p:nvPr>
            <p:ph idx="1"/>
          </p:nvPr>
        </p:nvSpPr>
        <p:spPr/>
        <p:txBody>
          <a:bodyPr/>
          <a:lstStyle>
            <a:lvl1pPr>
              <a:buSzPct val="110000"/>
              <a:defRPr sz="1400">
                <a:latin typeface="Verdana" panose="020B0604030504040204" pitchFamily="34" charset="0"/>
                <a:ea typeface="Verdana" panose="020B0604030504040204" pitchFamily="34" charset="0"/>
                <a:cs typeface="Verdana" panose="020B0604030504040204" pitchFamily="34" charset="0"/>
              </a:defRPr>
            </a:lvl1pPr>
            <a:lvl2pPr marL="685783" indent="-228594">
              <a:buFont typeface="Courier New" panose="02070309020205020404" pitchFamily="49" charset="0"/>
              <a:buChar char="-"/>
              <a:defRPr sz="1400">
                <a:latin typeface="Verdana" panose="020B0604030504040204" pitchFamily="34" charset="0"/>
                <a:ea typeface="Verdana" panose="020B0604030504040204" pitchFamily="34" charset="0"/>
                <a:cs typeface="Verdana" panose="020B0604030504040204" pitchFamily="34" charset="0"/>
              </a:defRPr>
            </a:lvl2pPr>
            <a:lvl3pPr>
              <a:defRPr sz="1400">
                <a:latin typeface="Verdana" panose="020B0604030504040204" pitchFamily="34" charset="0"/>
                <a:ea typeface="Verdana" panose="020B0604030504040204" pitchFamily="34" charset="0"/>
                <a:cs typeface="Verdana" panose="020B0604030504040204" pitchFamily="34" charset="0"/>
              </a:defRPr>
            </a:lvl3pPr>
            <a:lvl4pPr>
              <a:defRPr sz="1400">
                <a:latin typeface="Verdana" panose="020B0604030504040204" pitchFamily="34" charset="0"/>
                <a:ea typeface="Verdana" panose="020B0604030504040204" pitchFamily="34" charset="0"/>
                <a:cs typeface="Verdana" panose="020B0604030504040204" pitchFamily="34" charset="0"/>
              </a:defRPr>
            </a:lvl4pPr>
            <a:lvl5pPr>
              <a:defRPr sz="1400">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 name="Text Placeholder 4"/>
          <p:cNvSpPr>
            <a:spLocks noGrp="1"/>
          </p:cNvSpPr>
          <p:nvPr>
            <p:ph type="body" sz="quarter" idx="10" hasCustomPrompt="1"/>
          </p:nvPr>
        </p:nvSpPr>
        <p:spPr>
          <a:xfrm>
            <a:off x="374651" y="542925"/>
            <a:ext cx="10922000" cy="371475"/>
          </a:xfrm>
        </p:spPr>
        <p:txBody>
          <a:bodyPr lIns="0" tIns="0" rIns="0" bIns="0"/>
          <a:lstStyle>
            <a:lvl1pPr marL="0" indent="0">
              <a:buNone/>
              <a:defRPr sz="1800" b="1">
                <a:solidFill>
                  <a:schemeClr val="accent4"/>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T2</a:t>
            </a:r>
            <a:endParaRPr lang="en-GB"/>
          </a:p>
        </p:txBody>
      </p:sp>
    </p:spTree>
    <p:extLst>
      <p:ext uri="{BB962C8B-B14F-4D97-AF65-F5344CB8AC3E}">
        <p14:creationId xmlns:p14="http://schemas.microsoft.com/office/powerpoint/2010/main" val="3406439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1+T2 + Content sid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7E93D8-F346-438C-902D-5921FF829DB6}"/>
              </a:ext>
            </a:extLst>
          </p:cNvPr>
          <p:cNvGraphicFramePr>
            <a:graphicFrameLocks noChangeAspect="1"/>
          </p:cNvGraphicFramePr>
          <p:nvPr userDrawn="1">
            <p:custDataLst>
              <p:tags r:id="rId2"/>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2077" name="think-cell Slide" r:id="rId4" imgW="360" imgH="360" progId="TCLayout.ActiveDocument.1">
                  <p:embed/>
                </p:oleObj>
              </mc:Choice>
              <mc:Fallback>
                <p:oleObj name="think-cell Slide" r:id="rId4" imgW="360" imgH="360" progId="TCLayout.ActiveDocument.1">
                  <p:embed/>
                  <p:pic>
                    <p:nvPicPr>
                      <p:cNvPr id="3" name="Object 2" hidden="1">
                        <a:extLst>
                          <a:ext uri="{FF2B5EF4-FFF2-40B4-BE49-F238E27FC236}">
                            <a16:creationId xmlns:a16="http://schemas.microsoft.com/office/drawing/2014/main" id="{087E93D8-F346-438C-902D-5921FF829DB6}"/>
                          </a:ext>
                        </a:extLst>
                      </p:cNvPr>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2" name="Title 1"/>
          <p:cNvSpPr>
            <a:spLocks noGrp="1"/>
          </p:cNvSpPr>
          <p:nvPr>
            <p:ph type="title"/>
          </p:nvPr>
        </p:nvSpPr>
        <p:spPr>
          <a:xfrm>
            <a:off x="375140"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5" name="Text Placeholder 4"/>
          <p:cNvSpPr>
            <a:spLocks noGrp="1"/>
          </p:cNvSpPr>
          <p:nvPr>
            <p:ph type="body" sz="quarter" idx="10" hasCustomPrompt="1"/>
          </p:nvPr>
        </p:nvSpPr>
        <p:spPr>
          <a:xfrm>
            <a:off x="374651" y="542925"/>
            <a:ext cx="10922000" cy="371475"/>
          </a:xfrm>
        </p:spPr>
        <p:txBody>
          <a:bodyPr lIns="0" tIns="0" rIns="0" bIns="0"/>
          <a:lstStyle>
            <a:lvl1pPr marL="0" indent="0">
              <a:buNone/>
              <a:defRPr sz="1800" b="1">
                <a:solidFill>
                  <a:schemeClr val="accent4"/>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T2</a:t>
            </a:r>
            <a:endParaRPr lang="en-GB"/>
          </a:p>
        </p:txBody>
      </p:sp>
      <p:sp>
        <p:nvSpPr>
          <p:cNvPr id="4" name="Rectangle 3"/>
          <p:cNvSpPr/>
          <p:nvPr userDrawn="1"/>
        </p:nvSpPr>
        <p:spPr bwMode="auto">
          <a:xfrm>
            <a:off x="0" y="973394"/>
            <a:ext cx="2941504" cy="5884607"/>
          </a:xfrm>
          <a:prstGeom prst="rect">
            <a:avLst/>
          </a:prstGeom>
          <a:solidFill>
            <a:srgbClr val="F5F5F5"/>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endParaRPr lang="en-GB" sz="2400"/>
          </a:p>
        </p:txBody>
      </p:sp>
      <p:pic>
        <p:nvPicPr>
          <p:cNvPr id="9" name="Picture 8"/>
          <p:cNvPicPr>
            <a:picLocks noChangeAspect="1"/>
          </p:cNvPicPr>
          <p:nvPr userDrawn="1"/>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375139" y="6318328"/>
            <a:ext cx="786091" cy="344528"/>
          </a:xfrm>
          <a:prstGeom prst="rect">
            <a:avLst/>
          </a:prstGeom>
        </p:spPr>
      </p:pic>
      <p:sp>
        <p:nvSpPr>
          <p:cNvPr id="8" name="Text Placeholder 3"/>
          <p:cNvSpPr>
            <a:spLocks noGrp="1"/>
          </p:cNvSpPr>
          <p:nvPr>
            <p:ph type="body" sz="quarter" idx="11"/>
          </p:nvPr>
        </p:nvSpPr>
        <p:spPr>
          <a:xfrm>
            <a:off x="168443" y="1163695"/>
            <a:ext cx="2677500" cy="4749800"/>
          </a:xfrm>
        </p:spPr>
        <p:txBody>
          <a:bodyPr rIns="0"/>
          <a:lstStyle>
            <a:lvl1pPr marL="0" indent="0">
              <a:lnSpc>
                <a:spcPts val="1867"/>
              </a:lnSpc>
              <a:buNone/>
              <a:defRPr>
                <a:solidFill>
                  <a:schemeClr val="bg1">
                    <a:lumMod val="50000"/>
                  </a:schemeClr>
                </a:solidFill>
              </a:defRPr>
            </a:lvl1pPr>
          </a:lstStyle>
          <a:p>
            <a:pPr marL="0" indent="0">
              <a:lnSpc>
                <a:spcPts val="1400"/>
              </a:lnSpc>
              <a:buNone/>
            </a:pPr>
            <a:r>
              <a:rPr lang="en-US" sz="1100" b="1"/>
              <a:t>Key highlights</a:t>
            </a:r>
          </a:p>
          <a:p>
            <a:pPr>
              <a:lnSpc>
                <a:spcPts val="1400"/>
              </a:lnSpc>
            </a:pPr>
            <a:r>
              <a:rPr lang="en-US" sz="1100"/>
              <a:t>XXXX</a:t>
            </a:r>
          </a:p>
          <a:p>
            <a:pPr>
              <a:lnSpc>
                <a:spcPts val="1400"/>
              </a:lnSpc>
            </a:pPr>
            <a:r>
              <a:rPr lang="en-US" sz="1100"/>
              <a:t>XXXX</a:t>
            </a:r>
          </a:p>
          <a:p>
            <a:pPr>
              <a:lnSpc>
                <a:spcPts val="1400"/>
              </a:lnSpc>
            </a:pPr>
            <a:r>
              <a:rPr lang="en-US" sz="1100"/>
              <a:t>XXXX</a:t>
            </a:r>
          </a:p>
          <a:p>
            <a:pPr>
              <a:lnSpc>
                <a:spcPts val="1400"/>
              </a:lnSpc>
            </a:pPr>
            <a:endParaRPr lang="en-US" sz="1100"/>
          </a:p>
          <a:p>
            <a:pPr>
              <a:lnSpc>
                <a:spcPts val="1400"/>
              </a:lnSpc>
            </a:pPr>
            <a:endParaRPr lang="en-US" sz="1100"/>
          </a:p>
          <a:p>
            <a:pPr>
              <a:lnSpc>
                <a:spcPts val="1400"/>
              </a:lnSpc>
            </a:pPr>
            <a:endParaRPr lang="en-US" sz="1100"/>
          </a:p>
          <a:p>
            <a:pPr>
              <a:lnSpc>
                <a:spcPts val="1400"/>
              </a:lnSpc>
            </a:pPr>
            <a:endParaRPr lang="en-US" sz="1100"/>
          </a:p>
          <a:p>
            <a:pPr>
              <a:lnSpc>
                <a:spcPts val="1400"/>
              </a:lnSpc>
            </a:pPr>
            <a:endParaRPr lang="en-US" sz="1100"/>
          </a:p>
        </p:txBody>
      </p:sp>
    </p:spTree>
    <p:extLst>
      <p:ext uri="{BB962C8B-B14F-4D97-AF65-F5344CB8AC3E}">
        <p14:creationId xmlns:p14="http://schemas.microsoft.com/office/powerpoint/2010/main" val="30655618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1+T2 + Content side">
    <p:spTree>
      <p:nvGrpSpPr>
        <p:cNvPr id="1" name=""/>
        <p:cNvGrpSpPr/>
        <p:nvPr/>
      </p:nvGrpSpPr>
      <p:grpSpPr>
        <a:xfrm>
          <a:off x="0" y="0"/>
          <a:ext cx="0" cy="0"/>
          <a:chOff x="0" y="0"/>
          <a:chExt cx="0" cy="0"/>
        </a:xfrm>
      </p:grpSpPr>
      <p:sp>
        <p:nvSpPr>
          <p:cNvPr id="2" name="Title 1"/>
          <p:cNvSpPr>
            <a:spLocks noGrp="1"/>
          </p:cNvSpPr>
          <p:nvPr>
            <p:ph type="title"/>
          </p:nvPr>
        </p:nvSpPr>
        <p:spPr>
          <a:xfrm>
            <a:off x="375140"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5" name="Text Placeholder 4"/>
          <p:cNvSpPr>
            <a:spLocks noGrp="1"/>
          </p:cNvSpPr>
          <p:nvPr>
            <p:ph type="body" sz="quarter" idx="10" hasCustomPrompt="1"/>
          </p:nvPr>
        </p:nvSpPr>
        <p:spPr>
          <a:xfrm>
            <a:off x="374651" y="542925"/>
            <a:ext cx="10922000" cy="371475"/>
          </a:xfrm>
        </p:spPr>
        <p:txBody>
          <a:bodyPr lIns="0" tIns="0" rIns="0" bIns="0"/>
          <a:lstStyle>
            <a:lvl1pPr marL="0" indent="0">
              <a:buNone/>
              <a:defRPr sz="1800" b="1">
                <a:solidFill>
                  <a:schemeClr val="accent4"/>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T2</a:t>
            </a:r>
            <a:endParaRPr lang="en-GB"/>
          </a:p>
        </p:txBody>
      </p:sp>
      <p:sp>
        <p:nvSpPr>
          <p:cNvPr id="4" name="Rectangle 3"/>
          <p:cNvSpPr/>
          <p:nvPr userDrawn="1"/>
        </p:nvSpPr>
        <p:spPr bwMode="auto">
          <a:xfrm>
            <a:off x="9250496" y="983009"/>
            <a:ext cx="2941504" cy="5884607"/>
          </a:xfrm>
          <a:prstGeom prst="rect">
            <a:avLst/>
          </a:prstGeom>
          <a:solidFill>
            <a:srgbClr val="F5F5F5"/>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endParaRPr lang="en-GB" sz="2400"/>
          </a:p>
        </p:txBody>
      </p:sp>
      <p:pic>
        <p:nvPicPr>
          <p:cNvPr id="9" name="Picture 8"/>
          <p:cNvPicPr>
            <a:picLocks noChangeAspect="1"/>
          </p:cNvPicPr>
          <p:nvPr userDrawn="1"/>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375139" y="6318328"/>
            <a:ext cx="786091" cy="344528"/>
          </a:xfrm>
          <a:prstGeom prst="rect">
            <a:avLst/>
          </a:prstGeom>
        </p:spPr>
      </p:pic>
      <p:sp>
        <p:nvSpPr>
          <p:cNvPr id="8" name="Text Placeholder 3"/>
          <p:cNvSpPr>
            <a:spLocks noGrp="1"/>
          </p:cNvSpPr>
          <p:nvPr>
            <p:ph type="body" sz="quarter" idx="11"/>
          </p:nvPr>
        </p:nvSpPr>
        <p:spPr>
          <a:xfrm>
            <a:off x="9382499" y="1241464"/>
            <a:ext cx="2677500" cy="4749800"/>
          </a:xfrm>
        </p:spPr>
        <p:txBody>
          <a:bodyPr rIns="0"/>
          <a:lstStyle>
            <a:lvl1pPr marL="0" indent="0">
              <a:lnSpc>
                <a:spcPts val="1867"/>
              </a:lnSpc>
              <a:buNone/>
              <a:defRPr>
                <a:solidFill>
                  <a:schemeClr val="bg1">
                    <a:lumMod val="50000"/>
                  </a:schemeClr>
                </a:solidFill>
              </a:defRPr>
            </a:lvl1pPr>
          </a:lstStyle>
          <a:p>
            <a:pPr marL="0" indent="0">
              <a:lnSpc>
                <a:spcPts val="1400"/>
              </a:lnSpc>
              <a:buNone/>
            </a:pPr>
            <a:r>
              <a:rPr lang="en-US" sz="1100" b="1"/>
              <a:t>Key highlights</a:t>
            </a:r>
          </a:p>
          <a:p>
            <a:pPr>
              <a:lnSpc>
                <a:spcPts val="1400"/>
              </a:lnSpc>
            </a:pPr>
            <a:r>
              <a:rPr lang="en-US" sz="1100"/>
              <a:t>XXXX</a:t>
            </a:r>
          </a:p>
          <a:p>
            <a:pPr>
              <a:lnSpc>
                <a:spcPts val="1400"/>
              </a:lnSpc>
            </a:pPr>
            <a:r>
              <a:rPr lang="en-US" sz="1100"/>
              <a:t>XXXX</a:t>
            </a:r>
          </a:p>
          <a:p>
            <a:pPr>
              <a:lnSpc>
                <a:spcPts val="1400"/>
              </a:lnSpc>
            </a:pPr>
            <a:r>
              <a:rPr lang="en-US" sz="1100"/>
              <a:t>XXXX</a:t>
            </a:r>
          </a:p>
          <a:p>
            <a:pPr>
              <a:lnSpc>
                <a:spcPts val="1400"/>
              </a:lnSpc>
            </a:pPr>
            <a:endParaRPr lang="en-US" sz="1100"/>
          </a:p>
          <a:p>
            <a:pPr>
              <a:lnSpc>
                <a:spcPts val="1400"/>
              </a:lnSpc>
            </a:pPr>
            <a:endParaRPr lang="en-US" sz="1100"/>
          </a:p>
          <a:p>
            <a:pPr>
              <a:lnSpc>
                <a:spcPts val="1400"/>
              </a:lnSpc>
            </a:pPr>
            <a:endParaRPr lang="en-US" sz="1100"/>
          </a:p>
          <a:p>
            <a:pPr>
              <a:lnSpc>
                <a:spcPts val="1400"/>
              </a:lnSpc>
            </a:pPr>
            <a:endParaRPr lang="en-US" sz="1100"/>
          </a:p>
          <a:p>
            <a:pPr>
              <a:lnSpc>
                <a:spcPts val="1400"/>
              </a:lnSpc>
            </a:pPr>
            <a:endParaRPr lang="en-US" sz="1100"/>
          </a:p>
        </p:txBody>
      </p:sp>
    </p:spTree>
    <p:extLst>
      <p:ext uri="{BB962C8B-B14F-4D97-AF65-F5344CB8AC3E}">
        <p14:creationId xmlns:p14="http://schemas.microsoft.com/office/powerpoint/2010/main" val="23643810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1+T2 + Content side">
    <p:spTree>
      <p:nvGrpSpPr>
        <p:cNvPr id="1" name=""/>
        <p:cNvGrpSpPr/>
        <p:nvPr/>
      </p:nvGrpSpPr>
      <p:grpSpPr>
        <a:xfrm>
          <a:off x="0" y="0"/>
          <a:ext cx="0" cy="0"/>
          <a:chOff x="0" y="0"/>
          <a:chExt cx="0" cy="0"/>
        </a:xfrm>
      </p:grpSpPr>
      <p:sp>
        <p:nvSpPr>
          <p:cNvPr id="4" name="Rectangle 3"/>
          <p:cNvSpPr/>
          <p:nvPr userDrawn="1"/>
        </p:nvSpPr>
        <p:spPr bwMode="auto">
          <a:xfrm>
            <a:off x="0" y="5359400"/>
            <a:ext cx="12192000" cy="1498600"/>
          </a:xfrm>
          <a:prstGeom prst="rect">
            <a:avLst/>
          </a:prstGeom>
          <a:solidFill>
            <a:srgbClr val="F5F5F5"/>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endParaRPr lang="en-GB" sz="2400"/>
          </a:p>
        </p:txBody>
      </p:sp>
      <p:sp>
        <p:nvSpPr>
          <p:cNvPr id="2" name="Title 1"/>
          <p:cNvSpPr>
            <a:spLocks noGrp="1"/>
          </p:cNvSpPr>
          <p:nvPr>
            <p:ph type="title"/>
          </p:nvPr>
        </p:nvSpPr>
        <p:spPr>
          <a:xfrm>
            <a:off x="375140"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5" name="Text Placeholder 4"/>
          <p:cNvSpPr>
            <a:spLocks noGrp="1"/>
          </p:cNvSpPr>
          <p:nvPr>
            <p:ph type="body" sz="quarter" idx="10" hasCustomPrompt="1"/>
          </p:nvPr>
        </p:nvSpPr>
        <p:spPr>
          <a:xfrm>
            <a:off x="374651" y="542925"/>
            <a:ext cx="10922000" cy="371475"/>
          </a:xfrm>
        </p:spPr>
        <p:txBody>
          <a:bodyPr lIns="0" tIns="0" rIns="0" bIns="0"/>
          <a:lstStyle>
            <a:lvl1pPr marL="0" indent="0">
              <a:buNone/>
              <a:defRPr sz="1800" b="1">
                <a:solidFill>
                  <a:schemeClr val="accent4"/>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T2</a:t>
            </a:r>
            <a:endParaRPr lang="en-GB"/>
          </a:p>
        </p:txBody>
      </p:sp>
      <p:pic>
        <p:nvPicPr>
          <p:cNvPr id="9" name="Picture 8"/>
          <p:cNvPicPr>
            <a:picLocks noChangeAspect="1"/>
          </p:cNvPicPr>
          <p:nvPr userDrawn="1"/>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375139" y="6318328"/>
            <a:ext cx="786091" cy="344528"/>
          </a:xfrm>
          <a:prstGeom prst="rect">
            <a:avLst/>
          </a:prstGeom>
        </p:spPr>
      </p:pic>
      <p:sp>
        <p:nvSpPr>
          <p:cNvPr id="8" name="Text Placeholder 3"/>
          <p:cNvSpPr>
            <a:spLocks noGrp="1"/>
          </p:cNvSpPr>
          <p:nvPr>
            <p:ph type="body" sz="quarter" idx="11"/>
          </p:nvPr>
        </p:nvSpPr>
        <p:spPr>
          <a:xfrm>
            <a:off x="1717843" y="5484047"/>
            <a:ext cx="9578808" cy="1249307"/>
          </a:xfrm>
        </p:spPr>
        <p:txBody>
          <a:bodyPr rIns="0"/>
          <a:lstStyle>
            <a:lvl1pPr marL="0" indent="0">
              <a:lnSpc>
                <a:spcPts val="1867"/>
              </a:lnSpc>
              <a:buNone/>
              <a:defRPr>
                <a:solidFill>
                  <a:schemeClr val="bg1">
                    <a:lumMod val="50000"/>
                  </a:schemeClr>
                </a:solidFill>
              </a:defRPr>
            </a:lvl1pPr>
          </a:lstStyle>
          <a:p>
            <a:pPr marL="0" indent="0">
              <a:lnSpc>
                <a:spcPts val="1400"/>
              </a:lnSpc>
              <a:buNone/>
            </a:pPr>
            <a:r>
              <a:rPr lang="en-US" sz="1100" b="1"/>
              <a:t>Key highlights</a:t>
            </a:r>
          </a:p>
          <a:p>
            <a:pPr>
              <a:lnSpc>
                <a:spcPts val="1400"/>
              </a:lnSpc>
            </a:pPr>
            <a:r>
              <a:rPr lang="en-US" sz="1100"/>
              <a:t>XXXX</a:t>
            </a:r>
          </a:p>
          <a:p>
            <a:pPr>
              <a:lnSpc>
                <a:spcPts val="1400"/>
              </a:lnSpc>
            </a:pPr>
            <a:r>
              <a:rPr lang="en-US" sz="1100"/>
              <a:t>XXXX</a:t>
            </a:r>
          </a:p>
          <a:p>
            <a:pPr>
              <a:lnSpc>
                <a:spcPts val="1400"/>
              </a:lnSpc>
            </a:pPr>
            <a:r>
              <a:rPr lang="en-US" sz="1100"/>
              <a:t>XXXX</a:t>
            </a:r>
          </a:p>
          <a:p>
            <a:pPr>
              <a:lnSpc>
                <a:spcPts val="1400"/>
              </a:lnSpc>
            </a:pPr>
            <a:endParaRPr lang="en-US" sz="1100"/>
          </a:p>
          <a:p>
            <a:pPr>
              <a:lnSpc>
                <a:spcPts val="1400"/>
              </a:lnSpc>
            </a:pPr>
            <a:endParaRPr lang="en-US" sz="1100"/>
          </a:p>
          <a:p>
            <a:pPr>
              <a:lnSpc>
                <a:spcPts val="1400"/>
              </a:lnSpc>
            </a:pPr>
            <a:endParaRPr lang="en-US" sz="1100"/>
          </a:p>
          <a:p>
            <a:pPr>
              <a:lnSpc>
                <a:spcPts val="1400"/>
              </a:lnSpc>
            </a:pPr>
            <a:endParaRPr lang="en-US" sz="1100"/>
          </a:p>
          <a:p>
            <a:pPr>
              <a:lnSpc>
                <a:spcPts val="1400"/>
              </a:lnSpc>
            </a:pPr>
            <a:endParaRPr lang="en-US" sz="1100"/>
          </a:p>
        </p:txBody>
      </p:sp>
      <p:sp>
        <p:nvSpPr>
          <p:cNvPr id="7" name="Rectangle 6"/>
          <p:cNvSpPr>
            <a:spLocks noChangeArrowheads="1"/>
          </p:cNvSpPr>
          <p:nvPr userDrawn="1"/>
        </p:nvSpPr>
        <p:spPr bwMode="gray">
          <a:xfrm>
            <a:off x="11598751" y="6564313"/>
            <a:ext cx="364202" cy="230832"/>
          </a:xfrm>
          <a:prstGeom prst="rect">
            <a:avLst/>
          </a:prstGeom>
          <a:noFill/>
          <a:ln w="9525" algn="ctr">
            <a:noFill/>
            <a:miter lim="800000"/>
            <a:headEnd/>
            <a:tailEnd/>
          </a:ln>
          <a:effectLst/>
        </p:spPr>
        <p:txBody>
          <a:bodyPr wrap="none" anchor="ctr">
            <a:spAutoFit/>
          </a:bodyPr>
          <a:lstStyle/>
          <a:p>
            <a:pPr algn="l">
              <a:lnSpc>
                <a:spcPct val="90000"/>
              </a:lnSpc>
              <a:spcBef>
                <a:spcPct val="0"/>
              </a:spcBef>
              <a:buSzTx/>
            </a:pPr>
            <a:r>
              <a:rPr lang="en-GB" sz="1000" noProof="0">
                <a:solidFill>
                  <a:schemeClr val="tx1"/>
                </a:solidFill>
                <a:latin typeface="Frutiger45-Light" panose="020B0400000000000000" pitchFamily="34" charset="0"/>
              </a:rPr>
              <a:t> </a:t>
            </a:r>
            <a:fld id="{52CCA358-1675-4C81-9913-EB992B109D9C}" type="slidenum">
              <a:rPr lang="en-GB" sz="1000" noProof="0" smtClean="0">
                <a:solidFill>
                  <a:schemeClr val="tx1"/>
                </a:solidFill>
                <a:latin typeface="Frutiger45-Light" panose="020B0400000000000000" pitchFamily="34" charset="0"/>
              </a:rPr>
              <a:pPr algn="l">
                <a:lnSpc>
                  <a:spcPct val="90000"/>
                </a:lnSpc>
                <a:spcBef>
                  <a:spcPct val="0"/>
                </a:spcBef>
                <a:buSzTx/>
              </a:pPr>
              <a:t>‹#›</a:t>
            </a:fld>
            <a:endParaRPr lang="en-GB" sz="1000" noProof="0">
              <a:solidFill>
                <a:schemeClr val="tx1"/>
              </a:solidFill>
              <a:latin typeface="Frutiger45-Light" panose="020B0400000000000000" pitchFamily="34" charset="0"/>
            </a:endParaRPr>
          </a:p>
        </p:txBody>
      </p:sp>
    </p:spTree>
    <p:extLst>
      <p:ext uri="{BB962C8B-B14F-4D97-AF65-F5344CB8AC3E}">
        <p14:creationId xmlns:p14="http://schemas.microsoft.com/office/powerpoint/2010/main" val="129100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8/31/2020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
        <p:nvSpPr>
          <p:cNvPr id="7" name="Title Placeholder 1">
            <a:extLst>
              <a:ext uri="{FF2B5EF4-FFF2-40B4-BE49-F238E27FC236}">
                <a16:creationId xmlns:a16="http://schemas.microsoft.com/office/drawing/2014/main" id="{10AF573F-B6A7-4E43-9743-E23E2FDD28C9}"/>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82299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1+T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0E2A670-80D6-4B5F-B40F-0019B51E5A2C}"/>
              </a:ext>
            </a:extLst>
          </p:cNvPr>
          <p:cNvGraphicFramePr>
            <a:graphicFrameLocks noChangeAspect="1"/>
          </p:cNvGraphicFramePr>
          <p:nvPr userDrawn="1">
            <p:custDataLst>
              <p:tags r:id="rId2"/>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3101"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id="{90E2A670-80D6-4B5F-B40F-0019B51E5A2C}"/>
                          </a:ext>
                        </a:extLst>
                      </p:cNvPr>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2" name="Title 1"/>
          <p:cNvSpPr>
            <a:spLocks noGrp="1"/>
          </p:cNvSpPr>
          <p:nvPr>
            <p:ph type="title"/>
          </p:nvPr>
        </p:nvSpPr>
        <p:spPr>
          <a:xfrm>
            <a:off x="375140"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5" name="Text Placeholder 4"/>
          <p:cNvSpPr>
            <a:spLocks noGrp="1"/>
          </p:cNvSpPr>
          <p:nvPr>
            <p:ph type="body" sz="quarter" idx="10" hasCustomPrompt="1"/>
          </p:nvPr>
        </p:nvSpPr>
        <p:spPr>
          <a:xfrm>
            <a:off x="374651" y="542925"/>
            <a:ext cx="10922000" cy="371475"/>
          </a:xfrm>
        </p:spPr>
        <p:txBody>
          <a:bodyPr lIns="0" tIns="0" rIns="0" bIns="0"/>
          <a:lstStyle>
            <a:lvl1pPr marL="0" indent="0">
              <a:buNone/>
              <a:defRPr sz="1800" b="1">
                <a:solidFill>
                  <a:schemeClr val="accent4"/>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T2</a:t>
            </a:r>
            <a:endParaRPr lang="en-GB"/>
          </a:p>
        </p:txBody>
      </p:sp>
    </p:spTree>
    <p:extLst>
      <p:ext uri="{BB962C8B-B14F-4D97-AF65-F5344CB8AC3E}">
        <p14:creationId xmlns:p14="http://schemas.microsoft.com/office/powerpoint/2010/main" val="1383903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1 Only">
    <p:bg>
      <p:bgRef idx="1001">
        <a:schemeClr val="bg1"/>
      </p:bgRef>
    </p:bg>
    <p:spTree>
      <p:nvGrpSpPr>
        <p:cNvPr id="1" name=""/>
        <p:cNvGrpSpPr/>
        <p:nvPr/>
      </p:nvGrpSpPr>
      <p:grpSpPr>
        <a:xfrm>
          <a:off x="0" y="0"/>
          <a:ext cx="0" cy="0"/>
          <a:chOff x="0" y="0"/>
          <a:chExt cx="0" cy="0"/>
        </a:xfrm>
      </p:grpSpPr>
      <p:sp>
        <p:nvSpPr>
          <p:cNvPr id="3" name="Title 1"/>
          <p:cNvSpPr>
            <a:spLocks noGrp="1"/>
          </p:cNvSpPr>
          <p:nvPr>
            <p:ph type="title"/>
          </p:nvPr>
        </p:nvSpPr>
        <p:spPr>
          <a:xfrm>
            <a:off x="375140" y="186166"/>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Tree>
    <p:extLst>
      <p:ext uri="{BB962C8B-B14F-4D97-AF65-F5344CB8AC3E}">
        <p14:creationId xmlns:p14="http://schemas.microsoft.com/office/powerpoint/2010/main" val="78214887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1 + Content side">
    <p:bg>
      <p:bgRef idx="1001">
        <a:schemeClr val="bg1"/>
      </p:bgRef>
    </p:bg>
    <p:spTree>
      <p:nvGrpSpPr>
        <p:cNvPr id="1" name=""/>
        <p:cNvGrpSpPr/>
        <p:nvPr/>
      </p:nvGrpSpPr>
      <p:grpSpPr>
        <a:xfrm>
          <a:off x="0" y="0"/>
          <a:ext cx="0" cy="0"/>
          <a:chOff x="0" y="0"/>
          <a:chExt cx="0" cy="0"/>
        </a:xfrm>
      </p:grpSpPr>
      <p:sp>
        <p:nvSpPr>
          <p:cNvPr id="4" name="Rectangle 3"/>
          <p:cNvSpPr/>
          <p:nvPr userDrawn="1"/>
        </p:nvSpPr>
        <p:spPr bwMode="auto">
          <a:xfrm>
            <a:off x="0" y="973394"/>
            <a:ext cx="2941504" cy="5884607"/>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endParaRPr lang="en-GB" sz="2400"/>
          </a:p>
        </p:txBody>
      </p:sp>
      <p:sp>
        <p:nvSpPr>
          <p:cNvPr id="3" name="Title 1"/>
          <p:cNvSpPr>
            <a:spLocks noGrp="1"/>
          </p:cNvSpPr>
          <p:nvPr>
            <p:ph type="title"/>
          </p:nvPr>
        </p:nvSpPr>
        <p:spPr>
          <a:xfrm>
            <a:off x="374651"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9" name="Text Placeholder 6"/>
          <p:cNvSpPr>
            <a:spLocks noGrp="1"/>
          </p:cNvSpPr>
          <p:nvPr>
            <p:ph type="body" sz="quarter" idx="11" hasCustomPrompt="1"/>
          </p:nvPr>
        </p:nvSpPr>
        <p:spPr>
          <a:xfrm>
            <a:off x="374650" y="1163695"/>
            <a:ext cx="2471292" cy="4749800"/>
          </a:xfrm>
        </p:spPr>
        <p:txBody>
          <a:bodyPr/>
          <a:lstStyle>
            <a:lvl1pPr>
              <a:defRPr sz="1400">
                <a:solidFill>
                  <a:schemeClr val="accent4"/>
                </a:solidFill>
              </a:defRPr>
            </a:lvl1pPr>
            <a:lvl2pPr>
              <a:defRPr sz="1400">
                <a:solidFill>
                  <a:schemeClr val="accent4"/>
                </a:solidFill>
              </a:defRPr>
            </a:lvl2pPr>
            <a:lvl3pPr>
              <a:defRPr sz="1200">
                <a:solidFill>
                  <a:schemeClr val="accent4"/>
                </a:solidFill>
              </a:defRPr>
            </a:lvl3pPr>
            <a:lvl4pPr>
              <a:defRPr sz="1200">
                <a:solidFill>
                  <a:schemeClr val="accent4"/>
                </a:solidFill>
              </a:defRPr>
            </a:lvl4pPr>
            <a:lvl5pPr>
              <a:defRPr sz="1200">
                <a:solidFill>
                  <a:schemeClr val="accent4"/>
                </a:solidFill>
              </a:defRPr>
            </a:lvl5pPr>
          </a:lstStyle>
          <a:p>
            <a:pPr lvl="0"/>
            <a:r>
              <a:rPr lang="en-US"/>
              <a:t>Click to edit Master text styles</a:t>
            </a:r>
          </a:p>
          <a:p>
            <a:pPr lvl="1"/>
            <a:r>
              <a:rPr lang="en-US"/>
              <a:t>Second level</a:t>
            </a:r>
          </a:p>
          <a:p>
            <a:pPr lvl="2"/>
            <a:r>
              <a:rPr lang="en-US"/>
              <a:t>Third level</a:t>
            </a:r>
          </a:p>
        </p:txBody>
      </p:sp>
      <p:pic>
        <p:nvPicPr>
          <p:cNvPr id="8" name="Picture 7"/>
          <p:cNvPicPr>
            <a:picLocks noChangeAspect="1"/>
          </p:cNvPicPr>
          <p:nvPr userDrawn="1"/>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375139" y="6318328"/>
            <a:ext cx="786091" cy="344528"/>
          </a:xfrm>
          <a:prstGeom prst="rect">
            <a:avLst/>
          </a:prstGeom>
        </p:spPr>
      </p:pic>
    </p:spTree>
    <p:extLst>
      <p:ext uri="{BB962C8B-B14F-4D97-AF65-F5344CB8AC3E}">
        <p14:creationId xmlns:p14="http://schemas.microsoft.com/office/powerpoint/2010/main" val="143156888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1 + Content side">
    <p:bg>
      <p:bgRef idx="1001">
        <a:schemeClr val="bg1"/>
      </p:bgRef>
    </p:bg>
    <p:spTree>
      <p:nvGrpSpPr>
        <p:cNvPr id="1" name=""/>
        <p:cNvGrpSpPr/>
        <p:nvPr/>
      </p:nvGrpSpPr>
      <p:grpSpPr>
        <a:xfrm>
          <a:off x="0" y="0"/>
          <a:ext cx="0" cy="0"/>
          <a:chOff x="0" y="0"/>
          <a:chExt cx="0" cy="0"/>
        </a:xfrm>
      </p:grpSpPr>
      <p:sp>
        <p:nvSpPr>
          <p:cNvPr id="4" name="Rectangle 3"/>
          <p:cNvSpPr/>
          <p:nvPr userDrawn="1"/>
        </p:nvSpPr>
        <p:spPr bwMode="auto">
          <a:xfrm>
            <a:off x="0" y="973394"/>
            <a:ext cx="5029200" cy="5884607"/>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endParaRPr lang="en-GB" sz="2400"/>
          </a:p>
        </p:txBody>
      </p:sp>
      <p:sp>
        <p:nvSpPr>
          <p:cNvPr id="3" name="Title 1"/>
          <p:cNvSpPr>
            <a:spLocks noGrp="1"/>
          </p:cNvSpPr>
          <p:nvPr>
            <p:ph type="title"/>
          </p:nvPr>
        </p:nvSpPr>
        <p:spPr>
          <a:xfrm>
            <a:off x="374651"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9" name="Text Placeholder 6"/>
          <p:cNvSpPr>
            <a:spLocks noGrp="1"/>
          </p:cNvSpPr>
          <p:nvPr>
            <p:ph type="body" sz="quarter" idx="11" hasCustomPrompt="1"/>
          </p:nvPr>
        </p:nvSpPr>
        <p:spPr>
          <a:xfrm>
            <a:off x="374650" y="1163695"/>
            <a:ext cx="2471292" cy="4749800"/>
          </a:xfrm>
        </p:spPr>
        <p:txBody>
          <a:bodyPr/>
          <a:lstStyle>
            <a:lvl1pPr>
              <a:defRPr sz="1400">
                <a:solidFill>
                  <a:schemeClr val="accent4"/>
                </a:solidFill>
              </a:defRPr>
            </a:lvl1pPr>
            <a:lvl2pPr>
              <a:defRPr sz="1400">
                <a:solidFill>
                  <a:schemeClr val="accent4"/>
                </a:solidFill>
              </a:defRPr>
            </a:lvl2pPr>
            <a:lvl3pPr>
              <a:defRPr sz="1200">
                <a:solidFill>
                  <a:schemeClr val="accent4"/>
                </a:solidFill>
              </a:defRPr>
            </a:lvl3pPr>
            <a:lvl4pPr>
              <a:defRPr sz="1200">
                <a:solidFill>
                  <a:schemeClr val="accent4"/>
                </a:solidFill>
              </a:defRPr>
            </a:lvl4pPr>
            <a:lvl5pPr>
              <a:defRPr sz="1200">
                <a:solidFill>
                  <a:schemeClr val="accent4"/>
                </a:solidFill>
              </a:defRPr>
            </a:lvl5pPr>
          </a:lstStyle>
          <a:p>
            <a:pPr lvl="0"/>
            <a:r>
              <a:rPr lang="en-US"/>
              <a:t>Click to edit Master text styles</a:t>
            </a:r>
          </a:p>
          <a:p>
            <a:pPr lvl="1"/>
            <a:r>
              <a:rPr lang="en-US"/>
              <a:t>Second level</a:t>
            </a:r>
          </a:p>
          <a:p>
            <a:pPr lvl="2"/>
            <a:r>
              <a:rPr lang="en-US"/>
              <a:t>Third level</a:t>
            </a:r>
          </a:p>
        </p:txBody>
      </p:sp>
      <p:pic>
        <p:nvPicPr>
          <p:cNvPr id="8" name="Picture 7"/>
          <p:cNvPicPr>
            <a:picLocks noChangeAspect="1"/>
          </p:cNvPicPr>
          <p:nvPr userDrawn="1"/>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375139" y="6318328"/>
            <a:ext cx="786091" cy="344528"/>
          </a:xfrm>
          <a:prstGeom prst="rect">
            <a:avLst/>
          </a:prstGeom>
        </p:spPr>
      </p:pic>
    </p:spTree>
    <p:extLst>
      <p:ext uri="{BB962C8B-B14F-4D97-AF65-F5344CB8AC3E}">
        <p14:creationId xmlns:p14="http://schemas.microsoft.com/office/powerpoint/2010/main" val="3765832573"/>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ack">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userDrawn="1"/>
        </p:nvSpPr>
        <p:spPr>
          <a:xfrm>
            <a:off x="371476" y="6447487"/>
            <a:ext cx="11449051" cy="318924"/>
          </a:xfrm>
          <a:prstGeom prst="rect">
            <a:avLst/>
          </a:prstGeom>
          <a:noFill/>
          <a:ln>
            <a:noFill/>
          </a:ln>
        </p:spPr>
        <p:txBody>
          <a:bodyPr wrap="square" lIns="36000" tIns="36000" rIns="36000" bIns="36000" rtlCol="0" anchor="ctr" anchorCtr="0">
            <a:spAutoFit/>
          </a:bodyPr>
          <a:lstStyle/>
          <a:p>
            <a:r>
              <a:rPr lang="en-US" sz="800">
                <a:solidFill>
                  <a:schemeClr val="tx1">
                    <a:lumMod val="65000"/>
                    <a:lumOff val="35000"/>
                  </a:schemeClr>
                </a:solidFill>
                <a:latin typeface="Frutiger45-Light" panose="020B0400000000000000" pitchFamily="34" charset="0"/>
              </a:rPr>
              <a:t>DISCLAIMER: </a:t>
            </a:r>
            <a:r>
              <a:rPr lang="en-GB" sz="800">
                <a:solidFill>
                  <a:schemeClr val="tx1">
                    <a:lumMod val="65000"/>
                    <a:lumOff val="35000"/>
                  </a:schemeClr>
                </a:solidFill>
                <a:latin typeface="Frutiger45-Light" panose="020B0400000000000000" pitchFamily="34" charset="0"/>
              </a:rPr>
              <a:t>This document has been prepared by Altán for internal use only.. This material must not be copied, reproduced, published, distributed, passed on or disclosed (in whole or in part) to any other person or used for any other purpose at any time without the prior written consent of Altán. </a:t>
            </a:r>
          </a:p>
        </p:txBody>
      </p:sp>
      <p:pic>
        <p:nvPicPr>
          <p:cNvPr id="6" name="Picture 5"/>
          <p:cNvPicPr>
            <a:picLocks noChangeAspect="1"/>
          </p:cNvPicPr>
          <p:nvPr userDrawn="1"/>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4552982" y="2752727"/>
            <a:ext cx="3086039" cy="1352548"/>
          </a:xfrm>
          <a:prstGeom prst="rect">
            <a:avLst/>
          </a:prstGeom>
        </p:spPr>
      </p:pic>
    </p:spTree>
    <p:extLst>
      <p:ext uri="{BB962C8B-B14F-4D97-AF65-F5344CB8AC3E}">
        <p14:creationId xmlns:p14="http://schemas.microsoft.com/office/powerpoint/2010/main" val="262397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Interior Base">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2317" name="Diapositiva de think-cell" r:id="rId4" imgW="336" imgH="336" progId="TCLayout.ActiveDocument.1">
                  <p:embed/>
                </p:oleObj>
              </mc:Choice>
              <mc:Fallback>
                <p:oleObj name="Diapositiva de think-cell" r:id="rId4" imgW="336" imgH="336" progId="TCLayout.ActiveDocument.1">
                  <p:embed/>
                  <p:pic>
                    <p:nvPicPr>
                      <p:cNvPr id="2" name="Objeto 1" hidden="1"/>
                      <p:cNvPicPr/>
                      <p:nvPr/>
                    </p:nvPicPr>
                    <p:blipFill>
                      <a:blip r:embed="rId5"/>
                      <a:stretch>
                        <a:fillRect/>
                      </a:stretch>
                    </p:blipFill>
                    <p:spPr>
                      <a:xfrm>
                        <a:off x="1590" y="1591"/>
                        <a:ext cx="1587" cy="1587"/>
                      </a:xfrm>
                      <a:prstGeom prst="rect">
                        <a:avLst/>
                      </a:prstGeom>
                    </p:spPr>
                  </p:pic>
                </p:oleObj>
              </mc:Fallback>
            </mc:AlternateContent>
          </a:graphicData>
        </a:graphic>
      </p:graphicFrame>
      <p:sp>
        <p:nvSpPr>
          <p:cNvPr id="4" name="1 Título"/>
          <p:cNvSpPr>
            <a:spLocks noGrp="1"/>
          </p:cNvSpPr>
          <p:nvPr>
            <p:ph type="title" hasCustomPrompt="1"/>
          </p:nvPr>
        </p:nvSpPr>
        <p:spPr>
          <a:xfrm>
            <a:off x="155577" y="-6302"/>
            <a:ext cx="11880851" cy="836023"/>
          </a:xfrm>
          <a:prstGeom prst="rect">
            <a:avLst/>
          </a:prstGeom>
          <a:ln>
            <a:noFill/>
          </a:ln>
        </p:spPr>
        <p:txBody>
          <a:bodyPr anchor="ctr"/>
          <a:lstStyle>
            <a:lvl1pPr algn="l">
              <a:defRPr sz="2531" b="1" i="0" baseline="0">
                <a:solidFill>
                  <a:schemeClr val="tx1"/>
                </a:solidFill>
                <a:latin typeface="+mj-lt"/>
                <a:ea typeface="Arial" charset="0"/>
                <a:cs typeface="Arial" charset="0"/>
              </a:defRPr>
            </a:lvl1pPr>
          </a:lstStyle>
          <a:p>
            <a:r>
              <a:rPr lang="en-GB" altLang="es-ES" dirty="0"/>
              <a:t>Click to edit master title style</a:t>
            </a:r>
          </a:p>
        </p:txBody>
      </p:sp>
      <p:sp>
        <p:nvSpPr>
          <p:cNvPr id="6" name="Rectangle 3"/>
          <p:cNvSpPr>
            <a:spLocks/>
          </p:cNvSpPr>
          <p:nvPr/>
        </p:nvSpPr>
        <p:spPr bwMode="auto">
          <a:xfrm>
            <a:off x="11442723" y="6453337"/>
            <a:ext cx="110608" cy="10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696" b="0" i="0" smtClean="0">
                <a:solidFill>
                  <a:schemeClr val="tx1"/>
                </a:solidFill>
                <a:latin typeface="Arial" charset="0"/>
                <a:ea typeface="Arial" charset="0"/>
                <a:cs typeface="Arial" charset="0"/>
                <a:sym typeface="Arial" pitchFamily="34" charset="0"/>
              </a:rPr>
              <a:pPr eaLnBrk="1" hangingPunct="1">
                <a:defRPr/>
              </a:pPr>
              <a:t>‹#›</a:t>
            </a:fld>
            <a:endParaRPr lang="en-GB" altLang="es-ES" sz="696" b="0" i="0" dirty="0">
              <a:solidFill>
                <a:schemeClr val="tx1"/>
              </a:solidFill>
              <a:latin typeface="Arial" charset="0"/>
              <a:ea typeface="Arial" charset="0"/>
              <a:cs typeface="Arial" charset="0"/>
              <a:sym typeface="Arial" pitchFamily="34" charset="0"/>
            </a:endParaRPr>
          </a:p>
        </p:txBody>
      </p:sp>
      <p:cxnSp>
        <p:nvCxnSpPr>
          <p:cNvPr id="9" name="Conector recto 8"/>
          <p:cNvCxnSpPr/>
          <p:nvPr/>
        </p:nvCxnSpPr>
        <p:spPr>
          <a:xfrm>
            <a:off x="0" y="878886"/>
            <a:ext cx="1680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 y="928053"/>
            <a:ext cx="1200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0" y="977219"/>
            <a:ext cx="720000"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Imagen 12"/>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557744" y="6454294"/>
            <a:ext cx="1044869" cy="252000"/>
          </a:xfrm>
          <a:prstGeom prst="rect">
            <a:avLst/>
          </a:prstGeom>
        </p:spPr>
      </p:pic>
    </p:spTree>
    <p:extLst>
      <p:ext uri="{BB962C8B-B14F-4D97-AF65-F5344CB8AC3E}">
        <p14:creationId xmlns:p14="http://schemas.microsoft.com/office/powerpoint/2010/main" val="3715164136"/>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Interior Txt">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3341" name="Diapositiva de think-cell" r:id="rId4" imgW="336" imgH="336" progId="TCLayout.ActiveDocument.1">
                  <p:embed/>
                </p:oleObj>
              </mc:Choice>
              <mc:Fallback>
                <p:oleObj name="Diapositiva de think-cell" r:id="rId4" imgW="336" imgH="336" progId="TCLayout.ActiveDocument.1">
                  <p:embed/>
                  <p:pic>
                    <p:nvPicPr>
                      <p:cNvPr id="2" name="Objeto 1" hidden="1"/>
                      <p:cNvPicPr/>
                      <p:nvPr/>
                    </p:nvPicPr>
                    <p:blipFill>
                      <a:blip r:embed="rId5"/>
                      <a:stretch>
                        <a:fillRect/>
                      </a:stretch>
                    </p:blipFill>
                    <p:spPr>
                      <a:xfrm>
                        <a:off x="1590" y="1591"/>
                        <a:ext cx="1587" cy="1587"/>
                      </a:xfrm>
                      <a:prstGeom prst="rect">
                        <a:avLst/>
                      </a:prstGeom>
                    </p:spPr>
                  </p:pic>
                </p:oleObj>
              </mc:Fallback>
            </mc:AlternateContent>
          </a:graphicData>
        </a:graphic>
      </p:graphicFrame>
      <p:sp>
        <p:nvSpPr>
          <p:cNvPr id="4" name="1 Título"/>
          <p:cNvSpPr>
            <a:spLocks noGrp="1"/>
          </p:cNvSpPr>
          <p:nvPr>
            <p:ph type="title" hasCustomPrompt="1"/>
          </p:nvPr>
        </p:nvSpPr>
        <p:spPr>
          <a:xfrm>
            <a:off x="155577" y="-6302"/>
            <a:ext cx="11880851" cy="836023"/>
          </a:xfrm>
          <a:prstGeom prst="rect">
            <a:avLst/>
          </a:prstGeom>
          <a:ln>
            <a:noFill/>
          </a:ln>
        </p:spPr>
        <p:txBody>
          <a:bodyPr anchor="ctr"/>
          <a:lstStyle>
            <a:lvl1pPr algn="l">
              <a:defRPr sz="2531" b="1" i="0" baseline="0">
                <a:solidFill>
                  <a:schemeClr val="tx1"/>
                </a:solidFill>
                <a:latin typeface="+mj-lt"/>
                <a:ea typeface="Arial" charset="0"/>
                <a:cs typeface="Arial" charset="0"/>
              </a:defRPr>
            </a:lvl1pPr>
          </a:lstStyle>
          <a:p>
            <a:r>
              <a:rPr lang="en-GB" altLang="es-ES" dirty="0"/>
              <a:t>Click to edit master title style</a:t>
            </a:r>
          </a:p>
        </p:txBody>
      </p:sp>
      <p:sp>
        <p:nvSpPr>
          <p:cNvPr id="6" name="Rectangle 3"/>
          <p:cNvSpPr>
            <a:spLocks/>
          </p:cNvSpPr>
          <p:nvPr/>
        </p:nvSpPr>
        <p:spPr bwMode="auto">
          <a:xfrm>
            <a:off x="11442723" y="6453337"/>
            <a:ext cx="110608" cy="10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696" b="0" i="0" smtClean="0">
                <a:solidFill>
                  <a:schemeClr val="tx1"/>
                </a:solidFill>
                <a:latin typeface="Arial" charset="0"/>
                <a:ea typeface="Arial" charset="0"/>
                <a:cs typeface="Arial" charset="0"/>
                <a:sym typeface="Arial" pitchFamily="34" charset="0"/>
              </a:rPr>
              <a:pPr eaLnBrk="1" hangingPunct="1">
                <a:defRPr/>
              </a:pPr>
              <a:t>‹#›</a:t>
            </a:fld>
            <a:endParaRPr lang="en-GB" altLang="es-ES" sz="696" b="0" i="0" dirty="0">
              <a:solidFill>
                <a:schemeClr val="tx1"/>
              </a:solidFill>
              <a:latin typeface="Arial" charset="0"/>
              <a:ea typeface="Arial" charset="0"/>
              <a:cs typeface="Arial" charset="0"/>
              <a:sym typeface="Arial" pitchFamily="34" charset="0"/>
            </a:endParaRPr>
          </a:p>
        </p:txBody>
      </p:sp>
      <p:cxnSp>
        <p:nvCxnSpPr>
          <p:cNvPr id="9" name="Conector recto 8"/>
          <p:cNvCxnSpPr/>
          <p:nvPr/>
        </p:nvCxnSpPr>
        <p:spPr>
          <a:xfrm>
            <a:off x="0" y="878886"/>
            <a:ext cx="1680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 y="928053"/>
            <a:ext cx="1200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0" y="977219"/>
            <a:ext cx="720000"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Imagen 12"/>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557744" y="6454294"/>
            <a:ext cx="1044869" cy="252000"/>
          </a:xfrm>
          <a:prstGeom prst="rect">
            <a:avLst/>
          </a:prstGeom>
        </p:spPr>
      </p:pic>
      <p:sp>
        <p:nvSpPr>
          <p:cNvPr id="12" name="Marcador de texto 11"/>
          <p:cNvSpPr>
            <a:spLocks noGrp="1"/>
          </p:cNvSpPr>
          <p:nvPr>
            <p:ph type="body" sz="quarter" idx="10"/>
          </p:nvPr>
        </p:nvSpPr>
        <p:spPr>
          <a:xfrm>
            <a:off x="719667" y="1238250"/>
            <a:ext cx="10970987" cy="1346522"/>
          </a:xfrm>
          <a:prstGeom prst="rect">
            <a:avLst/>
          </a:prstGeom>
        </p:spPr>
        <p:txBody>
          <a:bodyPr wrap="square" lIns="0" tIns="0" rIns="0" bIns="0">
            <a:spAutoFit/>
          </a:bodyPr>
          <a:lstStyle>
            <a:lvl1pPr marL="0" indent="0">
              <a:spcBef>
                <a:spcPts val="337"/>
              </a:spcBef>
              <a:spcAft>
                <a:spcPts val="337"/>
              </a:spcAft>
              <a:buNone/>
              <a:defRPr sz="1350"/>
            </a:lvl1pPr>
          </a:lstStyle>
          <a:p>
            <a:pPr lvl="0"/>
            <a:r>
              <a:rPr lang="en-GB" dirty="0" err="1"/>
              <a:t>Editar</a:t>
            </a:r>
            <a:r>
              <a:rPr lang="en-GB" dirty="0"/>
              <a:t> </a:t>
            </a:r>
            <a:r>
              <a:rPr lang="en-GB" dirty="0" err="1"/>
              <a:t>los</a:t>
            </a:r>
            <a:r>
              <a:rPr lang="en-GB" dirty="0"/>
              <a:t> </a:t>
            </a:r>
            <a:r>
              <a:rPr lang="en-GB" dirty="0" err="1"/>
              <a:t>estilos</a:t>
            </a:r>
            <a:r>
              <a:rPr lang="en-GB" dirty="0"/>
              <a:t> de </a:t>
            </a:r>
            <a:r>
              <a:rPr lang="en-GB" dirty="0" err="1"/>
              <a:t>texto</a:t>
            </a:r>
            <a:r>
              <a:rPr lang="en-GB" dirty="0"/>
              <a:t> del </a:t>
            </a:r>
            <a:r>
              <a:rPr lang="en-GB" dirty="0" err="1"/>
              <a:t>patrón</a:t>
            </a:r>
            <a:r>
              <a:rPr lang="en-GB" dirty="0"/>
              <a:t>
Segundo </a:t>
            </a:r>
            <a:r>
              <a:rPr lang="en-GB" dirty="0" err="1"/>
              <a:t>nivel</a:t>
            </a:r>
            <a:r>
              <a:rPr lang="en-GB" dirty="0"/>
              <a:t>
</a:t>
            </a:r>
            <a:r>
              <a:rPr lang="en-GB" dirty="0" err="1"/>
              <a:t>Tercer</a:t>
            </a:r>
            <a:r>
              <a:rPr lang="en-GB" dirty="0"/>
              <a:t> </a:t>
            </a:r>
            <a:r>
              <a:rPr lang="en-GB" dirty="0" err="1"/>
              <a:t>nivel</a:t>
            </a:r>
            <a:r>
              <a:rPr lang="en-GB" dirty="0"/>
              <a:t>
Cuarto </a:t>
            </a:r>
            <a:r>
              <a:rPr lang="en-GB" dirty="0" err="1"/>
              <a:t>nivel</a:t>
            </a:r>
            <a:r>
              <a:rPr lang="en-GB" dirty="0"/>
              <a:t>
Quinto </a:t>
            </a:r>
            <a:r>
              <a:rPr lang="en-GB" dirty="0" err="1"/>
              <a:t>nivel</a:t>
            </a:r>
            <a:endParaRPr lang="en-GB" dirty="0"/>
          </a:p>
        </p:txBody>
      </p:sp>
      <p:sp>
        <p:nvSpPr>
          <p:cNvPr id="15" name="Marcador de texto 14"/>
          <p:cNvSpPr>
            <a:spLocks noGrp="1"/>
          </p:cNvSpPr>
          <p:nvPr>
            <p:ph type="body" sz="quarter" idx="11"/>
          </p:nvPr>
        </p:nvSpPr>
        <p:spPr>
          <a:xfrm>
            <a:off x="720002" y="1828800"/>
            <a:ext cx="3996565" cy="1331855"/>
          </a:xfrm>
          <a:prstGeom prst="rect">
            <a:avLst/>
          </a:prstGeom>
        </p:spPr>
        <p:txBody>
          <a:bodyPr wrap="square" lIns="0" tIns="0" rIns="0" bIns="0">
            <a:spAutoFit/>
          </a:bodyPr>
          <a:lstStyle>
            <a:lvl1pPr marL="146012" indent="-146012">
              <a:spcBef>
                <a:spcPts val="337"/>
              </a:spcBef>
              <a:spcAft>
                <a:spcPts val="169"/>
              </a:spcAft>
              <a:defRPr sz="1350"/>
            </a:lvl1pPr>
            <a:lvl2pPr marL="302739" indent="-156728">
              <a:spcBef>
                <a:spcPts val="337"/>
              </a:spcBef>
              <a:spcAft>
                <a:spcPts val="169"/>
              </a:spcAft>
              <a:defRPr sz="1266"/>
            </a:lvl2pPr>
            <a:lvl3pPr marL="448751" indent="-146012">
              <a:spcBef>
                <a:spcPts val="337"/>
              </a:spcBef>
              <a:spcAft>
                <a:spcPts val="169"/>
              </a:spcAft>
              <a:defRPr sz="1181"/>
            </a:lvl3pPr>
            <a:lvl4pPr>
              <a:defRPr sz="928"/>
            </a:lvl4pPr>
            <a:lvl5pPr>
              <a:defRPr sz="928"/>
            </a:lvl5pPr>
          </a:lstStyle>
          <a:p>
            <a:pPr lvl="0"/>
            <a:r>
              <a:rPr lang="en-GB" dirty="0" err="1"/>
              <a:t>Editar</a:t>
            </a:r>
            <a:r>
              <a:rPr lang="en-GB" dirty="0"/>
              <a:t> </a:t>
            </a:r>
            <a:r>
              <a:rPr lang="en-GB" dirty="0" err="1"/>
              <a:t>los</a:t>
            </a:r>
            <a:r>
              <a:rPr lang="en-GB" dirty="0"/>
              <a:t> </a:t>
            </a:r>
            <a:r>
              <a:rPr lang="en-GB" dirty="0" err="1"/>
              <a:t>estilos</a:t>
            </a:r>
            <a:r>
              <a:rPr lang="en-GB" dirty="0"/>
              <a:t> de </a:t>
            </a:r>
            <a:r>
              <a:rPr lang="en-GB" dirty="0" err="1"/>
              <a:t>texto</a:t>
            </a:r>
            <a:r>
              <a:rPr lang="en-GB" dirty="0"/>
              <a:t> del </a:t>
            </a:r>
            <a:r>
              <a:rPr lang="en-GB" dirty="0" err="1"/>
              <a:t>patrón</a:t>
            </a:r>
            <a:r>
              <a:rPr lang="en-GB" dirty="0"/>
              <a:t>
Segundo </a:t>
            </a:r>
            <a:r>
              <a:rPr lang="en-GB" dirty="0" err="1"/>
              <a:t>nivel</a:t>
            </a:r>
            <a:r>
              <a:rPr lang="en-GB" dirty="0"/>
              <a:t>
</a:t>
            </a:r>
            <a:r>
              <a:rPr lang="en-GB" dirty="0" err="1"/>
              <a:t>Tercer</a:t>
            </a:r>
            <a:r>
              <a:rPr lang="en-GB" dirty="0"/>
              <a:t> </a:t>
            </a:r>
            <a:r>
              <a:rPr lang="en-GB" dirty="0" err="1"/>
              <a:t>nivel</a:t>
            </a:r>
            <a:r>
              <a:rPr lang="en-GB" dirty="0"/>
              <a:t>
Cuarto </a:t>
            </a:r>
            <a:r>
              <a:rPr lang="en-GB" dirty="0" err="1"/>
              <a:t>nivel</a:t>
            </a:r>
            <a:r>
              <a:rPr lang="en-GB" dirty="0"/>
              <a:t>
Quinto </a:t>
            </a:r>
            <a:r>
              <a:rPr lang="en-GB" dirty="0" err="1"/>
              <a:t>nivel</a:t>
            </a:r>
            <a:endParaRPr lang="en-GB" dirty="0"/>
          </a:p>
        </p:txBody>
      </p:sp>
    </p:spTree>
    <p:extLst>
      <p:ext uri="{BB962C8B-B14F-4D97-AF65-F5344CB8AC3E}">
        <p14:creationId xmlns:p14="http://schemas.microsoft.com/office/powerpoint/2010/main" val="2061388577"/>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parador">
    <p:spTree>
      <p:nvGrpSpPr>
        <p:cNvPr id="1" name=""/>
        <p:cNvGrpSpPr/>
        <p:nvPr/>
      </p:nvGrpSpPr>
      <p:grpSpPr>
        <a:xfrm>
          <a:off x="0" y="0"/>
          <a:ext cx="0" cy="0"/>
          <a:chOff x="0" y="0"/>
          <a:chExt cx="0" cy="0"/>
        </a:xfrm>
      </p:grpSpPr>
      <p:sp>
        <p:nvSpPr>
          <p:cNvPr id="5" name="2 Marcador de contenido"/>
          <p:cNvSpPr>
            <a:spLocks noGrp="1"/>
          </p:cNvSpPr>
          <p:nvPr>
            <p:ph sz="half" idx="12" hasCustomPrompt="1"/>
          </p:nvPr>
        </p:nvSpPr>
        <p:spPr>
          <a:xfrm>
            <a:off x="4128195" y="3097089"/>
            <a:ext cx="3905428" cy="584327"/>
          </a:xfrm>
          <a:prstGeom prst="rect">
            <a:avLst/>
          </a:prstGeom>
        </p:spPr>
        <p:txBody>
          <a:bodyPr wrap="none" lIns="0" tIns="0" rIns="0" bIns="0" anchor="b" anchorCtr="0">
            <a:spAutoFit/>
          </a:bodyPr>
          <a:lstStyle>
            <a:lvl1pPr marL="0" indent="0" algn="ctr">
              <a:buClr>
                <a:schemeClr val="bg1"/>
              </a:buClr>
              <a:buSzPct val="100000"/>
              <a:buFont typeface="Arial" panose="020B0604020202020204" pitchFamily="34" charset="0"/>
              <a:buNone/>
              <a:defRPr lang="es-ES" altLang="es-ES" sz="3797" b="1" i="0" kern="1200" spc="-63" baseline="0" dirty="0" smtClean="0">
                <a:solidFill>
                  <a:schemeClr val="tx1"/>
                </a:solidFill>
                <a:latin typeface="+mj-lt"/>
                <a:ea typeface="MS PGothic" pitchFamily="34" charset="-128"/>
                <a:cs typeface="Arial" charset="0"/>
                <a:sym typeface="Gill Sans" charset="0"/>
              </a:defRPr>
            </a:lvl1pPr>
            <a:lvl2pPr marL="675118" indent="-289337">
              <a:buClr>
                <a:schemeClr val="bg1"/>
              </a:buClr>
              <a:buFont typeface="Courier New" panose="02070309020205020404" pitchFamily="49" charset="0"/>
              <a:buChar char="o"/>
              <a:defRPr lang="es-ES" altLang="es-ES" sz="1202" b="0" kern="1200" baseline="0" dirty="0" smtClean="0">
                <a:solidFill>
                  <a:schemeClr val="bg1"/>
                </a:solidFill>
                <a:latin typeface="Telefonica ExtraLight"/>
                <a:ea typeface="MS PGothic" pitchFamily="34" charset="-128"/>
                <a:cs typeface="Telefonica ExtraLight"/>
                <a:sym typeface="Gill Sans" charset="0"/>
              </a:defRPr>
            </a:lvl2pPr>
            <a:lvl3pPr marL="1060900" indent="-289337">
              <a:buClr>
                <a:schemeClr val="bg1"/>
              </a:buClr>
              <a:buFont typeface="Wingdings" panose="05000000000000000000" pitchFamily="2" charset="2"/>
              <a:buChar char="§"/>
              <a:defRPr lang="es-ES" altLang="es-ES" sz="1202" b="0" kern="1200" baseline="0" dirty="0" smtClean="0">
                <a:solidFill>
                  <a:schemeClr val="bg1"/>
                </a:solidFill>
                <a:latin typeface="Telefonica ExtraLight"/>
                <a:ea typeface="MS PGothic" pitchFamily="34" charset="-128"/>
                <a:cs typeface="Telefonica ExtraLight"/>
                <a:sym typeface="Gill Sans" charset="0"/>
              </a:defRPr>
            </a:lvl3pPr>
            <a:lvl4pPr>
              <a:buClr>
                <a:schemeClr val="bg1"/>
              </a:buClr>
              <a:defRPr lang="es-ES" altLang="es-ES" sz="1202" b="0" kern="1200" baseline="0" dirty="0" smtClean="0">
                <a:solidFill>
                  <a:schemeClr val="bg1"/>
                </a:solidFill>
                <a:latin typeface="Telefonica ExtraLight"/>
                <a:ea typeface="MS PGothic" pitchFamily="34" charset="-128"/>
                <a:cs typeface="Telefonica ExtraLight"/>
                <a:sym typeface="Gill Sans" charset="0"/>
              </a:defRPr>
            </a:lvl4pPr>
            <a:lvl5pPr>
              <a:buClr>
                <a:schemeClr val="tx2"/>
              </a:buClr>
              <a:defRPr sz="1709">
                <a:solidFill>
                  <a:schemeClr val="tx2"/>
                </a:solidFill>
                <a:latin typeface="Calibri" panose="020F0502020204030204" pitchFamily="34" charset="0"/>
                <a:cs typeface="Calibri" panose="020F0502020204030204" pitchFamily="34" charset="0"/>
              </a:defRPr>
            </a:lvl5pPr>
            <a:lvl6pPr>
              <a:defRPr sz="1518"/>
            </a:lvl6pPr>
            <a:lvl7pPr>
              <a:defRPr sz="1518"/>
            </a:lvl7pPr>
            <a:lvl8pPr>
              <a:defRPr sz="1518"/>
            </a:lvl8pPr>
            <a:lvl9pPr>
              <a:defRPr sz="1518"/>
            </a:lvl9pPr>
          </a:lstStyle>
          <a:p>
            <a:pPr lvl="0"/>
            <a:r>
              <a:rPr lang="en-GB" dirty="0"/>
              <a:t>Click to edit title style</a:t>
            </a:r>
          </a:p>
        </p:txBody>
      </p:sp>
      <p:sp>
        <p:nvSpPr>
          <p:cNvPr id="3" name="Rectangle 3"/>
          <p:cNvSpPr>
            <a:spLocks/>
          </p:cNvSpPr>
          <p:nvPr/>
        </p:nvSpPr>
        <p:spPr bwMode="auto">
          <a:xfrm>
            <a:off x="11442723" y="6453337"/>
            <a:ext cx="110608" cy="10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696" b="0" i="0" smtClean="0">
                <a:solidFill>
                  <a:schemeClr val="tx1"/>
                </a:solidFill>
                <a:latin typeface="Arial" charset="0"/>
                <a:ea typeface="Arial" charset="0"/>
                <a:cs typeface="Arial" charset="0"/>
                <a:sym typeface="Arial" pitchFamily="34" charset="0"/>
              </a:rPr>
              <a:pPr eaLnBrk="1" hangingPunct="1">
                <a:defRPr/>
              </a:pPr>
              <a:t>‹#›</a:t>
            </a:fld>
            <a:endParaRPr lang="en-GB" altLang="es-ES" sz="696" b="0" i="0" dirty="0">
              <a:solidFill>
                <a:schemeClr val="tx1"/>
              </a:solidFill>
              <a:latin typeface="Arial" charset="0"/>
              <a:ea typeface="Arial" charset="0"/>
              <a:cs typeface="Arial" charset="0"/>
              <a:sym typeface="Arial" pitchFamily="34" charset="0"/>
            </a:endParaRPr>
          </a:p>
        </p:txBody>
      </p:sp>
      <p:sp>
        <p:nvSpPr>
          <p:cNvPr id="6" name="Rectángulo 5"/>
          <p:cNvSpPr/>
          <p:nvPr/>
        </p:nvSpPr>
        <p:spPr>
          <a:xfrm>
            <a:off x="5113571" y="3886908"/>
            <a:ext cx="1934679" cy="1535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39" dirty="0">
              <a:latin typeface="Arial" charset="0"/>
            </a:endParaRPr>
          </a:p>
        </p:txBody>
      </p:sp>
      <p:pic>
        <p:nvPicPr>
          <p:cNvPr id="7" name="Imagen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57744" y="6454294"/>
            <a:ext cx="1044869" cy="252000"/>
          </a:xfrm>
          <a:prstGeom prst="rect">
            <a:avLst/>
          </a:prstGeom>
        </p:spPr>
      </p:pic>
    </p:spTree>
    <p:extLst>
      <p:ext uri="{BB962C8B-B14F-4D97-AF65-F5344CB8AC3E}">
        <p14:creationId xmlns:p14="http://schemas.microsoft.com/office/powerpoint/2010/main" val="1537009892"/>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Separador">
    <p:spTree>
      <p:nvGrpSpPr>
        <p:cNvPr id="1" name=""/>
        <p:cNvGrpSpPr/>
        <p:nvPr/>
      </p:nvGrpSpPr>
      <p:grpSpPr>
        <a:xfrm>
          <a:off x="0" y="0"/>
          <a:ext cx="0" cy="0"/>
          <a:chOff x="0" y="0"/>
          <a:chExt cx="0" cy="0"/>
        </a:xfrm>
      </p:grpSpPr>
      <p:sp>
        <p:nvSpPr>
          <p:cNvPr id="5" name="2 Marcador de contenido"/>
          <p:cNvSpPr>
            <a:spLocks noGrp="1"/>
          </p:cNvSpPr>
          <p:nvPr>
            <p:ph sz="half" idx="12" hasCustomPrompt="1"/>
          </p:nvPr>
        </p:nvSpPr>
        <p:spPr>
          <a:xfrm>
            <a:off x="336001" y="2665466"/>
            <a:ext cx="11519999" cy="467508"/>
          </a:xfrm>
          <a:prstGeom prst="rect">
            <a:avLst/>
          </a:prstGeom>
        </p:spPr>
        <p:txBody>
          <a:bodyPr wrap="square" lIns="0" tIns="0" rIns="0" bIns="0" anchor="b" anchorCtr="0">
            <a:spAutoFit/>
          </a:bodyPr>
          <a:lstStyle>
            <a:lvl1pPr marL="0" indent="0" algn="ctr">
              <a:buClr>
                <a:schemeClr val="bg1"/>
              </a:buClr>
              <a:buSzPct val="100000"/>
              <a:buFont typeface="Arial" panose="020B0604020202020204" pitchFamily="34" charset="0"/>
              <a:buNone/>
              <a:defRPr lang="es-ES" altLang="es-ES" sz="3038" b="1" i="0" kern="1200" spc="-63" baseline="0" dirty="0" smtClean="0">
                <a:solidFill>
                  <a:schemeClr val="tx1"/>
                </a:solidFill>
                <a:latin typeface="+mj-lt"/>
                <a:ea typeface="MS PGothic" pitchFamily="34" charset="-128"/>
                <a:cs typeface="Arial" charset="0"/>
                <a:sym typeface="Gill Sans" charset="0"/>
              </a:defRPr>
            </a:lvl1pPr>
            <a:lvl2pPr marL="675118" indent="-289337">
              <a:buClr>
                <a:schemeClr val="bg1"/>
              </a:buClr>
              <a:buFont typeface="Courier New" panose="02070309020205020404" pitchFamily="49" charset="0"/>
              <a:buChar char="o"/>
              <a:defRPr lang="es-ES" altLang="es-ES" sz="1202" b="0" kern="1200" baseline="0" dirty="0" smtClean="0">
                <a:solidFill>
                  <a:schemeClr val="bg1"/>
                </a:solidFill>
                <a:latin typeface="Telefonica ExtraLight"/>
                <a:ea typeface="MS PGothic" pitchFamily="34" charset="-128"/>
                <a:cs typeface="Telefonica ExtraLight"/>
                <a:sym typeface="Gill Sans" charset="0"/>
              </a:defRPr>
            </a:lvl2pPr>
            <a:lvl3pPr marL="1060900" indent="-289337">
              <a:buClr>
                <a:schemeClr val="bg1"/>
              </a:buClr>
              <a:buFont typeface="Wingdings" panose="05000000000000000000" pitchFamily="2" charset="2"/>
              <a:buChar char="§"/>
              <a:defRPr lang="es-ES" altLang="es-ES" sz="1202" b="0" kern="1200" baseline="0" dirty="0" smtClean="0">
                <a:solidFill>
                  <a:schemeClr val="bg1"/>
                </a:solidFill>
                <a:latin typeface="Telefonica ExtraLight"/>
                <a:ea typeface="MS PGothic" pitchFamily="34" charset="-128"/>
                <a:cs typeface="Telefonica ExtraLight"/>
                <a:sym typeface="Gill Sans" charset="0"/>
              </a:defRPr>
            </a:lvl3pPr>
            <a:lvl4pPr>
              <a:buClr>
                <a:schemeClr val="bg1"/>
              </a:buClr>
              <a:defRPr lang="es-ES" altLang="es-ES" sz="1202" b="0" kern="1200" baseline="0" dirty="0" smtClean="0">
                <a:solidFill>
                  <a:schemeClr val="bg1"/>
                </a:solidFill>
                <a:latin typeface="Telefonica ExtraLight"/>
                <a:ea typeface="MS PGothic" pitchFamily="34" charset="-128"/>
                <a:cs typeface="Telefonica ExtraLight"/>
                <a:sym typeface="Gill Sans" charset="0"/>
              </a:defRPr>
            </a:lvl4pPr>
            <a:lvl5pPr>
              <a:buClr>
                <a:schemeClr val="tx2"/>
              </a:buClr>
              <a:defRPr sz="1709">
                <a:solidFill>
                  <a:schemeClr val="tx2"/>
                </a:solidFill>
                <a:latin typeface="Calibri" panose="020F0502020204030204" pitchFamily="34" charset="0"/>
                <a:cs typeface="Calibri" panose="020F0502020204030204" pitchFamily="34" charset="0"/>
              </a:defRPr>
            </a:lvl5pPr>
            <a:lvl6pPr>
              <a:defRPr sz="1518"/>
            </a:lvl6pPr>
            <a:lvl7pPr>
              <a:defRPr sz="1518"/>
            </a:lvl7pPr>
            <a:lvl8pPr>
              <a:defRPr sz="1518"/>
            </a:lvl8pPr>
            <a:lvl9pPr>
              <a:defRPr sz="1518"/>
            </a:lvl9pPr>
          </a:lstStyle>
          <a:p>
            <a:pPr lvl="0"/>
            <a:r>
              <a:rPr lang="en-GB" dirty="0"/>
              <a:t>Click to edit title style</a:t>
            </a:r>
          </a:p>
        </p:txBody>
      </p:sp>
      <p:sp>
        <p:nvSpPr>
          <p:cNvPr id="3" name="Rectangle 3"/>
          <p:cNvSpPr>
            <a:spLocks/>
          </p:cNvSpPr>
          <p:nvPr/>
        </p:nvSpPr>
        <p:spPr bwMode="auto">
          <a:xfrm>
            <a:off x="11442723" y="6453337"/>
            <a:ext cx="110608" cy="10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696" b="0" i="0" smtClean="0">
                <a:solidFill>
                  <a:schemeClr val="tx1"/>
                </a:solidFill>
                <a:latin typeface="Arial" charset="0"/>
                <a:ea typeface="Arial" charset="0"/>
                <a:cs typeface="Arial" charset="0"/>
                <a:sym typeface="Arial" pitchFamily="34" charset="0"/>
              </a:rPr>
              <a:pPr eaLnBrk="1" hangingPunct="1">
                <a:defRPr/>
              </a:pPr>
              <a:t>‹#›</a:t>
            </a:fld>
            <a:endParaRPr lang="en-GB" altLang="es-ES" sz="696" b="0" i="0" dirty="0">
              <a:solidFill>
                <a:schemeClr val="tx1"/>
              </a:solidFill>
              <a:latin typeface="Arial" charset="0"/>
              <a:ea typeface="Arial" charset="0"/>
              <a:cs typeface="Arial" charset="0"/>
              <a:sym typeface="Arial" pitchFamily="34" charset="0"/>
            </a:endParaRPr>
          </a:p>
        </p:txBody>
      </p:sp>
      <p:sp>
        <p:nvSpPr>
          <p:cNvPr id="6" name="Rectángulo 5"/>
          <p:cNvSpPr/>
          <p:nvPr/>
        </p:nvSpPr>
        <p:spPr>
          <a:xfrm>
            <a:off x="4292647" y="3352690"/>
            <a:ext cx="3606709" cy="1535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39" dirty="0">
              <a:latin typeface="Arial" charset="0"/>
            </a:endParaRPr>
          </a:p>
        </p:txBody>
      </p:sp>
      <p:pic>
        <p:nvPicPr>
          <p:cNvPr id="7" name="Imagen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57744" y="6454294"/>
            <a:ext cx="1044869" cy="252000"/>
          </a:xfrm>
          <a:prstGeom prst="rect">
            <a:avLst/>
          </a:prstGeom>
        </p:spPr>
      </p:pic>
      <p:sp>
        <p:nvSpPr>
          <p:cNvPr id="8" name="2 Marcador de contenido"/>
          <p:cNvSpPr>
            <a:spLocks noGrp="1"/>
          </p:cNvSpPr>
          <p:nvPr>
            <p:ph sz="half" idx="13" hasCustomPrompt="1"/>
          </p:nvPr>
        </p:nvSpPr>
        <p:spPr>
          <a:xfrm>
            <a:off x="336001" y="3774875"/>
            <a:ext cx="11519999" cy="467508"/>
          </a:xfrm>
          <a:prstGeom prst="rect">
            <a:avLst/>
          </a:prstGeom>
        </p:spPr>
        <p:txBody>
          <a:bodyPr wrap="square" lIns="0" tIns="0" rIns="0" bIns="0" anchor="t" anchorCtr="0">
            <a:spAutoFit/>
          </a:bodyPr>
          <a:lstStyle>
            <a:lvl1pPr marL="0" indent="0" algn="ctr">
              <a:buClr>
                <a:schemeClr val="bg1"/>
              </a:buClr>
              <a:buSzPct val="100000"/>
              <a:buFont typeface="Arial" panose="020B0604020202020204" pitchFamily="34" charset="0"/>
              <a:buNone/>
              <a:defRPr lang="es-ES" altLang="es-ES" sz="3038" b="1" i="0" kern="1200" spc="-63" baseline="0" dirty="0" smtClean="0">
                <a:solidFill>
                  <a:schemeClr val="tx1"/>
                </a:solidFill>
                <a:latin typeface="+mj-lt"/>
                <a:ea typeface="MS PGothic" pitchFamily="34" charset="-128"/>
                <a:cs typeface="Arial" charset="0"/>
                <a:sym typeface="Gill Sans" charset="0"/>
              </a:defRPr>
            </a:lvl1pPr>
            <a:lvl2pPr marL="675118" indent="-289337">
              <a:buClr>
                <a:schemeClr val="bg1"/>
              </a:buClr>
              <a:buFont typeface="Courier New" panose="02070309020205020404" pitchFamily="49" charset="0"/>
              <a:buChar char="o"/>
              <a:defRPr lang="es-ES" altLang="es-ES" sz="1202" b="0" kern="1200" baseline="0" dirty="0" smtClean="0">
                <a:solidFill>
                  <a:schemeClr val="bg1"/>
                </a:solidFill>
                <a:latin typeface="Telefonica ExtraLight"/>
                <a:ea typeface="MS PGothic" pitchFamily="34" charset="-128"/>
                <a:cs typeface="Telefonica ExtraLight"/>
                <a:sym typeface="Gill Sans" charset="0"/>
              </a:defRPr>
            </a:lvl2pPr>
            <a:lvl3pPr marL="1060900" indent="-289337">
              <a:buClr>
                <a:schemeClr val="bg1"/>
              </a:buClr>
              <a:buFont typeface="Wingdings" panose="05000000000000000000" pitchFamily="2" charset="2"/>
              <a:buChar char="§"/>
              <a:defRPr lang="es-ES" altLang="es-ES" sz="1202" b="0" kern="1200" baseline="0" dirty="0" smtClean="0">
                <a:solidFill>
                  <a:schemeClr val="bg1"/>
                </a:solidFill>
                <a:latin typeface="Telefonica ExtraLight"/>
                <a:ea typeface="MS PGothic" pitchFamily="34" charset="-128"/>
                <a:cs typeface="Telefonica ExtraLight"/>
                <a:sym typeface="Gill Sans" charset="0"/>
              </a:defRPr>
            </a:lvl3pPr>
            <a:lvl4pPr>
              <a:buClr>
                <a:schemeClr val="bg1"/>
              </a:buClr>
              <a:defRPr lang="es-ES" altLang="es-ES" sz="1202" b="0" kern="1200" baseline="0" dirty="0" smtClean="0">
                <a:solidFill>
                  <a:schemeClr val="bg1"/>
                </a:solidFill>
                <a:latin typeface="Telefonica ExtraLight"/>
                <a:ea typeface="MS PGothic" pitchFamily="34" charset="-128"/>
                <a:cs typeface="Telefonica ExtraLight"/>
                <a:sym typeface="Gill Sans" charset="0"/>
              </a:defRPr>
            </a:lvl4pPr>
            <a:lvl5pPr>
              <a:buClr>
                <a:schemeClr val="tx2"/>
              </a:buClr>
              <a:defRPr sz="1709">
                <a:solidFill>
                  <a:schemeClr val="tx2"/>
                </a:solidFill>
                <a:latin typeface="Calibri" panose="020F0502020204030204" pitchFamily="34" charset="0"/>
                <a:cs typeface="Calibri" panose="020F0502020204030204" pitchFamily="34" charset="0"/>
              </a:defRPr>
            </a:lvl5pPr>
            <a:lvl6pPr>
              <a:defRPr sz="1518"/>
            </a:lvl6pPr>
            <a:lvl7pPr>
              <a:defRPr sz="1518"/>
            </a:lvl7pPr>
            <a:lvl8pPr>
              <a:defRPr sz="1518"/>
            </a:lvl8pPr>
            <a:lvl9pPr>
              <a:defRPr sz="1518"/>
            </a:lvl9pPr>
          </a:lstStyle>
          <a:p>
            <a:pPr lvl="0"/>
            <a:r>
              <a:rPr lang="en-GB" dirty="0"/>
              <a:t>Click to edit title style</a:t>
            </a:r>
          </a:p>
        </p:txBody>
      </p:sp>
    </p:spTree>
    <p:extLst>
      <p:ext uri="{BB962C8B-B14F-4D97-AF65-F5344CB8AC3E}">
        <p14:creationId xmlns:p14="http://schemas.microsoft.com/office/powerpoint/2010/main" val="527647952"/>
      </p:ext>
    </p:extLst>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En Blanco">
    <p:spTree>
      <p:nvGrpSpPr>
        <p:cNvPr id="1" name=""/>
        <p:cNvGrpSpPr/>
        <p:nvPr/>
      </p:nvGrpSpPr>
      <p:grpSpPr>
        <a:xfrm>
          <a:off x="0" y="0"/>
          <a:ext cx="0" cy="0"/>
          <a:chOff x="0" y="0"/>
          <a:chExt cx="0" cy="0"/>
        </a:xfrm>
      </p:grpSpPr>
      <p:sp>
        <p:nvSpPr>
          <p:cNvPr id="2" name="Rectangle 3"/>
          <p:cNvSpPr>
            <a:spLocks/>
          </p:cNvSpPr>
          <p:nvPr/>
        </p:nvSpPr>
        <p:spPr bwMode="auto">
          <a:xfrm>
            <a:off x="11442723" y="6453337"/>
            <a:ext cx="110608" cy="10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696" b="0" i="0" smtClean="0">
                <a:solidFill>
                  <a:schemeClr val="tx1"/>
                </a:solidFill>
                <a:latin typeface="Arial" charset="0"/>
                <a:ea typeface="Arial" charset="0"/>
                <a:cs typeface="Arial" charset="0"/>
                <a:sym typeface="Arial" pitchFamily="34" charset="0"/>
              </a:rPr>
              <a:pPr eaLnBrk="1" hangingPunct="1">
                <a:defRPr/>
              </a:pPr>
              <a:t>‹#›</a:t>
            </a:fld>
            <a:endParaRPr lang="en-GB" altLang="es-ES" sz="696" b="0" i="0" dirty="0">
              <a:solidFill>
                <a:schemeClr val="tx1"/>
              </a:solidFill>
              <a:latin typeface="Arial" charset="0"/>
              <a:ea typeface="Arial" charset="0"/>
              <a:cs typeface="Arial" charset="0"/>
              <a:sym typeface="Arial" pitchFamily="34" charset="0"/>
            </a:endParaRPr>
          </a:p>
        </p:txBody>
      </p:sp>
      <p:pic>
        <p:nvPicPr>
          <p:cNvPr id="4" name="Imagen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57744" y="6454294"/>
            <a:ext cx="1044869" cy="252000"/>
          </a:xfrm>
          <a:prstGeom prst="rect">
            <a:avLst/>
          </a:prstGeom>
        </p:spPr>
      </p:pic>
    </p:spTree>
    <p:extLst>
      <p:ext uri="{BB962C8B-B14F-4D97-AF65-F5344CB8AC3E}">
        <p14:creationId xmlns:p14="http://schemas.microsoft.com/office/powerpoint/2010/main" val="13431062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5489" y="1828800"/>
            <a:ext cx="4253068"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6021" y="1828800"/>
            <a:ext cx="4253068"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3E0FA9E5-6744-4841-888F-9E7CC0C2B7EC}" type="datetimeFigureOut">
              <a:rPr lang="en-US"/>
              <a:t>8/31/2020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
        <p:nvSpPr>
          <p:cNvPr id="8" name="Title Placeholder 1">
            <a:extLst>
              <a:ext uri="{FF2B5EF4-FFF2-40B4-BE49-F238E27FC236}">
                <a16:creationId xmlns:a16="http://schemas.microsoft.com/office/drawing/2014/main" id="{54540AFF-F6F4-4BA4-9477-671E24C9FB2D}"/>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109986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PORTADA 1">
    <p:spTree>
      <p:nvGrpSpPr>
        <p:cNvPr id="1" name=""/>
        <p:cNvGrpSpPr/>
        <p:nvPr/>
      </p:nvGrpSpPr>
      <p:grpSpPr>
        <a:xfrm>
          <a:off x="0" y="0"/>
          <a:ext cx="0" cy="0"/>
          <a:chOff x="0" y="0"/>
          <a:chExt cx="0" cy="0"/>
        </a:xfrm>
      </p:grpSpPr>
      <p:sp>
        <p:nvSpPr>
          <p:cNvPr id="8" name="2 Marcador de contenido"/>
          <p:cNvSpPr>
            <a:spLocks noGrp="1"/>
          </p:cNvSpPr>
          <p:nvPr>
            <p:ph sz="half" idx="12" hasCustomPrompt="1"/>
          </p:nvPr>
        </p:nvSpPr>
        <p:spPr>
          <a:xfrm>
            <a:off x="431370" y="1707055"/>
            <a:ext cx="6883832" cy="2964500"/>
          </a:xfrm>
          <a:prstGeom prst="rect">
            <a:avLst/>
          </a:prstGeom>
        </p:spPr>
        <p:txBody>
          <a:bodyPr lIns="121917" tIns="60958" rIns="121917" bIns="60958"/>
          <a:lstStyle>
            <a:lvl1pPr marL="0" indent="0" algn="l">
              <a:lnSpc>
                <a:spcPts val="5839"/>
              </a:lnSpc>
              <a:spcBef>
                <a:spcPts val="1013"/>
              </a:spcBef>
              <a:buClr>
                <a:schemeClr val="bg1"/>
              </a:buClr>
              <a:buSzPct val="100000"/>
              <a:buFont typeface="Arial" panose="020B0604020202020204" pitchFamily="34" charset="0"/>
              <a:buNone/>
              <a:defRPr lang="es-ES" altLang="es-ES" sz="5063" b="0" i="0" kern="1200" spc="-9" baseline="0" dirty="0" smtClean="0">
                <a:solidFill>
                  <a:schemeClr val="tx1"/>
                </a:solidFill>
                <a:latin typeface="Arial" charset="0"/>
                <a:ea typeface="Arial" charset="0"/>
                <a:cs typeface="Arial" charset="0"/>
                <a:sym typeface="Gill Sans" charset="0"/>
              </a:defRPr>
            </a:lvl1pPr>
            <a:lvl2pPr marL="900157" indent="-385782">
              <a:buClr>
                <a:schemeClr val="bg1"/>
              </a:buClr>
              <a:buFont typeface="Courier New" panose="02070309020205020404" pitchFamily="49" charset="0"/>
              <a:buChar char="o"/>
              <a:defRPr lang="es-ES" altLang="es-ES" sz="1603" b="0" kern="1200" baseline="0" dirty="0" smtClean="0">
                <a:solidFill>
                  <a:schemeClr val="bg1"/>
                </a:solidFill>
                <a:latin typeface="Telefonica ExtraLight"/>
                <a:ea typeface="MS PGothic" pitchFamily="34" charset="-128"/>
                <a:cs typeface="Telefonica ExtraLight"/>
                <a:sym typeface="Gill Sans" charset="0"/>
              </a:defRPr>
            </a:lvl2pPr>
            <a:lvl3pPr marL="1414533" indent="-385782">
              <a:buClr>
                <a:schemeClr val="bg1"/>
              </a:buClr>
              <a:buFont typeface="Wingdings" panose="05000000000000000000" pitchFamily="2" charset="2"/>
              <a:buChar char="§"/>
              <a:defRPr lang="es-ES" altLang="es-ES" sz="1603" b="0" kern="1200" baseline="0" dirty="0" smtClean="0">
                <a:solidFill>
                  <a:schemeClr val="bg1"/>
                </a:solidFill>
                <a:latin typeface="Telefonica ExtraLight"/>
                <a:ea typeface="MS PGothic" pitchFamily="34" charset="-128"/>
                <a:cs typeface="Telefonica ExtraLight"/>
                <a:sym typeface="Gill Sans" charset="0"/>
              </a:defRPr>
            </a:lvl3pPr>
            <a:lvl4pPr>
              <a:buClr>
                <a:schemeClr val="bg1"/>
              </a:buClr>
              <a:defRPr lang="es-ES" altLang="es-ES" sz="1603" b="0" kern="1200" baseline="0" dirty="0" smtClean="0">
                <a:solidFill>
                  <a:schemeClr val="bg1"/>
                </a:solidFill>
                <a:latin typeface="Telefonica ExtraLight"/>
                <a:ea typeface="MS PGothic" pitchFamily="34" charset="-128"/>
                <a:cs typeface="Telefonica ExtraLight"/>
                <a:sym typeface="Gill Sans" charset="0"/>
              </a:defRPr>
            </a:lvl4pPr>
            <a:lvl5pPr>
              <a:buClr>
                <a:schemeClr val="tx2"/>
              </a:buClr>
              <a:defRPr sz="2279">
                <a:solidFill>
                  <a:schemeClr val="tx2"/>
                </a:solidFill>
                <a:latin typeface="Calibri" panose="020F0502020204030204" pitchFamily="34" charset="0"/>
                <a:cs typeface="Calibri" panose="020F0502020204030204" pitchFamily="34" charset="0"/>
              </a:defRPr>
            </a:lvl5pPr>
            <a:lvl6pPr>
              <a:defRPr sz="2025"/>
            </a:lvl6pPr>
            <a:lvl7pPr>
              <a:defRPr sz="2025"/>
            </a:lvl7pPr>
            <a:lvl8pPr>
              <a:defRPr sz="2025"/>
            </a:lvl8pPr>
            <a:lvl9pPr>
              <a:defRPr sz="2025"/>
            </a:lvl9pPr>
          </a:lstStyle>
          <a:p>
            <a:pPr lvl="0"/>
            <a:r>
              <a:rPr lang="en-GB" dirty="0"/>
              <a:t>Click to edit master title style</a:t>
            </a:r>
          </a:p>
        </p:txBody>
      </p:sp>
      <p:sp>
        <p:nvSpPr>
          <p:cNvPr id="10" name="2 Marcador de contenido"/>
          <p:cNvSpPr>
            <a:spLocks noGrp="1"/>
          </p:cNvSpPr>
          <p:nvPr>
            <p:ph sz="half" idx="13" hasCustomPrompt="1"/>
          </p:nvPr>
        </p:nvSpPr>
        <p:spPr>
          <a:xfrm>
            <a:off x="431370" y="5199806"/>
            <a:ext cx="7510849" cy="602916"/>
          </a:xfrm>
          <a:prstGeom prst="rect">
            <a:avLst/>
          </a:prstGeom>
        </p:spPr>
        <p:txBody>
          <a:bodyPr lIns="121917" tIns="60958" rIns="121917" bIns="60958"/>
          <a:lstStyle>
            <a:lvl1pPr marL="0" indent="0" algn="l">
              <a:buClr>
                <a:schemeClr val="bg1"/>
              </a:buClr>
              <a:buSzPct val="100000"/>
              <a:buFont typeface="Arial" panose="020B0604020202020204" pitchFamily="34" charset="0"/>
              <a:buNone/>
              <a:defRPr lang="es-ES" altLang="es-ES" sz="1518" b="0" i="0" kern="1200" spc="-9" baseline="0" dirty="0" smtClean="0">
                <a:solidFill>
                  <a:schemeClr val="tx1"/>
                </a:solidFill>
                <a:latin typeface="Arial" charset="0"/>
                <a:ea typeface="Arial" charset="0"/>
                <a:cs typeface="Arial" charset="0"/>
                <a:sym typeface="Gill Sans" charset="0"/>
              </a:defRPr>
            </a:lvl1pPr>
            <a:lvl2pPr marL="900157" indent="-385782">
              <a:buClr>
                <a:schemeClr val="bg1"/>
              </a:buClr>
              <a:buFont typeface="Courier New" panose="02070309020205020404" pitchFamily="49" charset="0"/>
              <a:buChar char="o"/>
              <a:defRPr lang="es-ES" altLang="es-ES" sz="1603" b="0" kern="1200" baseline="0" dirty="0" smtClean="0">
                <a:solidFill>
                  <a:schemeClr val="bg1"/>
                </a:solidFill>
                <a:latin typeface="Telefonica ExtraLight"/>
                <a:ea typeface="MS PGothic" pitchFamily="34" charset="-128"/>
                <a:cs typeface="Telefonica ExtraLight"/>
                <a:sym typeface="Gill Sans" charset="0"/>
              </a:defRPr>
            </a:lvl2pPr>
            <a:lvl3pPr marL="1414533" indent="-385782">
              <a:buClr>
                <a:schemeClr val="bg1"/>
              </a:buClr>
              <a:buFont typeface="Wingdings" panose="05000000000000000000" pitchFamily="2" charset="2"/>
              <a:buChar char="§"/>
              <a:defRPr lang="es-ES" altLang="es-ES" sz="1603" b="0" kern="1200" baseline="0" dirty="0" smtClean="0">
                <a:solidFill>
                  <a:schemeClr val="bg1"/>
                </a:solidFill>
                <a:latin typeface="Telefonica ExtraLight"/>
                <a:ea typeface="MS PGothic" pitchFamily="34" charset="-128"/>
                <a:cs typeface="Telefonica ExtraLight"/>
                <a:sym typeface="Gill Sans" charset="0"/>
              </a:defRPr>
            </a:lvl3pPr>
            <a:lvl4pPr>
              <a:buClr>
                <a:schemeClr val="bg1"/>
              </a:buClr>
              <a:defRPr lang="es-ES" altLang="es-ES" sz="1603" b="0" kern="1200" baseline="0" dirty="0" smtClean="0">
                <a:solidFill>
                  <a:schemeClr val="bg1"/>
                </a:solidFill>
                <a:latin typeface="Telefonica ExtraLight"/>
                <a:ea typeface="MS PGothic" pitchFamily="34" charset="-128"/>
                <a:cs typeface="Telefonica ExtraLight"/>
                <a:sym typeface="Gill Sans" charset="0"/>
              </a:defRPr>
            </a:lvl4pPr>
            <a:lvl5pPr>
              <a:buClr>
                <a:schemeClr val="tx2"/>
              </a:buClr>
              <a:defRPr sz="2279">
                <a:solidFill>
                  <a:schemeClr val="tx2"/>
                </a:solidFill>
                <a:latin typeface="Calibri" panose="020F0502020204030204" pitchFamily="34" charset="0"/>
                <a:cs typeface="Calibri" panose="020F0502020204030204" pitchFamily="34" charset="0"/>
              </a:defRPr>
            </a:lvl5pPr>
            <a:lvl6pPr>
              <a:defRPr sz="2025"/>
            </a:lvl6pPr>
            <a:lvl7pPr>
              <a:defRPr sz="2025"/>
            </a:lvl7pPr>
            <a:lvl8pPr>
              <a:defRPr sz="2025"/>
            </a:lvl8pPr>
            <a:lvl9pPr>
              <a:defRPr sz="2025"/>
            </a:lvl9pPr>
          </a:lstStyle>
          <a:p>
            <a:pPr lvl="0"/>
            <a:r>
              <a:rPr lang="en-GB" dirty="0"/>
              <a:t>Click to edit master title style</a:t>
            </a:r>
          </a:p>
        </p:txBody>
      </p:sp>
      <p:pic>
        <p:nvPicPr>
          <p:cNvPr id="5" name="Picture 6" descr="D:\PROYECTOS\RECURSOS\TELEFÓNICA\LOGOS Telefónica\TEL logo_pos.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431369" y="648138"/>
            <a:ext cx="1957707" cy="616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49025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nterior 1">
    <p:spTree>
      <p:nvGrpSpPr>
        <p:cNvPr id="1" name=""/>
        <p:cNvGrpSpPr/>
        <p:nvPr/>
      </p:nvGrpSpPr>
      <p:grpSpPr>
        <a:xfrm>
          <a:off x="0" y="0"/>
          <a:ext cx="0" cy="0"/>
          <a:chOff x="0" y="0"/>
          <a:chExt cx="0" cy="0"/>
        </a:xfrm>
      </p:grpSpPr>
      <p:sp>
        <p:nvSpPr>
          <p:cNvPr id="4" name="1 Título"/>
          <p:cNvSpPr>
            <a:spLocks noGrp="1"/>
          </p:cNvSpPr>
          <p:nvPr>
            <p:ph type="title" hasCustomPrompt="1"/>
          </p:nvPr>
        </p:nvSpPr>
        <p:spPr>
          <a:xfrm>
            <a:off x="418307" y="303200"/>
            <a:ext cx="11468894" cy="836023"/>
          </a:xfrm>
          <a:prstGeom prst="rect">
            <a:avLst/>
          </a:prstGeom>
          <a:ln>
            <a:noFill/>
          </a:ln>
        </p:spPr>
        <p:txBody>
          <a:bodyPr anchor="ctr"/>
          <a:lstStyle>
            <a:lvl1pPr algn="l">
              <a:defRPr sz="3038" b="0" i="0" baseline="0">
                <a:solidFill>
                  <a:schemeClr val="tx1"/>
                </a:solidFill>
                <a:latin typeface="Arial" charset="0"/>
                <a:ea typeface="Arial" charset="0"/>
                <a:cs typeface="Arial" charset="0"/>
              </a:defRPr>
            </a:lvl1pPr>
          </a:lstStyle>
          <a:p>
            <a:r>
              <a:rPr lang="en-GB" altLang="es-ES" dirty="0"/>
              <a:t>Click to edit master title style</a:t>
            </a:r>
          </a:p>
        </p:txBody>
      </p:sp>
      <p:sp>
        <p:nvSpPr>
          <p:cNvPr id="6" name="Rectangle 3"/>
          <p:cNvSpPr>
            <a:spLocks/>
          </p:cNvSpPr>
          <p:nvPr userDrawn="1"/>
        </p:nvSpPr>
        <p:spPr bwMode="auto">
          <a:xfrm>
            <a:off x="11442723" y="6453337"/>
            <a:ext cx="145874" cy="14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928" b="0" i="0" smtClean="0">
                <a:solidFill>
                  <a:schemeClr val="tx1"/>
                </a:solidFill>
                <a:latin typeface="Arial" charset="0"/>
                <a:ea typeface="Arial" charset="0"/>
                <a:cs typeface="Arial" charset="0"/>
                <a:sym typeface="Arial" pitchFamily="34" charset="0"/>
              </a:rPr>
              <a:pPr eaLnBrk="1" hangingPunct="1">
                <a:defRPr/>
              </a:pPr>
              <a:t>‹#›</a:t>
            </a:fld>
            <a:endParaRPr lang="en-GB" altLang="es-ES" sz="928" b="0" i="0" dirty="0">
              <a:solidFill>
                <a:schemeClr val="tx1"/>
              </a:solidFill>
              <a:latin typeface="Arial" charset="0"/>
              <a:ea typeface="Arial" charset="0"/>
              <a:cs typeface="Arial" charset="0"/>
              <a:sym typeface="Arial" pitchFamily="34" charset="0"/>
            </a:endParaRPr>
          </a:p>
        </p:txBody>
      </p:sp>
      <p:sp>
        <p:nvSpPr>
          <p:cNvPr id="7" name="2 Marcador de contenido"/>
          <p:cNvSpPr>
            <a:spLocks noGrp="1"/>
          </p:cNvSpPr>
          <p:nvPr>
            <p:ph sz="half" idx="12" hasCustomPrompt="1"/>
          </p:nvPr>
        </p:nvSpPr>
        <p:spPr>
          <a:xfrm>
            <a:off x="418307" y="1856731"/>
            <a:ext cx="11439586" cy="3381213"/>
          </a:xfrm>
          <a:prstGeom prst="rect">
            <a:avLst/>
          </a:prstGeom>
        </p:spPr>
        <p:txBody>
          <a:bodyPr/>
          <a:lstStyle>
            <a:lvl1pPr marL="289344" indent="-289344">
              <a:buSzPct val="100000"/>
              <a:buFont typeface="Arial" panose="020B0604020202020204" pitchFamily="34" charset="0"/>
              <a:buChar char="•"/>
              <a:defRPr sz="2025">
                <a:solidFill>
                  <a:schemeClr val="tx2"/>
                </a:solidFill>
                <a:latin typeface="Arial" panose="020B0604020202020204" pitchFamily="34" charset="0"/>
                <a:cs typeface="Arial" panose="020B0604020202020204" pitchFamily="34" charset="0"/>
              </a:defRPr>
            </a:lvl1pPr>
            <a:lvl2pPr marL="675135" indent="-289344">
              <a:buClr>
                <a:schemeClr val="tx2"/>
              </a:buClr>
              <a:buFont typeface="Courier New" panose="02070309020205020404" pitchFamily="49" charset="0"/>
              <a:buChar char="o"/>
              <a:defRPr sz="1688">
                <a:solidFill>
                  <a:schemeClr val="tx2"/>
                </a:solidFill>
                <a:latin typeface="Arial" panose="020B0604020202020204" pitchFamily="34" charset="0"/>
                <a:cs typeface="Arial" panose="020B0604020202020204" pitchFamily="34" charset="0"/>
              </a:defRPr>
            </a:lvl2pPr>
            <a:lvl3pPr marL="1060926" indent="-289344">
              <a:buClr>
                <a:schemeClr val="tx2"/>
              </a:buClr>
              <a:buFont typeface="Wingdings" panose="05000000000000000000" pitchFamily="2" charset="2"/>
              <a:buChar char="§"/>
              <a:defRPr sz="1518">
                <a:solidFill>
                  <a:schemeClr val="tx2"/>
                </a:solidFill>
                <a:latin typeface="Arial" panose="020B0604020202020204" pitchFamily="34" charset="0"/>
                <a:cs typeface="Arial" panose="020B0604020202020204" pitchFamily="34" charset="0"/>
              </a:defRPr>
            </a:lvl3pPr>
            <a:lvl4pPr>
              <a:buClr>
                <a:schemeClr val="tx2"/>
              </a:buClr>
              <a:defRPr sz="1181">
                <a:solidFill>
                  <a:schemeClr val="tx2"/>
                </a:solidFill>
                <a:latin typeface="Calibri" panose="020F0502020204030204" pitchFamily="34" charset="0"/>
                <a:cs typeface="Calibri" panose="020F0502020204030204" pitchFamily="34" charset="0"/>
              </a:defRPr>
            </a:lvl4pPr>
            <a:lvl5pPr>
              <a:buClr>
                <a:schemeClr val="tx2"/>
              </a:buClr>
              <a:defRPr sz="1688">
                <a:solidFill>
                  <a:schemeClr val="tx2"/>
                </a:solidFill>
                <a:latin typeface="Calibri" panose="020F0502020204030204" pitchFamily="34" charset="0"/>
                <a:cs typeface="Calibri" panose="020F0502020204030204" pitchFamily="34" charset="0"/>
              </a:defRPr>
            </a:lvl5pPr>
            <a:lvl6pPr>
              <a:defRPr sz="1518"/>
            </a:lvl6pPr>
            <a:lvl7pPr>
              <a:defRPr sz="1518"/>
            </a:lvl7pPr>
            <a:lvl8pPr>
              <a:defRPr sz="1518"/>
            </a:lvl8pPr>
            <a:lvl9pPr>
              <a:defRPr sz="1518"/>
            </a:lvl9pPr>
          </a:lstStyle>
          <a:p>
            <a:pPr lvl="0"/>
            <a:r>
              <a:rPr lang="en-GB" dirty="0"/>
              <a:t>Click to edit master text style</a:t>
            </a:r>
          </a:p>
          <a:p>
            <a:pPr lvl="1"/>
            <a:r>
              <a:rPr lang="en-GB" dirty="0"/>
              <a:t>2nd level</a:t>
            </a:r>
          </a:p>
          <a:p>
            <a:pPr lvl="2"/>
            <a:r>
              <a:rPr lang="en-GB" dirty="0"/>
              <a:t>3rd level</a:t>
            </a:r>
          </a:p>
        </p:txBody>
      </p:sp>
      <p:sp>
        <p:nvSpPr>
          <p:cNvPr id="8" name="2 Marcador de texto"/>
          <p:cNvSpPr>
            <a:spLocks noGrp="1"/>
          </p:cNvSpPr>
          <p:nvPr>
            <p:ph type="body" idx="10" hasCustomPrompt="1"/>
          </p:nvPr>
        </p:nvSpPr>
        <p:spPr>
          <a:xfrm>
            <a:off x="431372" y="938242"/>
            <a:ext cx="10047719" cy="639763"/>
          </a:xfrm>
          <a:prstGeom prst="rect">
            <a:avLst/>
          </a:prstGeom>
          <a:ln>
            <a:noFill/>
          </a:ln>
        </p:spPr>
        <p:txBody>
          <a:bodyPr anchor="ctr" anchorCtr="0"/>
          <a:lstStyle>
            <a:lvl1pPr marL="0" marR="0" indent="0" algn="l" defTabSz="1028752" rtl="0" eaLnBrk="1" fontAlgn="base" latinLnBrk="0" hangingPunct="1">
              <a:lnSpc>
                <a:spcPct val="100000"/>
              </a:lnSpc>
              <a:spcBef>
                <a:spcPct val="0"/>
              </a:spcBef>
              <a:spcAft>
                <a:spcPct val="0"/>
              </a:spcAft>
              <a:buClrTx/>
              <a:buSzTx/>
              <a:buFontTx/>
              <a:buNone/>
              <a:tabLst/>
              <a:defRPr sz="2025" b="0">
                <a:solidFill>
                  <a:schemeClr val="tx2"/>
                </a:solidFill>
                <a:latin typeface="Arial" panose="020B0604020202020204" pitchFamily="34" charset="0"/>
                <a:cs typeface="Arial" panose="020B0604020202020204" pitchFamily="34" charset="0"/>
              </a:defRPr>
            </a:lvl1pPr>
            <a:lvl2pPr marL="514375" indent="0">
              <a:buNone/>
              <a:defRPr sz="2250" b="1"/>
            </a:lvl2pPr>
            <a:lvl3pPr marL="1028752" indent="0">
              <a:buNone/>
              <a:defRPr sz="2025" b="1"/>
            </a:lvl3pPr>
            <a:lvl4pPr marL="1543126" indent="0">
              <a:buNone/>
              <a:defRPr sz="1799" b="1"/>
            </a:lvl4pPr>
            <a:lvl5pPr marL="2057503" indent="0">
              <a:buNone/>
              <a:defRPr sz="1799" b="1"/>
            </a:lvl5pPr>
            <a:lvl6pPr marL="2571878" indent="0">
              <a:buNone/>
              <a:defRPr sz="1799" b="1"/>
            </a:lvl6pPr>
            <a:lvl7pPr marL="3086253" indent="0">
              <a:buNone/>
              <a:defRPr sz="1799" b="1"/>
            </a:lvl7pPr>
            <a:lvl8pPr marL="3600629" indent="0">
              <a:buNone/>
              <a:defRPr sz="1799" b="1"/>
            </a:lvl8pPr>
            <a:lvl9pPr marL="4115004" indent="0">
              <a:buNone/>
              <a:defRPr sz="1799" b="1"/>
            </a:lvl9pPr>
          </a:lstStyle>
          <a:p>
            <a:pPr lvl="0"/>
            <a:r>
              <a:rPr lang="en-GB" dirty="0"/>
              <a:t>Click to edit master subheading style</a:t>
            </a:r>
          </a:p>
        </p:txBody>
      </p:sp>
      <p:pic>
        <p:nvPicPr>
          <p:cNvPr id="3" name="Imagen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8306" y="6244213"/>
            <a:ext cx="918873" cy="418245"/>
          </a:xfrm>
          <a:prstGeom prst="rect">
            <a:avLst/>
          </a:prstGeom>
        </p:spPr>
      </p:pic>
    </p:spTree>
    <p:extLst>
      <p:ext uri="{BB962C8B-B14F-4D97-AF65-F5344CB8AC3E}">
        <p14:creationId xmlns:p14="http://schemas.microsoft.com/office/powerpoint/2010/main" val="38335913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terior 5">
    <p:spTree>
      <p:nvGrpSpPr>
        <p:cNvPr id="1" name=""/>
        <p:cNvGrpSpPr/>
        <p:nvPr/>
      </p:nvGrpSpPr>
      <p:grpSpPr>
        <a:xfrm>
          <a:off x="0" y="0"/>
          <a:ext cx="0" cy="0"/>
          <a:chOff x="0" y="0"/>
          <a:chExt cx="0" cy="0"/>
        </a:xfrm>
      </p:grpSpPr>
      <p:sp>
        <p:nvSpPr>
          <p:cNvPr id="9" name="Rectangle 3"/>
          <p:cNvSpPr>
            <a:spLocks/>
          </p:cNvSpPr>
          <p:nvPr userDrawn="1"/>
        </p:nvSpPr>
        <p:spPr bwMode="auto">
          <a:xfrm>
            <a:off x="11442723" y="6453337"/>
            <a:ext cx="145874" cy="14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928" b="0" i="0" smtClean="0">
                <a:solidFill>
                  <a:schemeClr val="tx1"/>
                </a:solidFill>
                <a:latin typeface="Arial" charset="0"/>
                <a:ea typeface="Arial" charset="0"/>
                <a:cs typeface="Arial" charset="0"/>
                <a:sym typeface="Arial" pitchFamily="34" charset="0"/>
              </a:rPr>
              <a:pPr eaLnBrk="1" hangingPunct="1">
                <a:defRPr/>
              </a:pPr>
              <a:t>‹#›</a:t>
            </a:fld>
            <a:endParaRPr lang="en-GB" altLang="es-ES" sz="928" b="0" i="0" dirty="0">
              <a:solidFill>
                <a:schemeClr val="tx1"/>
              </a:solidFill>
              <a:latin typeface="Arial" charset="0"/>
              <a:ea typeface="Arial" charset="0"/>
              <a:cs typeface="Arial" charset="0"/>
              <a:sym typeface="Arial" pitchFamily="34" charset="0"/>
            </a:endParaRPr>
          </a:p>
        </p:txBody>
      </p:sp>
      <p:sp>
        <p:nvSpPr>
          <p:cNvPr id="10" name="1 Título"/>
          <p:cNvSpPr>
            <a:spLocks noGrp="1"/>
          </p:cNvSpPr>
          <p:nvPr>
            <p:ph type="title" hasCustomPrompt="1"/>
          </p:nvPr>
        </p:nvSpPr>
        <p:spPr>
          <a:xfrm>
            <a:off x="418307" y="303200"/>
            <a:ext cx="11468894" cy="836023"/>
          </a:xfrm>
          <a:prstGeom prst="rect">
            <a:avLst/>
          </a:prstGeom>
          <a:ln>
            <a:noFill/>
          </a:ln>
        </p:spPr>
        <p:txBody>
          <a:bodyPr anchor="ctr"/>
          <a:lstStyle>
            <a:lvl1pPr algn="l" rtl="0" eaLnBrk="0" fontAlgn="base" hangingPunct="0">
              <a:spcBef>
                <a:spcPct val="0"/>
              </a:spcBef>
              <a:spcAft>
                <a:spcPct val="0"/>
              </a:spcAft>
              <a:defRPr lang="es-ES" altLang="es-ES" sz="3038" b="0" i="0" kern="1200" baseline="0" dirty="0" smtClean="0">
                <a:solidFill>
                  <a:schemeClr val="tx1"/>
                </a:solidFill>
                <a:latin typeface="Arial" charset="0"/>
                <a:ea typeface="Arial" charset="0"/>
                <a:cs typeface="Arial" charset="0"/>
              </a:defRPr>
            </a:lvl1pPr>
          </a:lstStyle>
          <a:p>
            <a:r>
              <a:rPr lang="en-GB" altLang="es-ES" dirty="0"/>
              <a:t>Click to edit master title style</a:t>
            </a:r>
          </a:p>
        </p:txBody>
      </p:sp>
      <p:sp>
        <p:nvSpPr>
          <p:cNvPr id="7" name="2 Marcador de contenido"/>
          <p:cNvSpPr>
            <a:spLocks noGrp="1"/>
          </p:cNvSpPr>
          <p:nvPr>
            <p:ph sz="half" idx="12" hasCustomPrompt="1"/>
          </p:nvPr>
        </p:nvSpPr>
        <p:spPr>
          <a:xfrm>
            <a:off x="418308" y="1617346"/>
            <a:ext cx="5182393" cy="4418796"/>
          </a:xfrm>
          <a:prstGeom prst="rect">
            <a:avLst/>
          </a:prstGeom>
        </p:spPr>
        <p:txBody>
          <a:bodyPr/>
          <a:lstStyle>
            <a:lvl1pPr marL="289344" indent="-289344">
              <a:buSzPct val="100000"/>
              <a:buFont typeface="Arial" panose="020B0604020202020204" pitchFamily="34" charset="0"/>
              <a:buChar char="•"/>
              <a:defRPr sz="1688" baseline="0">
                <a:solidFill>
                  <a:schemeClr val="tx2"/>
                </a:solidFill>
                <a:latin typeface="Arial" panose="020B0604020202020204" pitchFamily="34" charset="0"/>
                <a:cs typeface="Arial" panose="020B0604020202020204" pitchFamily="34" charset="0"/>
              </a:defRPr>
            </a:lvl1pPr>
            <a:lvl2pPr marL="675135" indent="-289344">
              <a:buClr>
                <a:schemeClr val="tx2"/>
              </a:buClr>
              <a:buFont typeface="Courier New" panose="02070309020205020404" pitchFamily="49" charset="0"/>
              <a:buChar char="o"/>
              <a:defRPr sz="1518">
                <a:solidFill>
                  <a:schemeClr val="tx2"/>
                </a:solidFill>
                <a:latin typeface="Arial" panose="020B0604020202020204" pitchFamily="34" charset="0"/>
                <a:cs typeface="Arial" panose="020B0604020202020204" pitchFamily="34" charset="0"/>
              </a:defRPr>
            </a:lvl2pPr>
            <a:lvl3pPr marL="1060926" indent="-289344">
              <a:buClr>
                <a:schemeClr val="tx2"/>
              </a:buClr>
              <a:buFont typeface="Wingdings" panose="05000000000000000000" pitchFamily="2" charset="2"/>
              <a:buChar char="§"/>
              <a:defRPr sz="1350">
                <a:solidFill>
                  <a:schemeClr val="tx2"/>
                </a:solidFill>
                <a:latin typeface="Arial" panose="020B0604020202020204" pitchFamily="34" charset="0"/>
                <a:cs typeface="Arial" panose="020B0604020202020204" pitchFamily="34" charset="0"/>
              </a:defRPr>
            </a:lvl3pPr>
            <a:lvl4pPr>
              <a:buClr>
                <a:schemeClr val="tx2"/>
              </a:buClr>
              <a:defRPr sz="1181">
                <a:solidFill>
                  <a:schemeClr val="tx2"/>
                </a:solidFill>
                <a:latin typeface="Calibri" panose="020F0502020204030204" pitchFamily="34" charset="0"/>
                <a:cs typeface="Calibri" panose="020F0502020204030204" pitchFamily="34" charset="0"/>
              </a:defRPr>
            </a:lvl4pPr>
            <a:lvl5pPr>
              <a:buClr>
                <a:schemeClr val="tx2"/>
              </a:buClr>
              <a:defRPr sz="1688">
                <a:solidFill>
                  <a:schemeClr val="tx2"/>
                </a:solidFill>
                <a:latin typeface="Calibri" panose="020F0502020204030204" pitchFamily="34" charset="0"/>
                <a:cs typeface="Calibri" panose="020F0502020204030204" pitchFamily="34" charset="0"/>
              </a:defRPr>
            </a:lvl5pPr>
            <a:lvl6pPr>
              <a:defRPr sz="1518"/>
            </a:lvl6pPr>
            <a:lvl7pPr>
              <a:defRPr sz="1518"/>
            </a:lvl7pPr>
            <a:lvl8pPr>
              <a:defRPr sz="1518"/>
            </a:lvl8pPr>
            <a:lvl9pPr>
              <a:defRPr sz="1518"/>
            </a:lvl9pPr>
          </a:lstStyle>
          <a:p>
            <a:pPr lvl="0"/>
            <a:r>
              <a:rPr lang="en-GB" dirty="0"/>
              <a:t>Click to edit master text style</a:t>
            </a:r>
          </a:p>
          <a:p>
            <a:pPr lvl="1"/>
            <a:r>
              <a:rPr lang="en-GB" dirty="0"/>
              <a:t>2nd level</a:t>
            </a:r>
          </a:p>
          <a:p>
            <a:pPr lvl="2"/>
            <a:r>
              <a:rPr lang="en-GB" dirty="0"/>
              <a:t>3rd level</a:t>
            </a:r>
          </a:p>
        </p:txBody>
      </p:sp>
      <p:sp>
        <p:nvSpPr>
          <p:cNvPr id="8" name="2 Marcador de contenido"/>
          <p:cNvSpPr>
            <a:spLocks noGrp="1"/>
          </p:cNvSpPr>
          <p:nvPr>
            <p:ph sz="half" idx="13" hasCustomPrompt="1"/>
          </p:nvPr>
        </p:nvSpPr>
        <p:spPr>
          <a:xfrm>
            <a:off x="5980908" y="1586882"/>
            <a:ext cx="5182393" cy="4418796"/>
          </a:xfrm>
          <a:prstGeom prst="rect">
            <a:avLst/>
          </a:prstGeom>
        </p:spPr>
        <p:txBody>
          <a:bodyPr/>
          <a:lstStyle>
            <a:lvl1pPr marL="289344" indent="-289344">
              <a:buSzPct val="100000"/>
              <a:buFont typeface="Arial" panose="020B0604020202020204" pitchFamily="34" charset="0"/>
              <a:buChar char="•"/>
              <a:defRPr sz="1688">
                <a:solidFill>
                  <a:schemeClr val="tx2"/>
                </a:solidFill>
                <a:latin typeface="Arial" panose="020B0604020202020204" pitchFamily="34" charset="0"/>
                <a:cs typeface="Arial" panose="020B0604020202020204" pitchFamily="34" charset="0"/>
              </a:defRPr>
            </a:lvl1pPr>
            <a:lvl2pPr marL="675135" indent="-289344">
              <a:buClr>
                <a:schemeClr val="tx2"/>
              </a:buClr>
              <a:buFont typeface="Courier New" panose="02070309020205020404" pitchFamily="49" charset="0"/>
              <a:buChar char="o"/>
              <a:defRPr sz="1518">
                <a:solidFill>
                  <a:schemeClr val="tx2"/>
                </a:solidFill>
                <a:latin typeface="Arial" panose="020B0604020202020204" pitchFamily="34" charset="0"/>
                <a:cs typeface="Arial" panose="020B0604020202020204" pitchFamily="34" charset="0"/>
              </a:defRPr>
            </a:lvl2pPr>
            <a:lvl3pPr marL="1060926" indent="-289344">
              <a:buClr>
                <a:schemeClr val="tx2"/>
              </a:buClr>
              <a:buFont typeface="Wingdings" panose="05000000000000000000" pitchFamily="2" charset="2"/>
              <a:buChar char="§"/>
              <a:defRPr sz="1350">
                <a:solidFill>
                  <a:schemeClr val="tx2"/>
                </a:solidFill>
                <a:latin typeface="Arial" panose="020B0604020202020204" pitchFamily="34" charset="0"/>
                <a:cs typeface="Arial" panose="020B0604020202020204" pitchFamily="34" charset="0"/>
              </a:defRPr>
            </a:lvl3pPr>
            <a:lvl4pPr>
              <a:buClr>
                <a:schemeClr val="tx2"/>
              </a:buClr>
              <a:defRPr sz="1181">
                <a:solidFill>
                  <a:schemeClr val="tx2"/>
                </a:solidFill>
                <a:latin typeface="Calibri" panose="020F0502020204030204" pitchFamily="34" charset="0"/>
                <a:cs typeface="Calibri" panose="020F0502020204030204" pitchFamily="34" charset="0"/>
              </a:defRPr>
            </a:lvl4pPr>
            <a:lvl5pPr>
              <a:buClr>
                <a:schemeClr val="tx2"/>
              </a:buClr>
              <a:defRPr sz="1688">
                <a:solidFill>
                  <a:schemeClr val="tx2"/>
                </a:solidFill>
                <a:latin typeface="Calibri" panose="020F0502020204030204" pitchFamily="34" charset="0"/>
                <a:cs typeface="Calibri" panose="020F0502020204030204" pitchFamily="34" charset="0"/>
              </a:defRPr>
            </a:lvl5pPr>
            <a:lvl6pPr>
              <a:defRPr sz="1518"/>
            </a:lvl6pPr>
            <a:lvl7pPr>
              <a:defRPr sz="1518"/>
            </a:lvl7pPr>
            <a:lvl8pPr>
              <a:defRPr sz="1518"/>
            </a:lvl8pPr>
            <a:lvl9pPr>
              <a:defRPr sz="1518"/>
            </a:lvl9pPr>
          </a:lstStyle>
          <a:p>
            <a:pPr lvl="0"/>
            <a:r>
              <a:rPr lang="en-GB" dirty="0"/>
              <a:t>Click to edit master text style</a:t>
            </a:r>
          </a:p>
          <a:p>
            <a:pPr lvl="1"/>
            <a:r>
              <a:rPr lang="en-GB" dirty="0"/>
              <a:t>2nd level</a:t>
            </a:r>
          </a:p>
          <a:p>
            <a:pPr lvl="2"/>
            <a:r>
              <a:rPr lang="en-GB" dirty="0"/>
              <a:t>3rd level</a:t>
            </a:r>
          </a:p>
        </p:txBody>
      </p:sp>
      <p:sp>
        <p:nvSpPr>
          <p:cNvPr id="12" name="2 Marcador de texto"/>
          <p:cNvSpPr>
            <a:spLocks noGrp="1"/>
          </p:cNvSpPr>
          <p:nvPr>
            <p:ph type="body" idx="10" hasCustomPrompt="1"/>
          </p:nvPr>
        </p:nvSpPr>
        <p:spPr>
          <a:xfrm>
            <a:off x="431372" y="874898"/>
            <a:ext cx="10047719" cy="639763"/>
          </a:xfrm>
          <a:prstGeom prst="rect">
            <a:avLst/>
          </a:prstGeom>
          <a:ln>
            <a:noFill/>
          </a:ln>
        </p:spPr>
        <p:txBody>
          <a:bodyPr anchor="ctr" anchorCtr="0"/>
          <a:lstStyle>
            <a:lvl1pPr marL="0" marR="0" indent="0" algn="l" defTabSz="1028752" rtl="0" eaLnBrk="1" fontAlgn="base" latinLnBrk="0" hangingPunct="1">
              <a:lnSpc>
                <a:spcPct val="100000"/>
              </a:lnSpc>
              <a:spcBef>
                <a:spcPct val="0"/>
              </a:spcBef>
              <a:spcAft>
                <a:spcPct val="0"/>
              </a:spcAft>
              <a:buClrTx/>
              <a:buSzTx/>
              <a:buFontTx/>
              <a:buNone/>
              <a:tabLst/>
              <a:defRPr sz="2025" b="0">
                <a:solidFill>
                  <a:schemeClr val="tx2"/>
                </a:solidFill>
                <a:latin typeface="Arial" panose="020B0604020202020204" pitchFamily="34" charset="0"/>
                <a:cs typeface="Arial" panose="020B0604020202020204" pitchFamily="34" charset="0"/>
              </a:defRPr>
            </a:lvl1pPr>
            <a:lvl2pPr marL="514375" indent="0">
              <a:buNone/>
              <a:defRPr sz="2250" b="1"/>
            </a:lvl2pPr>
            <a:lvl3pPr marL="1028752" indent="0">
              <a:buNone/>
              <a:defRPr sz="2025" b="1"/>
            </a:lvl3pPr>
            <a:lvl4pPr marL="1543126" indent="0">
              <a:buNone/>
              <a:defRPr sz="1799" b="1"/>
            </a:lvl4pPr>
            <a:lvl5pPr marL="2057503" indent="0">
              <a:buNone/>
              <a:defRPr sz="1799" b="1"/>
            </a:lvl5pPr>
            <a:lvl6pPr marL="2571878" indent="0">
              <a:buNone/>
              <a:defRPr sz="1799" b="1"/>
            </a:lvl6pPr>
            <a:lvl7pPr marL="3086253" indent="0">
              <a:buNone/>
              <a:defRPr sz="1799" b="1"/>
            </a:lvl7pPr>
            <a:lvl8pPr marL="3600629" indent="0">
              <a:buNone/>
              <a:defRPr sz="1799" b="1"/>
            </a:lvl8pPr>
            <a:lvl9pPr marL="4115004" indent="0">
              <a:buNone/>
              <a:defRPr sz="1799" b="1"/>
            </a:lvl9pPr>
          </a:lstStyle>
          <a:p>
            <a:pPr lvl="0"/>
            <a:r>
              <a:rPr lang="en-GB" dirty="0"/>
              <a:t>Click to edit master subheading style</a:t>
            </a:r>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8306" y="6244213"/>
            <a:ext cx="918873" cy="418245"/>
          </a:xfrm>
          <a:prstGeom prst="rect">
            <a:avLst/>
          </a:prstGeom>
        </p:spPr>
      </p:pic>
    </p:spTree>
    <p:extLst>
      <p:ext uri="{BB962C8B-B14F-4D97-AF65-F5344CB8AC3E}">
        <p14:creationId xmlns:p14="http://schemas.microsoft.com/office/powerpoint/2010/main" val="76598693"/>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Separadores">
    <p:spTree>
      <p:nvGrpSpPr>
        <p:cNvPr id="1" name=""/>
        <p:cNvGrpSpPr/>
        <p:nvPr/>
      </p:nvGrpSpPr>
      <p:grpSpPr>
        <a:xfrm>
          <a:off x="0" y="0"/>
          <a:ext cx="0" cy="0"/>
          <a:chOff x="0" y="0"/>
          <a:chExt cx="0" cy="0"/>
        </a:xfrm>
      </p:grpSpPr>
      <p:sp>
        <p:nvSpPr>
          <p:cNvPr id="5" name="2 Marcador de contenido"/>
          <p:cNvSpPr>
            <a:spLocks noGrp="1"/>
          </p:cNvSpPr>
          <p:nvPr>
            <p:ph sz="half" idx="12" hasCustomPrompt="1"/>
          </p:nvPr>
        </p:nvSpPr>
        <p:spPr>
          <a:xfrm>
            <a:off x="431372" y="1952100"/>
            <a:ext cx="11299074" cy="2953803"/>
          </a:xfrm>
          <a:prstGeom prst="rect">
            <a:avLst/>
          </a:prstGeom>
        </p:spPr>
        <p:txBody>
          <a:bodyPr lIns="121917" tIns="60958" rIns="121917" bIns="60958" anchor="ctr"/>
          <a:lstStyle>
            <a:lvl1pPr marL="0" indent="0" algn="ctr">
              <a:buClr>
                <a:schemeClr val="bg1"/>
              </a:buClr>
              <a:buSzPct val="100000"/>
              <a:buFont typeface="Arial" panose="020B0604020202020204" pitchFamily="34" charset="0"/>
              <a:buNone/>
              <a:defRPr lang="es-ES" altLang="es-ES" sz="5063" b="0" i="0" kern="1200" spc="-85" baseline="0" dirty="0" smtClean="0">
                <a:solidFill>
                  <a:schemeClr val="tx1"/>
                </a:solidFill>
                <a:latin typeface="Arial" charset="0"/>
                <a:ea typeface="MS PGothic" pitchFamily="34" charset="-128"/>
                <a:cs typeface="Arial" charset="0"/>
                <a:sym typeface="Gill Sans" charset="0"/>
              </a:defRPr>
            </a:lvl1pPr>
            <a:lvl2pPr marL="900157" indent="-385782">
              <a:buClr>
                <a:schemeClr val="bg1"/>
              </a:buClr>
              <a:buFont typeface="Courier New" panose="02070309020205020404" pitchFamily="49" charset="0"/>
              <a:buChar char="o"/>
              <a:defRPr lang="es-ES" altLang="es-ES" sz="1603" b="0" kern="1200" baseline="0" dirty="0" smtClean="0">
                <a:solidFill>
                  <a:schemeClr val="bg1"/>
                </a:solidFill>
                <a:latin typeface="Telefonica ExtraLight"/>
                <a:ea typeface="MS PGothic" pitchFamily="34" charset="-128"/>
                <a:cs typeface="Telefonica ExtraLight"/>
                <a:sym typeface="Gill Sans" charset="0"/>
              </a:defRPr>
            </a:lvl2pPr>
            <a:lvl3pPr marL="1414533" indent="-385782">
              <a:buClr>
                <a:schemeClr val="bg1"/>
              </a:buClr>
              <a:buFont typeface="Wingdings" panose="05000000000000000000" pitchFamily="2" charset="2"/>
              <a:buChar char="§"/>
              <a:defRPr lang="es-ES" altLang="es-ES" sz="1603" b="0" kern="1200" baseline="0" dirty="0" smtClean="0">
                <a:solidFill>
                  <a:schemeClr val="bg1"/>
                </a:solidFill>
                <a:latin typeface="Telefonica ExtraLight"/>
                <a:ea typeface="MS PGothic" pitchFamily="34" charset="-128"/>
                <a:cs typeface="Telefonica ExtraLight"/>
                <a:sym typeface="Gill Sans" charset="0"/>
              </a:defRPr>
            </a:lvl3pPr>
            <a:lvl4pPr>
              <a:buClr>
                <a:schemeClr val="bg1"/>
              </a:buClr>
              <a:defRPr lang="es-ES" altLang="es-ES" sz="1603" b="0" kern="1200" baseline="0" dirty="0" smtClean="0">
                <a:solidFill>
                  <a:schemeClr val="bg1"/>
                </a:solidFill>
                <a:latin typeface="Telefonica ExtraLight"/>
                <a:ea typeface="MS PGothic" pitchFamily="34" charset="-128"/>
                <a:cs typeface="Telefonica ExtraLight"/>
                <a:sym typeface="Gill Sans" charset="0"/>
              </a:defRPr>
            </a:lvl4pPr>
            <a:lvl5pPr>
              <a:buClr>
                <a:schemeClr val="tx2"/>
              </a:buClr>
              <a:defRPr sz="2279">
                <a:solidFill>
                  <a:schemeClr val="tx2"/>
                </a:solidFill>
                <a:latin typeface="Calibri" panose="020F0502020204030204" pitchFamily="34" charset="0"/>
                <a:cs typeface="Calibri" panose="020F0502020204030204" pitchFamily="34" charset="0"/>
              </a:defRPr>
            </a:lvl5pPr>
            <a:lvl6pPr>
              <a:defRPr sz="2025"/>
            </a:lvl6pPr>
            <a:lvl7pPr>
              <a:defRPr sz="2025"/>
            </a:lvl7pPr>
            <a:lvl8pPr>
              <a:defRPr sz="2025"/>
            </a:lvl8pPr>
            <a:lvl9pPr>
              <a:defRPr sz="2025"/>
            </a:lvl9pPr>
          </a:lstStyle>
          <a:p>
            <a:pPr lvl="0"/>
            <a:r>
              <a:rPr lang="en-GB" dirty="0"/>
              <a:t>Click to edit title style</a:t>
            </a:r>
          </a:p>
        </p:txBody>
      </p:sp>
      <p:sp>
        <p:nvSpPr>
          <p:cNvPr id="3" name="Rectangle 3"/>
          <p:cNvSpPr>
            <a:spLocks/>
          </p:cNvSpPr>
          <p:nvPr userDrawn="1"/>
        </p:nvSpPr>
        <p:spPr bwMode="auto">
          <a:xfrm>
            <a:off x="11442723" y="6453337"/>
            <a:ext cx="145874" cy="14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928" b="0" i="0" smtClean="0">
                <a:solidFill>
                  <a:schemeClr val="tx1"/>
                </a:solidFill>
                <a:latin typeface="Arial" charset="0"/>
                <a:ea typeface="Arial" charset="0"/>
                <a:cs typeface="Arial" charset="0"/>
                <a:sym typeface="Arial" pitchFamily="34" charset="0"/>
              </a:rPr>
              <a:pPr eaLnBrk="1" hangingPunct="1">
                <a:defRPr/>
              </a:pPr>
              <a:t>‹#›</a:t>
            </a:fld>
            <a:endParaRPr lang="en-GB" altLang="es-ES" sz="928" b="0" i="0" dirty="0">
              <a:solidFill>
                <a:schemeClr val="tx1"/>
              </a:solidFill>
              <a:latin typeface="Arial" charset="0"/>
              <a:ea typeface="Arial" charset="0"/>
              <a:cs typeface="Arial" charset="0"/>
              <a:sym typeface="Arial" pitchFamily="34" charset="0"/>
            </a:endParaRPr>
          </a:p>
        </p:txBody>
      </p:sp>
      <p:sp>
        <p:nvSpPr>
          <p:cNvPr id="6" name="Rectángulo 5"/>
          <p:cNvSpPr/>
          <p:nvPr userDrawn="1"/>
        </p:nvSpPr>
        <p:spPr>
          <a:xfrm>
            <a:off x="5113569" y="4432340"/>
            <a:ext cx="1934678" cy="1535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8" dirty="0">
              <a:latin typeface="Arial" charset="0"/>
            </a:endParaRPr>
          </a:p>
        </p:txBody>
      </p:sp>
      <p:pic>
        <p:nvPicPr>
          <p:cNvPr id="8" name="Imagen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8306" y="6244213"/>
            <a:ext cx="918873" cy="418245"/>
          </a:xfrm>
          <a:prstGeom prst="rect">
            <a:avLst/>
          </a:prstGeom>
        </p:spPr>
      </p:pic>
    </p:spTree>
    <p:extLst>
      <p:ext uri="{BB962C8B-B14F-4D97-AF65-F5344CB8AC3E}">
        <p14:creationId xmlns:p14="http://schemas.microsoft.com/office/powerpoint/2010/main" val="12980402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WOT 01">
    <p:spTree>
      <p:nvGrpSpPr>
        <p:cNvPr id="1" name=""/>
        <p:cNvGrpSpPr/>
        <p:nvPr/>
      </p:nvGrpSpPr>
      <p:grpSpPr>
        <a:xfrm>
          <a:off x="0" y="0"/>
          <a:ext cx="0" cy="0"/>
          <a:chOff x="0" y="0"/>
          <a:chExt cx="0" cy="0"/>
        </a:xfrm>
      </p:grpSpPr>
      <p:sp>
        <p:nvSpPr>
          <p:cNvPr id="4" name="Shape 2"/>
          <p:cNvSpPr/>
          <p:nvPr userDrawn="1"/>
        </p:nvSpPr>
        <p:spPr>
          <a:xfrm>
            <a:off x="9428" y="2"/>
            <a:ext cx="12192000" cy="6868347"/>
          </a:xfrm>
          <a:prstGeom prst="rect">
            <a:avLst/>
          </a:prstGeom>
          <a:solidFill>
            <a:srgbClr val="7B8DB3">
              <a:alpha val="4000"/>
            </a:srgbClr>
          </a:solidFill>
          <a:ln w="25400">
            <a:solidFill>
              <a:srgbClr val="EBEBEB">
                <a:alpha val="10000"/>
              </a:srgbClr>
            </a:solidFill>
            <a:miter lim="400000"/>
          </a:ln>
          <a:effectLst/>
        </p:spPr>
        <p:txBody>
          <a:bodyPr lIns="0" tIns="0" rIns="0" bIns="0" anchor="ctr"/>
          <a:lstStyle/>
          <a:p>
            <a:pPr lvl="0" defTabSz="234745">
              <a:defRPr sz="4000">
                <a:solidFill>
                  <a:srgbClr val="FFFFFF"/>
                </a:solidFill>
                <a:effectLst>
                  <a:outerShdw blurRad="38100" dist="12700" dir="5400000" rotWithShape="0">
                    <a:srgbClr val="000000">
                      <a:alpha val="50000"/>
                    </a:srgbClr>
                  </a:outerShdw>
                </a:effectLst>
              </a:defRPr>
            </a:pPr>
            <a:endParaRPr lang="en-GB" sz="1607" dirty="0"/>
          </a:p>
        </p:txBody>
      </p:sp>
      <p:sp>
        <p:nvSpPr>
          <p:cNvPr id="12" name="Picture Placeholder 11"/>
          <p:cNvSpPr>
            <a:spLocks noGrp="1"/>
          </p:cNvSpPr>
          <p:nvPr>
            <p:ph type="pic" sz="quarter" idx="11" hasCustomPrompt="1"/>
          </p:nvPr>
        </p:nvSpPr>
        <p:spPr>
          <a:xfrm>
            <a:off x="5577843" y="243842"/>
            <a:ext cx="6614158" cy="6614160"/>
          </a:xfrm>
          <a:custGeom>
            <a:avLst/>
            <a:gdLst>
              <a:gd name="connsiteX0" fmla="*/ 6614159 w 6614159"/>
              <a:gd name="connsiteY0" fmla="*/ 0 h 6614160"/>
              <a:gd name="connsiteX1" fmla="*/ 6614159 w 6614159"/>
              <a:gd name="connsiteY1" fmla="*/ 3418065 h 6614160"/>
              <a:gd name="connsiteX2" fmla="*/ 3418064 w 6614159"/>
              <a:gd name="connsiteY2" fmla="*/ 6614160 h 6614160"/>
              <a:gd name="connsiteX3" fmla="*/ 0 w 6614159"/>
              <a:gd name="connsiteY3" fmla="*/ 6614160 h 6614160"/>
              <a:gd name="connsiteX4" fmla="*/ 6614159 w 6614159"/>
              <a:gd name="connsiteY4" fmla="*/ 0 h 6614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4159" h="6614160">
                <a:moveTo>
                  <a:pt x="6614159" y="0"/>
                </a:moveTo>
                <a:lnTo>
                  <a:pt x="6614159" y="3418065"/>
                </a:lnTo>
                <a:cubicBezTo>
                  <a:pt x="4849004" y="3418065"/>
                  <a:pt x="3418064" y="4849006"/>
                  <a:pt x="3418064" y="6614160"/>
                </a:cubicBezTo>
                <a:lnTo>
                  <a:pt x="0" y="6614160"/>
                </a:lnTo>
                <a:cubicBezTo>
                  <a:pt x="0" y="2961260"/>
                  <a:pt x="2961259" y="0"/>
                  <a:pt x="6614159" y="0"/>
                </a:cubicBezTo>
                <a:close/>
              </a:path>
            </a:pathLst>
          </a:custGeom>
          <a:pattFill prst="pct5">
            <a:fgClr>
              <a:schemeClr val="bg1"/>
            </a:fgClr>
            <a:bgClr>
              <a:schemeClr val="tx2">
                <a:lumMod val="20000"/>
                <a:lumOff val="80000"/>
              </a:schemeClr>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286" b="0" i="0">
                <a:latin typeface="Source Sans Pro" charset="0"/>
                <a:ea typeface="Source Sans Pro" charset="0"/>
                <a:cs typeface="Source Sans Pro" charset="0"/>
              </a:defRPr>
            </a:lvl1pPr>
          </a:lstStyle>
          <a:p>
            <a:r>
              <a:rPr lang="en-GB" dirty="0"/>
              <a:t>Drag &amp; Drop Image</a:t>
            </a:r>
          </a:p>
        </p:txBody>
      </p:sp>
    </p:spTree>
    <p:extLst>
      <p:ext uri="{BB962C8B-B14F-4D97-AF65-F5344CB8AC3E}">
        <p14:creationId xmlns:p14="http://schemas.microsoft.com/office/powerpoint/2010/main" val="26452283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WOT 04">
    <p:spTree>
      <p:nvGrpSpPr>
        <p:cNvPr id="1" name=""/>
        <p:cNvGrpSpPr/>
        <p:nvPr/>
      </p:nvGrpSpPr>
      <p:grpSpPr>
        <a:xfrm>
          <a:off x="0" y="0"/>
          <a:ext cx="0" cy="0"/>
          <a:chOff x="0" y="0"/>
          <a:chExt cx="0" cy="0"/>
        </a:xfrm>
      </p:grpSpPr>
      <p:sp>
        <p:nvSpPr>
          <p:cNvPr id="4" name="Shape 2"/>
          <p:cNvSpPr/>
          <p:nvPr userDrawn="1"/>
        </p:nvSpPr>
        <p:spPr>
          <a:xfrm>
            <a:off x="9428" y="2"/>
            <a:ext cx="12192000" cy="6868347"/>
          </a:xfrm>
          <a:prstGeom prst="rect">
            <a:avLst/>
          </a:prstGeom>
          <a:solidFill>
            <a:srgbClr val="7B8DB3">
              <a:alpha val="4000"/>
            </a:srgbClr>
          </a:solidFill>
          <a:ln w="25400">
            <a:solidFill>
              <a:srgbClr val="EBEBEB">
                <a:alpha val="10000"/>
              </a:srgbClr>
            </a:solidFill>
            <a:miter lim="400000"/>
          </a:ln>
          <a:effectLst/>
        </p:spPr>
        <p:txBody>
          <a:bodyPr lIns="0" tIns="0" rIns="0" bIns="0" anchor="ctr"/>
          <a:lstStyle/>
          <a:p>
            <a:pPr lvl="0" defTabSz="234745">
              <a:defRPr sz="4000">
                <a:solidFill>
                  <a:srgbClr val="FFFFFF"/>
                </a:solidFill>
                <a:effectLst>
                  <a:outerShdw blurRad="38100" dist="12700" dir="5400000" rotWithShape="0">
                    <a:srgbClr val="000000">
                      <a:alpha val="50000"/>
                    </a:srgbClr>
                  </a:outerShdw>
                </a:effectLst>
              </a:defRPr>
            </a:pPr>
            <a:endParaRPr lang="en-GB" sz="1607" dirty="0"/>
          </a:p>
        </p:txBody>
      </p:sp>
      <p:sp>
        <p:nvSpPr>
          <p:cNvPr id="9" name="Picture Placeholder 8"/>
          <p:cNvSpPr>
            <a:spLocks noGrp="1"/>
          </p:cNvSpPr>
          <p:nvPr>
            <p:ph type="pic" sz="quarter" idx="11" hasCustomPrompt="1"/>
          </p:nvPr>
        </p:nvSpPr>
        <p:spPr>
          <a:xfrm>
            <a:off x="5577843" y="3"/>
            <a:ext cx="6614158" cy="6614159"/>
          </a:xfrm>
          <a:custGeom>
            <a:avLst/>
            <a:gdLst>
              <a:gd name="connsiteX0" fmla="*/ 0 w 6614159"/>
              <a:gd name="connsiteY0" fmla="*/ 0 h 6614159"/>
              <a:gd name="connsiteX1" fmla="*/ 3418064 w 6614159"/>
              <a:gd name="connsiteY1" fmla="*/ 0 h 6614159"/>
              <a:gd name="connsiteX2" fmla="*/ 6614159 w 6614159"/>
              <a:gd name="connsiteY2" fmla="*/ 3196094 h 6614159"/>
              <a:gd name="connsiteX3" fmla="*/ 6614159 w 6614159"/>
              <a:gd name="connsiteY3" fmla="*/ 6614159 h 6614159"/>
              <a:gd name="connsiteX4" fmla="*/ 0 w 6614159"/>
              <a:gd name="connsiteY4" fmla="*/ 0 h 6614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4159" h="6614159">
                <a:moveTo>
                  <a:pt x="0" y="0"/>
                </a:moveTo>
                <a:lnTo>
                  <a:pt x="3418064" y="0"/>
                </a:lnTo>
                <a:cubicBezTo>
                  <a:pt x="3418064" y="1765154"/>
                  <a:pt x="4849004" y="3196094"/>
                  <a:pt x="6614159" y="3196094"/>
                </a:cubicBezTo>
                <a:lnTo>
                  <a:pt x="6614159" y="6614159"/>
                </a:lnTo>
                <a:cubicBezTo>
                  <a:pt x="2961259" y="6614159"/>
                  <a:pt x="0" y="3652899"/>
                  <a:pt x="0" y="0"/>
                </a:cubicBezTo>
                <a:close/>
              </a:path>
            </a:pathLst>
          </a:custGeom>
          <a:pattFill prst="pct5">
            <a:fgClr>
              <a:schemeClr val="bg1"/>
            </a:fgClr>
            <a:bgClr>
              <a:schemeClr val="tx2">
                <a:lumMod val="20000"/>
                <a:lumOff val="80000"/>
              </a:schemeClr>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286" b="0" i="0">
                <a:latin typeface="Source Sans Pro" charset="0"/>
                <a:ea typeface="Source Sans Pro" charset="0"/>
                <a:cs typeface="Source Sans Pro" charset="0"/>
              </a:defRPr>
            </a:lvl1pPr>
          </a:lstStyle>
          <a:p>
            <a:r>
              <a:rPr lang="en-GB" dirty="0"/>
              <a:t>Drag &amp; Drop Image</a:t>
            </a:r>
          </a:p>
        </p:txBody>
      </p:sp>
    </p:spTree>
    <p:extLst>
      <p:ext uri="{BB962C8B-B14F-4D97-AF65-F5344CB8AC3E}">
        <p14:creationId xmlns:p14="http://schemas.microsoft.com/office/powerpoint/2010/main" val="1645557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5490" y="1828800"/>
            <a:ext cx="4253068"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490" y="2590800"/>
            <a:ext cx="4253068"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1485" y="1828800"/>
            <a:ext cx="4253068"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1485" y="2590800"/>
            <a:ext cx="4253068"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E0FA9E5-6744-4841-888F-9E7CC0C2B7EC}" type="datetimeFigureOut">
              <a:rPr lang="en-US"/>
              <a:t>8/31/2020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AEAE4A8-A6E5-453E-B946-FB774B73F48C}" type="slidenum">
              <a:rPr/>
              <a:t>‹#›</a:t>
            </a:fld>
            <a:endParaRPr/>
          </a:p>
        </p:txBody>
      </p:sp>
      <p:sp>
        <p:nvSpPr>
          <p:cNvPr id="10" name="Title Placeholder 1">
            <a:extLst>
              <a:ext uri="{FF2B5EF4-FFF2-40B4-BE49-F238E27FC236}">
                <a16:creationId xmlns:a16="http://schemas.microsoft.com/office/drawing/2014/main" id="{83730BE5-A22D-44BF-A1B1-9BE8B2646953}"/>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406978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E0FA9E5-6744-4841-888F-9E7CC0C2B7EC}" type="datetimeFigureOut">
              <a:rPr lang="en-US"/>
              <a:t>8/31/2020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AEAE4A8-A6E5-453E-B946-FB774B73F48C}" type="slidenum">
              <a:rPr/>
              <a:t>‹#›</a:t>
            </a:fld>
            <a:endParaRPr/>
          </a:p>
        </p:txBody>
      </p:sp>
      <p:sp>
        <p:nvSpPr>
          <p:cNvPr id="6" name="Title Placeholder 1">
            <a:extLst>
              <a:ext uri="{FF2B5EF4-FFF2-40B4-BE49-F238E27FC236}">
                <a16:creationId xmlns:a16="http://schemas.microsoft.com/office/drawing/2014/main" id="{B1B4C3B5-5464-473A-AC97-3C3976EB3325}"/>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199770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a:t>8/31/2020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39616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490" y="533400"/>
            <a:ext cx="4115872" cy="1524000"/>
          </a:xfrm>
        </p:spPr>
        <p:txBody>
          <a:bodyPr anchor="b">
            <a:normAutofit/>
          </a:bodyPr>
          <a:lstStyle>
            <a:lvl1pPr algn="l">
              <a:defRPr sz="36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5867341" y="533400"/>
            <a:ext cx="5868928"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490" y="2209800"/>
            <a:ext cx="4115872"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0FA9E5-6744-4841-888F-9E7CC0C2B7EC}" type="datetimeFigureOut">
              <a:rPr lang="en-US"/>
              <a:t>8/31/2020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58725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490" y="533400"/>
            <a:ext cx="4115872" cy="1524000"/>
          </a:xfrm>
        </p:spPr>
        <p:txBody>
          <a:bodyPr anchor="b">
            <a:noAutofit/>
          </a:bodyPr>
          <a:lstStyle>
            <a:lvl1pPr algn="l">
              <a:defRPr sz="3600" b="0">
                <a:solidFill>
                  <a:schemeClr val="accent1">
                    <a:lumMod val="50000"/>
                  </a:schemeClr>
                </a:solidFill>
              </a:defRPr>
            </a:lvl1pPr>
          </a:lstStyle>
          <a:p>
            <a:r>
              <a:rPr lang="en-US"/>
              <a:t>Click to edit Master title style</a:t>
            </a:r>
            <a:endParaRPr/>
          </a:p>
        </p:txBody>
      </p:sp>
      <p:sp>
        <p:nvSpPr>
          <p:cNvPr id="3" name="Picture Placeholder 2"/>
          <p:cNvSpPr>
            <a:spLocks noGrp="1"/>
          </p:cNvSpPr>
          <p:nvPr>
            <p:ph type="pic" idx="1"/>
          </p:nvPr>
        </p:nvSpPr>
        <p:spPr>
          <a:xfrm>
            <a:off x="5867340" y="533400"/>
            <a:ext cx="5781679" cy="5486400"/>
          </a:xfrm>
          <a:ln w="12700">
            <a:solidFill>
              <a:schemeClr val="accent1">
                <a:lumMod val="50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490" y="2209800"/>
            <a:ext cx="4115872"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38914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8/31/2020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
        <p:nvSpPr>
          <p:cNvPr id="7" name="Title Placeholder 1">
            <a:extLst>
              <a:ext uri="{FF2B5EF4-FFF2-40B4-BE49-F238E27FC236}">
                <a16:creationId xmlns:a16="http://schemas.microsoft.com/office/drawing/2014/main" id="{93E078C1-39F7-4988-A4A8-4EA71224D71B}"/>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328801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oleObject" Target="../embeddings/oleObject1.bin"/><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ags" Target="../tags/tag1.xml"/><Relationship Id="rId2" Type="http://schemas.openxmlformats.org/officeDocument/2006/relationships/slideLayout" Target="../slideLayouts/slideLayout12.xml"/><Relationship Id="rId16" Type="http://schemas.openxmlformats.org/officeDocument/2006/relationships/vmlDrawing" Target="../drawings/vmlDrawing1.vml"/><Relationship Id="rId20"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heme" Target="../theme/theme2.xml"/><Relationship Id="rId10" Type="http://schemas.openxmlformats.org/officeDocument/2006/relationships/slideLayout" Target="../slideLayouts/slideLayout20.xml"/><Relationship Id="rId19" Type="http://schemas.openxmlformats.org/officeDocument/2006/relationships/image" Target="../media/image3.emf"/><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vmlDrawing" Target="../drawings/vmlDrawing4.vml"/><Relationship Id="rId18" Type="http://schemas.openxmlformats.org/officeDocument/2006/relationships/image" Target="../media/image12.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17" Type="http://schemas.openxmlformats.org/officeDocument/2006/relationships/image" Target="../media/image11.png"/><Relationship Id="rId2" Type="http://schemas.openxmlformats.org/officeDocument/2006/relationships/slideLayout" Target="../slideLayouts/slideLayout26.xml"/><Relationship Id="rId16" Type="http://schemas.openxmlformats.org/officeDocument/2006/relationships/image" Target="../media/image10.emf"/><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oleObject" Target="../embeddings/oleObject4.bin"/><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982100" y="1462977"/>
            <a:ext cx="10083746" cy="455831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242772" y="6453337"/>
            <a:ext cx="1371957"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E0FA9E5-6744-4841-888F-9E7CC0C2B7EC}" type="datetimeFigureOut">
              <a:rPr lang="en-US"/>
              <a:pPr/>
              <a:t>8/31/2020</a:t>
            </a:fld>
            <a:endParaRPr/>
          </a:p>
        </p:txBody>
      </p:sp>
      <p:sp>
        <p:nvSpPr>
          <p:cNvPr id="5" name="Footer Placeholder 4"/>
          <p:cNvSpPr>
            <a:spLocks noGrp="1"/>
          </p:cNvSpPr>
          <p:nvPr>
            <p:ph type="ftr" sz="quarter" idx="3"/>
          </p:nvPr>
        </p:nvSpPr>
        <p:spPr>
          <a:xfrm>
            <a:off x="1051460" y="6453337"/>
            <a:ext cx="6973744"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9832297" y="6453337"/>
            <a:ext cx="1219519"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a:pPr/>
              <a:t>‹#›</a:t>
            </a:fld>
            <a:endParaRPr/>
          </a:p>
        </p:txBody>
      </p:sp>
      <p:pic>
        <p:nvPicPr>
          <p:cNvPr id="7" name="Picture 4"/>
          <p:cNvPicPr>
            <a:picLocks noChangeAspect="1" noChangeArrowheads="1"/>
          </p:cNvPicPr>
          <p:nvPr userDrawn="1"/>
        </p:nvPicPr>
        <p:blipFill>
          <a:blip r:embed="rId12" cstate="email">
            <a:clrChange>
              <a:clrFrom>
                <a:srgbClr val="FFFFFF"/>
              </a:clrFrom>
              <a:clrTo>
                <a:srgbClr val="FFFFFF">
                  <a:alpha val="0"/>
                </a:srgbClr>
              </a:clrTo>
            </a:clrChange>
            <a:lum contrast="18000"/>
            <a:extLst>
              <a:ext uri="{28A0092B-C50C-407E-A947-70E740481C1C}">
                <a14:useLocalDpi xmlns:a14="http://schemas.microsoft.com/office/drawing/2010/main"/>
              </a:ext>
            </a:extLst>
          </a:blip>
          <a:srcRect/>
          <a:stretch>
            <a:fillRect/>
          </a:stretch>
        </p:blipFill>
        <p:spPr bwMode="auto">
          <a:xfrm>
            <a:off x="-32516" y="104982"/>
            <a:ext cx="1711468" cy="381867"/>
          </a:xfrm>
          <a:prstGeom prst="rect">
            <a:avLst/>
          </a:prstGeom>
          <a:noFill/>
          <a:ln w="9525">
            <a:noFill/>
            <a:miter lim="800000"/>
            <a:headEnd/>
            <a:tailEnd/>
          </a:ln>
        </p:spPr>
      </p:pic>
      <p:cxnSp>
        <p:nvCxnSpPr>
          <p:cNvPr id="9" name="Straight Connector 8"/>
          <p:cNvCxnSpPr>
            <a:cxnSpLocks/>
          </p:cNvCxnSpPr>
          <p:nvPr userDrawn="1"/>
        </p:nvCxnSpPr>
        <p:spPr>
          <a:xfrm>
            <a:off x="1678953" y="295914"/>
            <a:ext cx="10179188" cy="0"/>
          </a:xfrm>
          <a:prstGeom prst="line">
            <a:avLst/>
          </a:prstGeom>
          <a:ln>
            <a:solidFill>
              <a:schemeClr val="accent1">
                <a:lumMod val="50000"/>
              </a:schemeClr>
            </a:solidFill>
          </a:ln>
        </p:spPr>
        <p:style>
          <a:lnRef idx="2">
            <a:schemeClr val="dk1"/>
          </a:lnRef>
          <a:fillRef idx="0">
            <a:schemeClr val="dk1"/>
          </a:fillRef>
          <a:effectRef idx="1">
            <a:schemeClr val="dk1"/>
          </a:effectRef>
          <a:fontRef idx="minor">
            <a:schemeClr val="tx1"/>
          </a:fontRef>
        </p:style>
      </p:cxnSp>
      <p:cxnSp>
        <p:nvCxnSpPr>
          <p:cNvPr id="12" name="Straight Connector 11"/>
          <p:cNvCxnSpPr>
            <a:cxnSpLocks/>
          </p:cNvCxnSpPr>
          <p:nvPr userDrawn="1"/>
        </p:nvCxnSpPr>
        <p:spPr>
          <a:xfrm>
            <a:off x="117779" y="6289049"/>
            <a:ext cx="11740361" cy="0"/>
          </a:xfrm>
          <a:prstGeom prst="line">
            <a:avLst/>
          </a:prstGeom>
          <a:ln>
            <a:solidFill>
              <a:schemeClr val="accent1">
                <a:lumMod val="50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53625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80000"/>
        </a:lnSpc>
        <a:spcBef>
          <a:spcPct val="0"/>
        </a:spcBef>
        <a:buNone/>
        <a:defRPr sz="3200" b="0" kern="1200" spc="300">
          <a:solidFill>
            <a:schemeClr val="accent1">
              <a:lumMod val="50000"/>
            </a:schemeClr>
          </a:solidFill>
          <a:latin typeface="+mn-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F8AAD88-B79D-4147-8826-7C2D271E8F9D}"/>
              </a:ext>
            </a:extLst>
          </p:cNvPr>
          <p:cNvGraphicFramePr>
            <a:graphicFrameLocks noChangeAspect="1"/>
          </p:cNvGraphicFramePr>
          <p:nvPr userDrawn="1">
            <p:custDataLst>
              <p:tags r:id="rId17"/>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1053" name="think-cell Slide" r:id="rId18" imgW="395" imgH="394" progId="TCLayout.ActiveDocument.1">
                  <p:embed/>
                </p:oleObj>
              </mc:Choice>
              <mc:Fallback>
                <p:oleObj name="think-cell Slide" r:id="rId18" imgW="395" imgH="394" progId="TCLayout.ActiveDocument.1">
                  <p:embed/>
                  <p:pic>
                    <p:nvPicPr>
                      <p:cNvPr id="4" name="Object 3" hidden="1">
                        <a:extLst>
                          <a:ext uri="{FF2B5EF4-FFF2-40B4-BE49-F238E27FC236}">
                            <a16:creationId xmlns:a16="http://schemas.microsoft.com/office/drawing/2014/main" id="{0F8AAD88-B79D-4147-8826-7C2D271E8F9D}"/>
                          </a:ext>
                        </a:extLst>
                      </p:cNvPr>
                      <p:cNvPicPr/>
                      <p:nvPr/>
                    </p:nvPicPr>
                    <p:blipFill>
                      <a:blip r:embed="rId19"/>
                      <a:stretch>
                        <a:fillRect/>
                      </a:stretch>
                    </p:blipFill>
                    <p:spPr>
                      <a:xfrm>
                        <a:off x="1589" y="1589"/>
                        <a:ext cx="1587" cy="1587"/>
                      </a:xfrm>
                      <a:prstGeom prst="rect">
                        <a:avLst/>
                      </a:prstGeom>
                    </p:spPr>
                  </p:pic>
                </p:oleObj>
              </mc:Fallback>
            </mc:AlternateContent>
          </a:graphicData>
        </a:graphic>
      </p:graphicFrame>
      <p:sp>
        <p:nvSpPr>
          <p:cNvPr id="3" name="Text Placeholder 2"/>
          <p:cNvSpPr>
            <a:spLocks noGrp="1"/>
          </p:cNvSpPr>
          <p:nvPr>
            <p:ph type="body" idx="1"/>
          </p:nvPr>
        </p:nvSpPr>
        <p:spPr>
          <a:xfrm>
            <a:off x="375141" y="1219201"/>
            <a:ext cx="11423161" cy="4957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187321" lvl="0" indent="-187321" fontAlgn="base">
              <a:spcBef>
                <a:spcPct val="100000"/>
              </a:spcBef>
              <a:spcAft>
                <a:spcPct val="0"/>
              </a:spcAft>
              <a:buSzPct val="90000"/>
            </a:pPr>
            <a:r>
              <a:rPr lang="en-US"/>
              <a:t>Edit Master text styles</a:t>
            </a:r>
          </a:p>
          <a:p>
            <a:pPr marL="187321" lvl="1" indent="-187321" fontAlgn="base">
              <a:spcBef>
                <a:spcPct val="100000"/>
              </a:spcBef>
              <a:spcAft>
                <a:spcPct val="0"/>
              </a:spcAft>
              <a:buSzPct val="90000"/>
            </a:pPr>
            <a:r>
              <a:rPr lang="en-US"/>
              <a:t>Second level</a:t>
            </a:r>
          </a:p>
          <a:p>
            <a:pPr marL="187321" lvl="2" indent="-187321" fontAlgn="base">
              <a:spcBef>
                <a:spcPct val="100000"/>
              </a:spcBef>
              <a:spcAft>
                <a:spcPct val="0"/>
              </a:spcAft>
              <a:buSzPct val="90000"/>
            </a:pPr>
            <a:r>
              <a:rPr lang="en-US"/>
              <a:t>Third level</a:t>
            </a:r>
          </a:p>
          <a:p>
            <a:pPr marL="187321" lvl="3" indent="-187321" fontAlgn="base">
              <a:spcBef>
                <a:spcPct val="100000"/>
              </a:spcBef>
              <a:spcAft>
                <a:spcPct val="0"/>
              </a:spcAft>
              <a:buSzPct val="90000"/>
            </a:pPr>
            <a:r>
              <a:rPr lang="en-US"/>
              <a:t>Fourth level</a:t>
            </a:r>
          </a:p>
          <a:p>
            <a:pPr marL="187321" lvl="4" indent="-187321" fontAlgn="base">
              <a:spcBef>
                <a:spcPct val="100000"/>
              </a:spcBef>
              <a:spcAft>
                <a:spcPct val="0"/>
              </a:spcAft>
              <a:buSzPct val="90000"/>
            </a:pPr>
            <a:r>
              <a:rPr lang="en-US"/>
              <a:t>Fifth level</a:t>
            </a:r>
            <a:endParaRPr lang="en-GB"/>
          </a:p>
        </p:txBody>
      </p:sp>
      <p:sp>
        <p:nvSpPr>
          <p:cNvPr id="7" name="Rectangle 6"/>
          <p:cNvSpPr/>
          <p:nvPr userDrawn="1"/>
        </p:nvSpPr>
        <p:spPr bwMode="auto">
          <a:xfrm>
            <a:off x="1" y="1"/>
            <a:ext cx="12192000" cy="977900"/>
          </a:xfrm>
          <a:prstGeom prst="rect">
            <a:avLst/>
          </a:prstGeom>
          <a:solidFill>
            <a:schemeClr val="accent1"/>
          </a:solidFill>
          <a:ln w="12700" cap="flat" cmpd="sng" algn="ctr">
            <a:noFill/>
            <a:prstDash val="solid"/>
            <a:round/>
            <a:headEnd type="none" w="med" len="med"/>
            <a:tailEnd type="none" w="med" len="med"/>
          </a:ln>
          <a:effectLst/>
        </p:spPr>
        <p:txBody>
          <a:bodyPr vert="horz" wrap="square" lIns="180000" tIns="46800" rIns="90000" bIns="46800" numCol="1" rtlCol="0" anchor="ctr" anchorCtr="0" compatLnSpc="1">
            <a:prstTxWarp prst="textNoShape">
              <a:avLst/>
            </a:prstTxWarp>
          </a:bodyPr>
          <a:lstStyle/>
          <a:p>
            <a:pPr algn="l"/>
            <a:endParaRPr lang="en-GB" sz="1600">
              <a:solidFill>
                <a:schemeClr val="bg2"/>
              </a:solidFill>
            </a:endParaRPr>
          </a:p>
        </p:txBody>
      </p:sp>
      <p:sp>
        <p:nvSpPr>
          <p:cNvPr id="8" name="Freeform 7"/>
          <p:cNvSpPr/>
          <p:nvPr userDrawn="1"/>
        </p:nvSpPr>
        <p:spPr bwMode="auto">
          <a:xfrm flipH="1">
            <a:off x="11366500" y="1"/>
            <a:ext cx="825499" cy="977900"/>
          </a:xfrm>
          <a:custGeom>
            <a:avLst/>
            <a:gdLst>
              <a:gd name="connsiteX0" fmla="*/ 0 w 289082"/>
              <a:gd name="connsiteY0" fmla="*/ 0 h 825950"/>
              <a:gd name="connsiteX1" fmla="*/ 0 w 289082"/>
              <a:gd name="connsiteY1" fmla="*/ 825950 h 825950"/>
              <a:gd name="connsiteX2" fmla="*/ 289082 w 289082"/>
              <a:gd name="connsiteY2" fmla="*/ 825950 h 825950"/>
              <a:gd name="connsiteX3" fmla="*/ 0 w 289082"/>
              <a:gd name="connsiteY3" fmla="*/ 0 h 825950"/>
            </a:gdLst>
            <a:ahLst/>
            <a:cxnLst>
              <a:cxn ang="0">
                <a:pos x="connsiteX0" y="connsiteY0"/>
              </a:cxn>
              <a:cxn ang="0">
                <a:pos x="connsiteX1" y="connsiteY1"/>
              </a:cxn>
              <a:cxn ang="0">
                <a:pos x="connsiteX2" y="connsiteY2"/>
              </a:cxn>
              <a:cxn ang="0">
                <a:pos x="connsiteX3" y="connsiteY3"/>
              </a:cxn>
            </a:cxnLst>
            <a:rect l="l" t="t" r="r" b="b"/>
            <a:pathLst>
              <a:path w="289082" h="825950">
                <a:moveTo>
                  <a:pt x="0" y="0"/>
                </a:moveTo>
                <a:lnTo>
                  <a:pt x="0" y="825950"/>
                </a:lnTo>
                <a:lnTo>
                  <a:pt x="289082" y="825950"/>
                </a:lnTo>
                <a:lnTo>
                  <a:pt x="0" y="0"/>
                </a:lnTo>
                <a:close/>
              </a:path>
            </a:pathLst>
          </a:custGeom>
          <a:solidFill>
            <a:schemeClr val="accent1">
              <a:lumMod val="90000"/>
            </a:schemeClr>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377" rtl="0" eaLnBrk="0" fontAlgn="base" latinLnBrk="0" hangingPunct="0">
              <a:lnSpc>
                <a:spcPct val="100000"/>
              </a:lnSpc>
              <a:spcBef>
                <a:spcPct val="30000"/>
              </a:spcBef>
              <a:spcAft>
                <a:spcPct val="0"/>
              </a:spcAft>
              <a:buClrTx/>
              <a:buSzPct val="110000"/>
              <a:buFontTx/>
              <a:buNone/>
              <a:tabLst/>
            </a:pPr>
            <a:endParaRPr kumimoji="0" lang="en-GB" sz="1200" b="0" i="0" u="none" strike="noStrike" cap="none" normalizeH="0" baseline="0">
              <a:ln>
                <a:noFill/>
              </a:ln>
              <a:solidFill>
                <a:srgbClr val="000000"/>
              </a:solidFill>
              <a:effectLst/>
              <a:latin typeface="Trebuchet MS" pitchFamily="34" charset="0"/>
            </a:endParaRPr>
          </a:p>
        </p:txBody>
      </p:sp>
      <p:sp>
        <p:nvSpPr>
          <p:cNvPr id="9" name="Rectangle 8"/>
          <p:cNvSpPr>
            <a:spLocks noChangeArrowheads="1"/>
          </p:cNvSpPr>
          <p:nvPr userDrawn="1"/>
        </p:nvSpPr>
        <p:spPr bwMode="gray">
          <a:xfrm>
            <a:off x="11598751" y="6564313"/>
            <a:ext cx="364202" cy="230832"/>
          </a:xfrm>
          <a:prstGeom prst="rect">
            <a:avLst/>
          </a:prstGeom>
          <a:noFill/>
          <a:ln w="9525" algn="ctr">
            <a:noFill/>
            <a:miter lim="800000"/>
            <a:headEnd/>
            <a:tailEnd/>
          </a:ln>
          <a:effectLst/>
        </p:spPr>
        <p:txBody>
          <a:bodyPr wrap="none" anchor="ctr">
            <a:spAutoFit/>
          </a:bodyPr>
          <a:lstStyle/>
          <a:p>
            <a:pPr algn="l">
              <a:lnSpc>
                <a:spcPct val="90000"/>
              </a:lnSpc>
              <a:spcBef>
                <a:spcPct val="0"/>
              </a:spcBef>
              <a:buSzTx/>
            </a:pPr>
            <a:r>
              <a:rPr lang="en-GB" sz="1000" noProof="0">
                <a:solidFill>
                  <a:schemeClr val="tx1"/>
                </a:solidFill>
                <a:latin typeface="Frutiger45-Light" panose="020B0400000000000000" pitchFamily="34" charset="0"/>
              </a:rPr>
              <a:t> </a:t>
            </a:r>
            <a:fld id="{52CCA358-1675-4C81-9913-EB992B109D9C}" type="slidenum">
              <a:rPr lang="en-GB" sz="1000" noProof="0" smtClean="0">
                <a:solidFill>
                  <a:schemeClr val="tx1"/>
                </a:solidFill>
                <a:latin typeface="Frutiger45-Light" panose="020B0400000000000000" pitchFamily="34" charset="0"/>
              </a:rPr>
              <a:pPr algn="l">
                <a:lnSpc>
                  <a:spcPct val="90000"/>
                </a:lnSpc>
                <a:spcBef>
                  <a:spcPct val="0"/>
                </a:spcBef>
                <a:buSzTx/>
              </a:pPr>
              <a:t>‹#›</a:t>
            </a:fld>
            <a:endParaRPr lang="en-GB" sz="1000" noProof="0">
              <a:solidFill>
                <a:schemeClr val="tx1"/>
              </a:solidFill>
              <a:latin typeface="Frutiger45-Light" panose="020B0400000000000000" pitchFamily="34" charset="0"/>
            </a:endParaRPr>
          </a:p>
        </p:txBody>
      </p:sp>
      <p:sp>
        <p:nvSpPr>
          <p:cNvPr id="2" name="Title Placeholder 1"/>
          <p:cNvSpPr>
            <a:spLocks noGrp="1"/>
          </p:cNvSpPr>
          <p:nvPr>
            <p:ph type="title"/>
          </p:nvPr>
        </p:nvSpPr>
        <p:spPr>
          <a:xfrm>
            <a:off x="375141" y="186166"/>
            <a:ext cx="10889343" cy="296863"/>
          </a:xfrm>
          <a:prstGeom prst="rect">
            <a:avLst/>
          </a:prstGeom>
          <a:noFill/>
          <a:ln w="12700" algn="ctr">
            <a:noFill/>
            <a:miter lim="800000"/>
            <a:headEnd/>
            <a:tailEnd/>
          </a:ln>
          <a:effectLst/>
        </p:spPr>
        <p:txBody>
          <a:bodyPr vert="horz" wrap="square" lIns="0" tIns="38100" rIns="0" bIns="38100" numCol="1" anchor="t" anchorCtr="0" compatLnSpc="1">
            <a:prstTxWarp prst="textNoShape">
              <a:avLst/>
            </a:prstTxWarp>
            <a:noAutofit/>
          </a:bodyPr>
          <a:lstStyle/>
          <a:p>
            <a:pPr lvl="0" fontAlgn="auto">
              <a:spcAft>
                <a:spcPts val="0"/>
              </a:spcAft>
              <a:buSzTx/>
            </a:pPr>
            <a:r>
              <a:rPr lang="en-GB"/>
              <a:t>Slide Title 2</a:t>
            </a:r>
          </a:p>
        </p:txBody>
      </p:sp>
      <p:pic>
        <p:nvPicPr>
          <p:cNvPr id="11" name="Picture 10"/>
          <p:cNvPicPr>
            <a:picLocks noChangeAspect="1"/>
          </p:cNvPicPr>
          <p:nvPr userDrawn="1"/>
        </p:nvPicPr>
        <p:blipFill rotWithShape="1">
          <a:blip r:embed="rId20"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375139" y="6318328"/>
            <a:ext cx="786091" cy="344528"/>
          </a:xfrm>
          <a:prstGeom prst="rect">
            <a:avLst/>
          </a:prstGeom>
        </p:spPr>
      </p:pic>
    </p:spTree>
    <p:extLst>
      <p:ext uri="{BB962C8B-B14F-4D97-AF65-F5344CB8AC3E}">
        <p14:creationId xmlns:p14="http://schemas.microsoft.com/office/powerpoint/2010/main" val="225787486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Lst>
  <p:txStyles>
    <p:titleStyle>
      <a:lvl1pPr algn="l" defTabSz="914377" rtl="0" eaLnBrk="1" latinLnBrk="0" hangingPunct="1">
        <a:lnSpc>
          <a:spcPct val="90000"/>
        </a:lnSpc>
        <a:spcBef>
          <a:spcPct val="0"/>
        </a:spcBef>
        <a:buNone/>
        <a:defRPr lang="en-GB" sz="1400" b="0" kern="0"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594" indent="-228594" algn="l" defTabSz="914377" rtl="0" eaLnBrk="1" latinLnBrk="0" hangingPunct="1">
        <a:lnSpc>
          <a:spcPct val="90000"/>
        </a:lnSpc>
        <a:spcBef>
          <a:spcPts val="1000"/>
        </a:spcBef>
        <a:buSzPct val="112000"/>
        <a:buFont typeface="Arial" panose="020B0604020202020204" pitchFamily="34" charset="0"/>
        <a:buChar char="•"/>
        <a:defRPr lang="en-US" sz="1600" kern="1200" smtClean="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lang="en-US" sz="1600" kern="1200" smtClean="0">
          <a:solidFill>
            <a:srgbClr val="000000"/>
          </a:solidFill>
          <a:latin typeface="Verdana" panose="020B0604030504040204" pitchFamily="34" charset="0"/>
          <a:ea typeface="Verdana" panose="020B0604030504040204" pitchFamily="34" charset="0"/>
          <a:cs typeface="Verdana" panose="020B060403050404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lang="en-US" sz="1400" kern="1200" smtClean="0">
          <a:solidFill>
            <a:srgbClr val="000000"/>
          </a:solidFill>
          <a:latin typeface="Verdana" panose="020B0604030504040204" pitchFamily="34" charset="0"/>
          <a:ea typeface="Verdana" panose="020B0604030504040204" pitchFamily="34" charset="0"/>
          <a:cs typeface="Verdana" panose="020B060403050404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lang="en-US" sz="1400" kern="1200" smtClean="0">
          <a:solidFill>
            <a:srgbClr val="000000"/>
          </a:solidFill>
          <a:latin typeface="Verdana" panose="020B0604030504040204" pitchFamily="34" charset="0"/>
          <a:ea typeface="Verdana" panose="020B0604030504040204" pitchFamily="34" charset="0"/>
          <a:cs typeface="Verdana" panose="020B060403050404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lang="en-GB" sz="1400" kern="1200">
          <a:solidFill>
            <a:srgbClr val="000000"/>
          </a:solidFill>
          <a:latin typeface="Verdana" panose="020B0604030504040204" pitchFamily="34" charset="0"/>
          <a:ea typeface="Verdana" panose="020B0604030504040204" pitchFamily="34" charset="0"/>
          <a:cs typeface="Verdana" panose="020B060403050404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14"/>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1293" name="Diapositiva de think-cell" r:id="rId15" imgW="336" imgH="336" progId="TCLayout.ActiveDocument.1">
                  <p:embed/>
                </p:oleObj>
              </mc:Choice>
              <mc:Fallback>
                <p:oleObj name="Diapositiva de think-cell" r:id="rId15" imgW="336" imgH="336" progId="TCLayout.ActiveDocument.1">
                  <p:embed/>
                  <p:pic>
                    <p:nvPicPr>
                      <p:cNvPr id="3" name="Objeto 2" hidden="1"/>
                      <p:cNvPicPr/>
                      <p:nvPr/>
                    </p:nvPicPr>
                    <p:blipFill>
                      <a:blip r:embed="rId16"/>
                      <a:stretch>
                        <a:fillRect/>
                      </a:stretch>
                    </p:blipFill>
                    <p:spPr>
                      <a:xfrm>
                        <a:off x="1590" y="1591"/>
                        <a:ext cx="1587" cy="1587"/>
                      </a:xfrm>
                      <a:prstGeom prst="rect">
                        <a:avLst/>
                      </a:prstGeom>
                    </p:spPr>
                  </p:pic>
                </p:oleObj>
              </mc:Fallback>
            </mc:AlternateContent>
          </a:graphicData>
        </a:graphic>
      </p:graphicFrame>
      <p:sp>
        <p:nvSpPr>
          <p:cNvPr id="2" name="TextBox 1"/>
          <p:cNvSpPr txBox="1"/>
          <p:nvPr/>
        </p:nvSpPr>
        <p:spPr bwMode="auto">
          <a:xfrm>
            <a:off x="1274920" y="1537517"/>
            <a:ext cx="155884" cy="3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7156" tIns="38578" rIns="77156" bIns="38578" rtlCol="0">
            <a:spAutoFit/>
          </a:bodyPr>
          <a:lstStyle/>
          <a:p>
            <a:pPr defTabSz="578687" fontAlgn="base">
              <a:spcBef>
                <a:spcPct val="0"/>
              </a:spcBef>
              <a:spcAft>
                <a:spcPct val="0"/>
              </a:spcAft>
            </a:pPr>
            <a:endParaRPr lang="en-GB" sz="1518" b="0" i="0" dirty="0" err="1">
              <a:solidFill>
                <a:srgbClr val="FFFFFF"/>
              </a:solidFill>
              <a:latin typeface="Arial" charset="0"/>
              <a:ea typeface="ヒラギノ角ゴ ProN W3" charset="-128"/>
              <a:cs typeface="Arial" charset="0"/>
              <a:sym typeface="Gill Sans" charset="0"/>
            </a:endParaRPr>
          </a:p>
        </p:txBody>
      </p:sp>
      <p:sp>
        <p:nvSpPr>
          <p:cNvPr id="4" name="Rectangle 3"/>
          <p:cNvSpPr>
            <a:spLocks/>
          </p:cNvSpPr>
          <p:nvPr/>
        </p:nvSpPr>
        <p:spPr bwMode="auto">
          <a:xfrm>
            <a:off x="11442723" y="6453337"/>
            <a:ext cx="110608" cy="10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696" b="0" i="0" smtClean="0">
                <a:solidFill>
                  <a:schemeClr val="bg1"/>
                </a:solidFill>
                <a:latin typeface="Arial" charset="0"/>
                <a:ea typeface="Arial" charset="0"/>
                <a:cs typeface="Arial" charset="0"/>
                <a:sym typeface="Arial" pitchFamily="34" charset="0"/>
              </a:rPr>
              <a:pPr eaLnBrk="1" hangingPunct="1">
                <a:defRPr/>
              </a:pPr>
              <a:t>‹#›</a:t>
            </a:fld>
            <a:endParaRPr lang="en-GB" altLang="es-ES" sz="696" b="0" i="0" dirty="0">
              <a:solidFill>
                <a:schemeClr val="bg1"/>
              </a:solidFill>
              <a:latin typeface="Arial" charset="0"/>
              <a:ea typeface="Arial" charset="0"/>
              <a:cs typeface="Arial" charset="0"/>
              <a:sym typeface="Arial" pitchFamily="34" charset="0"/>
            </a:endParaRPr>
          </a:p>
        </p:txBody>
      </p:sp>
      <p:pic>
        <p:nvPicPr>
          <p:cNvPr id="7" name="Imagen 6"/>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400502" y="6217954"/>
            <a:ext cx="996092" cy="475200"/>
          </a:xfrm>
          <a:prstGeom prst="rect">
            <a:avLst/>
          </a:prstGeom>
        </p:spPr>
      </p:pic>
      <p:sp>
        <p:nvSpPr>
          <p:cNvPr id="6" name="TextBox 1">
            <a:extLst>
              <a:ext uri="{FF2B5EF4-FFF2-40B4-BE49-F238E27FC236}">
                <a16:creationId xmlns:a16="http://schemas.microsoft.com/office/drawing/2014/main" id="{0D16C0B1-D2DE-EE47-A1FB-FAFE7137EC9E}"/>
              </a:ext>
            </a:extLst>
          </p:cNvPr>
          <p:cNvSpPr txBox="1"/>
          <p:nvPr userDrawn="1"/>
        </p:nvSpPr>
        <p:spPr bwMode="auto">
          <a:xfrm>
            <a:off x="1274918" y="1537517"/>
            <a:ext cx="207824" cy="415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875" tIns="51437" rIns="102875" bIns="51437" rtlCol="0">
            <a:spAutoFit/>
          </a:bodyPr>
          <a:lstStyle/>
          <a:p>
            <a:pPr defTabSz="771583" fontAlgn="base">
              <a:spcBef>
                <a:spcPct val="0"/>
              </a:spcBef>
              <a:spcAft>
                <a:spcPct val="0"/>
              </a:spcAft>
            </a:pPr>
            <a:endParaRPr lang="en-GB" sz="2025" b="0" i="0" dirty="0" err="1">
              <a:solidFill>
                <a:srgbClr val="FFFFFF"/>
              </a:solidFill>
              <a:latin typeface="Arial" charset="0"/>
              <a:ea typeface="ヒラギノ角ゴ ProN W3" charset="-128"/>
              <a:cs typeface="Arial" charset="0"/>
              <a:sym typeface="Gill Sans" charset="0"/>
            </a:endParaRPr>
          </a:p>
        </p:txBody>
      </p:sp>
      <p:sp>
        <p:nvSpPr>
          <p:cNvPr id="8" name="Rectangle 3">
            <a:extLst>
              <a:ext uri="{FF2B5EF4-FFF2-40B4-BE49-F238E27FC236}">
                <a16:creationId xmlns:a16="http://schemas.microsoft.com/office/drawing/2014/main" id="{82EA72B7-E4B8-8B40-AE0F-C6FD4F955E4E}"/>
              </a:ext>
            </a:extLst>
          </p:cNvPr>
          <p:cNvSpPr>
            <a:spLocks/>
          </p:cNvSpPr>
          <p:nvPr userDrawn="1"/>
        </p:nvSpPr>
        <p:spPr bwMode="auto">
          <a:xfrm>
            <a:off x="11442723" y="6453337"/>
            <a:ext cx="145874" cy="14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928" b="0" i="0" smtClean="0">
                <a:solidFill>
                  <a:schemeClr val="bg1"/>
                </a:solidFill>
                <a:latin typeface="Arial" charset="0"/>
                <a:ea typeface="Arial" charset="0"/>
                <a:cs typeface="Arial" charset="0"/>
                <a:sym typeface="Arial" pitchFamily="34" charset="0"/>
              </a:rPr>
              <a:pPr eaLnBrk="1" hangingPunct="1">
                <a:defRPr/>
              </a:pPr>
              <a:t>‹#›</a:t>
            </a:fld>
            <a:endParaRPr lang="en-GB" altLang="es-ES" sz="928" b="0" i="0" dirty="0">
              <a:solidFill>
                <a:schemeClr val="bg1"/>
              </a:solidFill>
              <a:latin typeface="Arial" charset="0"/>
              <a:ea typeface="Arial" charset="0"/>
              <a:cs typeface="Arial" charset="0"/>
              <a:sym typeface="Arial" pitchFamily="34" charset="0"/>
            </a:endParaRPr>
          </a:p>
        </p:txBody>
      </p:sp>
      <p:pic>
        <p:nvPicPr>
          <p:cNvPr id="9" name="Imagen 8">
            <a:extLst>
              <a:ext uri="{FF2B5EF4-FFF2-40B4-BE49-F238E27FC236}">
                <a16:creationId xmlns:a16="http://schemas.microsoft.com/office/drawing/2014/main" id="{530B9FB8-8073-B949-8EE7-2765ED32E601}"/>
              </a:ext>
            </a:extLst>
          </p:cNvPr>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400500" y="6217954"/>
            <a:ext cx="996092" cy="475200"/>
          </a:xfrm>
          <a:prstGeom prst="rect">
            <a:avLst/>
          </a:prstGeom>
        </p:spPr>
      </p:pic>
    </p:spTree>
    <p:extLst>
      <p:ext uri="{BB962C8B-B14F-4D97-AF65-F5344CB8AC3E}">
        <p14:creationId xmlns:p14="http://schemas.microsoft.com/office/powerpoint/2010/main" val="352925823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dt="0"/>
  <p:txStyles>
    <p:titleStyle>
      <a:lvl1pPr algn="ctr" rtl="0" eaLnBrk="1" fontAlgn="base" hangingPunct="1">
        <a:spcBef>
          <a:spcPct val="0"/>
        </a:spcBef>
        <a:spcAft>
          <a:spcPct val="0"/>
        </a:spcAft>
        <a:defRPr sz="3734" kern="1200">
          <a:solidFill>
            <a:schemeClr val="tx1"/>
          </a:solidFill>
          <a:latin typeface="+mj-lt"/>
          <a:ea typeface="+mj-ea"/>
          <a:cs typeface="+mj-cs"/>
        </a:defRPr>
      </a:lvl1pPr>
      <a:lvl2pPr algn="ctr" rtl="0" eaLnBrk="1" fontAlgn="base" hangingPunct="1">
        <a:spcBef>
          <a:spcPct val="0"/>
        </a:spcBef>
        <a:spcAft>
          <a:spcPct val="0"/>
        </a:spcAft>
        <a:defRPr sz="3734">
          <a:solidFill>
            <a:schemeClr val="tx1"/>
          </a:solidFill>
          <a:latin typeface="Calibri" pitchFamily="34" charset="0"/>
        </a:defRPr>
      </a:lvl2pPr>
      <a:lvl3pPr algn="ctr" rtl="0" eaLnBrk="1" fontAlgn="base" hangingPunct="1">
        <a:spcBef>
          <a:spcPct val="0"/>
        </a:spcBef>
        <a:spcAft>
          <a:spcPct val="0"/>
        </a:spcAft>
        <a:defRPr sz="3734">
          <a:solidFill>
            <a:schemeClr val="tx1"/>
          </a:solidFill>
          <a:latin typeface="Calibri" pitchFamily="34" charset="0"/>
        </a:defRPr>
      </a:lvl3pPr>
      <a:lvl4pPr algn="ctr" rtl="0" eaLnBrk="1" fontAlgn="base" hangingPunct="1">
        <a:spcBef>
          <a:spcPct val="0"/>
        </a:spcBef>
        <a:spcAft>
          <a:spcPct val="0"/>
        </a:spcAft>
        <a:defRPr sz="3734">
          <a:solidFill>
            <a:schemeClr val="tx1"/>
          </a:solidFill>
          <a:latin typeface="Calibri" pitchFamily="34" charset="0"/>
        </a:defRPr>
      </a:lvl4pPr>
      <a:lvl5pPr algn="ctr" rtl="0" eaLnBrk="1" fontAlgn="base" hangingPunct="1">
        <a:spcBef>
          <a:spcPct val="0"/>
        </a:spcBef>
        <a:spcAft>
          <a:spcPct val="0"/>
        </a:spcAft>
        <a:defRPr sz="3734">
          <a:solidFill>
            <a:schemeClr val="tx1"/>
          </a:solidFill>
          <a:latin typeface="Calibri" pitchFamily="34" charset="0"/>
        </a:defRPr>
      </a:lvl5pPr>
      <a:lvl6pPr marL="385782" algn="ctr" rtl="0" eaLnBrk="1" fontAlgn="base" hangingPunct="1">
        <a:spcBef>
          <a:spcPct val="0"/>
        </a:spcBef>
        <a:spcAft>
          <a:spcPct val="0"/>
        </a:spcAft>
        <a:defRPr sz="3734">
          <a:solidFill>
            <a:schemeClr val="tx1"/>
          </a:solidFill>
          <a:latin typeface="Calibri" pitchFamily="34" charset="0"/>
        </a:defRPr>
      </a:lvl6pPr>
      <a:lvl7pPr marL="771564" algn="ctr" rtl="0" eaLnBrk="1" fontAlgn="base" hangingPunct="1">
        <a:spcBef>
          <a:spcPct val="0"/>
        </a:spcBef>
        <a:spcAft>
          <a:spcPct val="0"/>
        </a:spcAft>
        <a:defRPr sz="3734">
          <a:solidFill>
            <a:schemeClr val="tx1"/>
          </a:solidFill>
          <a:latin typeface="Calibri" pitchFamily="34" charset="0"/>
        </a:defRPr>
      </a:lvl7pPr>
      <a:lvl8pPr marL="1157345" algn="ctr" rtl="0" eaLnBrk="1" fontAlgn="base" hangingPunct="1">
        <a:spcBef>
          <a:spcPct val="0"/>
        </a:spcBef>
        <a:spcAft>
          <a:spcPct val="0"/>
        </a:spcAft>
        <a:defRPr sz="3734">
          <a:solidFill>
            <a:schemeClr val="tx1"/>
          </a:solidFill>
          <a:latin typeface="Calibri" pitchFamily="34" charset="0"/>
        </a:defRPr>
      </a:lvl8pPr>
      <a:lvl9pPr marL="1543126" algn="ctr" rtl="0" eaLnBrk="1" fontAlgn="base" hangingPunct="1">
        <a:spcBef>
          <a:spcPct val="0"/>
        </a:spcBef>
        <a:spcAft>
          <a:spcPct val="0"/>
        </a:spcAft>
        <a:defRPr sz="3734">
          <a:solidFill>
            <a:schemeClr val="tx1"/>
          </a:solidFill>
          <a:latin typeface="Calibri" pitchFamily="34" charset="0"/>
        </a:defRPr>
      </a:lvl9pPr>
    </p:titleStyle>
    <p:bodyStyle>
      <a:lvl1pPr marL="289337" indent="-289337" algn="l" rtl="0" eaLnBrk="1" fontAlgn="base" hangingPunct="1">
        <a:spcBef>
          <a:spcPct val="20000"/>
        </a:spcBef>
        <a:spcAft>
          <a:spcPct val="0"/>
        </a:spcAft>
        <a:buFont typeface="Arial" pitchFamily="34" charset="0"/>
        <a:buChar char="•"/>
        <a:defRPr sz="2722" kern="1200">
          <a:solidFill>
            <a:schemeClr val="tx1"/>
          </a:solidFill>
          <a:latin typeface="+mn-lt"/>
          <a:ea typeface="+mn-ea"/>
          <a:cs typeface="+mn-cs"/>
        </a:defRPr>
      </a:lvl1pPr>
      <a:lvl2pPr marL="626895" indent="-241114" algn="l" rtl="0" eaLnBrk="1" fontAlgn="base" hangingPunct="1">
        <a:spcBef>
          <a:spcPct val="20000"/>
        </a:spcBef>
        <a:spcAft>
          <a:spcPct val="0"/>
        </a:spcAft>
        <a:buFont typeface="Arial" pitchFamily="34" charset="0"/>
        <a:buChar char="–"/>
        <a:defRPr sz="2341" kern="1200">
          <a:solidFill>
            <a:schemeClr val="tx1"/>
          </a:solidFill>
          <a:latin typeface="+mn-lt"/>
          <a:ea typeface="+mn-ea"/>
          <a:cs typeface="+mn-cs"/>
        </a:defRPr>
      </a:lvl2pPr>
      <a:lvl3pPr marL="964455" indent="-192891" algn="l" rtl="0" eaLnBrk="1" fontAlgn="base" hangingPunct="1">
        <a:spcBef>
          <a:spcPct val="20000"/>
        </a:spcBef>
        <a:spcAft>
          <a:spcPct val="0"/>
        </a:spcAft>
        <a:buFont typeface="Arial" pitchFamily="34" charset="0"/>
        <a:buChar char="•"/>
        <a:defRPr sz="2025" kern="1200">
          <a:solidFill>
            <a:schemeClr val="tx1"/>
          </a:solidFill>
          <a:latin typeface="+mn-lt"/>
          <a:ea typeface="+mn-ea"/>
          <a:cs typeface="+mn-cs"/>
        </a:defRPr>
      </a:lvl3pPr>
      <a:lvl4pPr marL="1350236" indent="-192891" algn="l" rtl="0" eaLnBrk="1" fontAlgn="base" hangingPunct="1">
        <a:spcBef>
          <a:spcPct val="20000"/>
        </a:spcBef>
        <a:spcAft>
          <a:spcPct val="0"/>
        </a:spcAft>
        <a:buFont typeface="Arial" pitchFamily="34" charset="0"/>
        <a:buChar char="–"/>
        <a:defRPr sz="1709" kern="1200">
          <a:solidFill>
            <a:schemeClr val="tx1"/>
          </a:solidFill>
          <a:latin typeface="+mn-lt"/>
          <a:ea typeface="+mn-ea"/>
          <a:cs typeface="+mn-cs"/>
        </a:defRPr>
      </a:lvl4pPr>
      <a:lvl5pPr marL="1736017" indent="-192891" algn="l" rtl="0" eaLnBrk="1" fontAlgn="base" hangingPunct="1">
        <a:spcBef>
          <a:spcPct val="20000"/>
        </a:spcBef>
        <a:spcAft>
          <a:spcPct val="0"/>
        </a:spcAft>
        <a:buFont typeface="Arial" pitchFamily="34" charset="0"/>
        <a:buChar char="»"/>
        <a:defRPr sz="1709" kern="1200">
          <a:solidFill>
            <a:schemeClr val="tx1"/>
          </a:solidFill>
          <a:latin typeface="+mn-lt"/>
          <a:ea typeface="+mn-ea"/>
          <a:cs typeface="+mn-cs"/>
        </a:defRPr>
      </a:lvl5pPr>
      <a:lvl6pPr marL="2121799" indent="-192891" algn="l" defTabSz="771564" rtl="0" eaLnBrk="1" latinLnBrk="0" hangingPunct="1">
        <a:spcBef>
          <a:spcPct val="20000"/>
        </a:spcBef>
        <a:buFont typeface="Arial" panose="020B0604020202020204" pitchFamily="34" charset="0"/>
        <a:buChar char="•"/>
        <a:defRPr sz="1709" kern="1200">
          <a:solidFill>
            <a:schemeClr val="tx1"/>
          </a:solidFill>
          <a:latin typeface="+mn-lt"/>
          <a:ea typeface="+mn-ea"/>
          <a:cs typeface="+mn-cs"/>
        </a:defRPr>
      </a:lvl6pPr>
      <a:lvl7pPr marL="2507581" indent="-192891" algn="l" defTabSz="771564" rtl="0" eaLnBrk="1" latinLnBrk="0" hangingPunct="1">
        <a:spcBef>
          <a:spcPct val="20000"/>
        </a:spcBef>
        <a:buFont typeface="Arial" panose="020B0604020202020204" pitchFamily="34" charset="0"/>
        <a:buChar char="•"/>
        <a:defRPr sz="1709" kern="1200">
          <a:solidFill>
            <a:schemeClr val="tx1"/>
          </a:solidFill>
          <a:latin typeface="+mn-lt"/>
          <a:ea typeface="+mn-ea"/>
          <a:cs typeface="+mn-cs"/>
        </a:defRPr>
      </a:lvl7pPr>
      <a:lvl8pPr marL="2893363" indent="-192891" algn="l" defTabSz="771564" rtl="0" eaLnBrk="1" latinLnBrk="0" hangingPunct="1">
        <a:spcBef>
          <a:spcPct val="20000"/>
        </a:spcBef>
        <a:buFont typeface="Arial" panose="020B0604020202020204" pitchFamily="34" charset="0"/>
        <a:buChar char="•"/>
        <a:defRPr sz="1709" kern="1200">
          <a:solidFill>
            <a:schemeClr val="tx1"/>
          </a:solidFill>
          <a:latin typeface="+mn-lt"/>
          <a:ea typeface="+mn-ea"/>
          <a:cs typeface="+mn-cs"/>
        </a:defRPr>
      </a:lvl8pPr>
      <a:lvl9pPr marL="3279145" indent="-192891" algn="l" defTabSz="771564" rtl="0" eaLnBrk="1" latinLnBrk="0" hangingPunct="1">
        <a:spcBef>
          <a:spcPct val="20000"/>
        </a:spcBef>
        <a:buFont typeface="Arial" panose="020B0604020202020204" pitchFamily="34" charset="0"/>
        <a:buChar char="•"/>
        <a:defRPr sz="1709" kern="1200">
          <a:solidFill>
            <a:schemeClr val="tx1"/>
          </a:solidFill>
          <a:latin typeface="+mn-lt"/>
          <a:ea typeface="+mn-ea"/>
          <a:cs typeface="+mn-cs"/>
        </a:defRPr>
      </a:lvl9pPr>
    </p:bodyStyle>
    <p:otherStyle>
      <a:defPPr>
        <a:defRPr lang="es-ES"/>
      </a:defPPr>
      <a:lvl1pPr marL="0" algn="l" defTabSz="771564" rtl="0" eaLnBrk="1" latinLnBrk="0" hangingPunct="1">
        <a:defRPr sz="1518" kern="1200">
          <a:solidFill>
            <a:schemeClr val="tx1"/>
          </a:solidFill>
          <a:latin typeface="+mn-lt"/>
          <a:ea typeface="+mn-ea"/>
          <a:cs typeface="+mn-cs"/>
        </a:defRPr>
      </a:lvl1pPr>
      <a:lvl2pPr marL="385782" algn="l" defTabSz="771564" rtl="0" eaLnBrk="1" latinLnBrk="0" hangingPunct="1">
        <a:defRPr sz="1518" kern="1200">
          <a:solidFill>
            <a:schemeClr val="tx1"/>
          </a:solidFill>
          <a:latin typeface="+mn-lt"/>
          <a:ea typeface="+mn-ea"/>
          <a:cs typeface="+mn-cs"/>
        </a:defRPr>
      </a:lvl2pPr>
      <a:lvl3pPr marL="771564" algn="l" defTabSz="771564" rtl="0" eaLnBrk="1" latinLnBrk="0" hangingPunct="1">
        <a:defRPr sz="1518" kern="1200">
          <a:solidFill>
            <a:schemeClr val="tx1"/>
          </a:solidFill>
          <a:latin typeface="+mn-lt"/>
          <a:ea typeface="+mn-ea"/>
          <a:cs typeface="+mn-cs"/>
        </a:defRPr>
      </a:lvl3pPr>
      <a:lvl4pPr marL="1157345" algn="l" defTabSz="771564" rtl="0" eaLnBrk="1" latinLnBrk="0" hangingPunct="1">
        <a:defRPr sz="1518" kern="1200">
          <a:solidFill>
            <a:schemeClr val="tx1"/>
          </a:solidFill>
          <a:latin typeface="+mn-lt"/>
          <a:ea typeface="+mn-ea"/>
          <a:cs typeface="+mn-cs"/>
        </a:defRPr>
      </a:lvl4pPr>
      <a:lvl5pPr marL="1543126" algn="l" defTabSz="771564" rtl="0" eaLnBrk="1" latinLnBrk="0" hangingPunct="1">
        <a:defRPr sz="1518" kern="1200">
          <a:solidFill>
            <a:schemeClr val="tx1"/>
          </a:solidFill>
          <a:latin typeface="+mn-lt"/>
          <a:ea typeface="+mn-ea"/>
          <a:cs typeface="+mn-cs"/>
        </a:defRPr>
      </a:lvl5pPr>
      <a:lvl6pPr marL="1928908" algn="l" defTabSz="771564" rtl="0" eaLnBrk="1" latinLnBrk="0" hangingPunct="1">
        <a:defRPr sz="1518" kern="1200">
          <a:solidFill>
            <a:schemeClr val="tx1"/>
          </a:solidFill>
          <a:latin typeface="+mn-lt"/>
          <a:ea typeface="+mn-ea"/>
          <a:cs typeface="+mn-cs"/>
        </a:defRPr>
      </a:lvl6pPr>
      <a:lvl7pPr marL="2314690" algn="l" defTabSz="771564" rtl="0" eaLnBrk="1" latinLnBrk="0" hangingPunct="1">
        <a:defRPr sz="1518" kern="1200">
          <a:solidFill>
            <a:schemeClr val="tx1"/>
          </a:solidFill>
          <a:latin typeface="+mn-lt"/>
          <a:ea typeface="+mn-ea"/>
          <a:cs typeface="+mn-cs"/>
        </a:defRPr>
      </a:lvl7pPr>
      <a:lvl8pPr marL="2700471" algn="l" defTabSz="771564" rtl="0" eaLnBrk="1" latinLnBrk="0" hangingPunct="1">
        <a:defRPr sz="1518" kern="1200">
          <a:solidFill>
            <a:schemeClr val="tx1"/>
          </a:solidFill>
          <a:latin typeface="+mn-lt"/>
          <a:ea typeface="+mn-ea"/>
          <a:cs typeface="+mn-cs"/>
        </a:defRPr>
      </a:lvl8pPr>
      <a:lvl9pPr marL="3086253" algn="l" defTabSz="771564" rtl="0" eaLnBrk="1" latinLnBrk="0" hangingPunct="1">
        <a:defRPr sz="151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74">
          <p15:clr>
            <a:srgbClr val="F26B43"/>
          </p15:clr>
        </p15:guide>
        <p15:guide id="2" orient="horz" pos="640">
          <p15:clr>
            <a:srgbClr val="F26B43"/>
          </p15:clr>
        </p15:guide>
        <p15:guide id="3" pos="2880">
          <p15:clr>
            <a:srgbClr val="F26B43"/>
          </p15:clr>
        </p15:guide>
        <p15:guide id="4" pos="74">
          <p15:clr>
            <a:srgbClr val="F26B43"/>
          </p15:clr>
        </p15:guide>
        <p15:guide id="5" pos="5687">
          <p15:clr>
            <a:srgbClr val="F26B43"/>
          </p15:clr>
        </p15:guide>
        <p15:guide id="6" orient="horz" pos="23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7AB6B85-679F-411F-9117-33EAC1DAEEDF}"/>
              </a:ext>
            </a:extLst>
          </p:cNvPr>
          <p:cNvGrpSpPr/>
          <p:nvPr/>
        </p:nvGrpSpPr>
        <p:grpSpPr>
          <a:xfrm>
            <a:off x="494534" y="1133476"/>
            <a:ext cx="11202932" cy="5595017"/>
            <a:chOff x="469200" y="1040878"/>
            <a:chExt cx="11202932" cy="5595017"/>
          </a:xfrm>
        </p:grpSpPr>
        <p:sp>
          <p:nvSpPr>
            <p:cNvPr id="15" name="Trapezoid 14">
              <a:extLst>
                <a:ext uri="{FF2B5EF4-FFF2-40B4-BE49-F238E27FC236}">
                  <a16:creationId xmlns:a16="http://schemas.microsoft.com/office/drawing/2014/main" id="{3DFB5791-F875-4C80-AEE0-4C96B8A409EC}"/>
                </a:ext>
              </a:extLst>
            </p:cNvPr>
            <p:cNvSpPr/>
            <p:nvPr/>
          </p:nvSpPr>
          <p:spPr>
            <a:xfrm>
              <a:off x="2944030" y="2092365"/>
              <a:ext cx="6303939" cy="686786"/>
            </a:xfrm>
            <a:prstGeom prst="trapezoid">
              <a:avLst>
                <a:gd name="adj" fmla="val 73502"/>
              </a:avLst>
            </a:prstGeom>
            <a:gradFill>
              <a:gsLst>
                <a:gs pos="100000">
                  <a:schemeClr val="bg1">
                    <a:lumMod val="95000"/>
                  </a:schemeClr>
                </a:gs>
                <a:gs pos="0">
                  <a:schemeClr val="accent2">
                    <a:lumMod val="50000"/>
                    <a:alpha val="7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prstClr val="white"/>
                </a:solidFill>
                <a:latin typeface="Segoe UI"/>
              </a:endParaRPr>
            </a:p>
          </p:txBody>
        </p:sp>
        <p:sp>
          <p:nvSpPr>
            <p:cNvPr id="5" name="Rectangle: Rounded Corners 4">
              <a:extLst>
                <a:ext uri="{FF2B5EF4-FFF2-40B4-BE49-F238E27FC236}">
                  <a16:creationId xmlns:a16="http://schemas.microsoft.com/office/drawing/2014/main" id="{192F66C4-738A-421B-BBBD-4403CD9CB425}"/>
                </a:ext>
              </a:extLst>
            </p:cNvPr>
            <p:cNvSpPr/>
            <p:nvPr/>
          </p:nvSpPr>
          <p:spPr>
            <a:xfrm>
              <a:off x="469200" y="6203895"/>
              <a:ext cx="11202931" cy="432000"/>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Segoe UI"/>
                  <a:ea typeface="+mn-ea"/>
                  <a:cs typeface="+mn-cs"/>
                </a:rPr>
                <a:t>Supply Chain Management</a:t>
              </a:r>
            </a:p>
          </p:txBody>
        </p:sp>
        <p:sp>
          <p:nvSpPr>
            <p:cNvPr id="3" name="Rectangle: Rounded Corners 2">
              <a:extLst>
                <a:ext uri="{FF2B5EF4-FFF2-40B4-BE49-F238E27FC236}">
                  <a16:creationId xmlns:a16="http://schemas.microsoft.com/office/drawing/2014/main" id="{9FB645E6-E146-4984-8C7B-A611E7D9DCB3}"/>
                </a:ext>
              </a:extLst>
            </p:cNvPr>
            <p:cNvSpPr/>
            <p:nvPr/>
          </p:nvSpPr>
          <p:spPr>
            <a:xfrm>
              <a:off x="469201" y="1040878"/>
              <a:ext cx="11202931" cy="432000"/>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Segoe UI"/>
                  <a:ea typeface="+mn-ea"/>
                  <a:cs typeface="+mn-cs"/>
                </a:rPr>
                <a:t>Strategic Plan &amp; Scope</a:t>
              </a:r>
            </a:p>
          </p:txBody>
        </p:sp>
        <p:sp>
          <p:nvSpPr>
            <p:cNvPr id="7" name="Rectangle: Rounded Corners 6">
              <a:extLst>
                <a:ext uri="{FF2B5EF4-FFF2-40B4-BE49-F238E27FC236}">
                  <a16:creationId xmlns:a16="http://schemas.microsoft.com/office/drawing/2014/main" id="{DE26666B-ACF0-4EFA-A2C3-AB321B4CE02B}"/>
                </a:ext>
              </a:extLst>
            </p:cNvPr>
            <p:cNvSpPr/>
            <p:nvPr/>
          </p:nvSpPr>
          <p:spPr>
            <a:xfrm>
              <a:off x="469201" y="1657445"/>
              <a:ext cx="11202931" cy="432000"/>
            </a:xfrm>
            <a:prstGeom prst="roundRect">
              <a:avLst/>
            </a:prstGeom>
            <a:solidFill>
              <a:schemeClr val="accent2">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prstClr val="white"/>
                  </a:solidFill>
                  <a:latin typeface="Segoe UI"/>
                </a:rPr>
                <a:t>High Level Network Architecture</a:t>
              </a:r>
            </a:p>
          </p:txBody>
        </p:sp>
        <p:sp>
          <p:nvSpPr>
            <p:cNvPr id="24" name="Rectangle: Rounded Corners 23">
              <a:extLst>
                <a:ext uri="{FF2B5EF4-FFF2-40B4-BE49-F238E27FC236}">
                  <a16:creationId xmlns:a16="http://schemas.microsoft.com/office/drawing/2014/main" id="{65D1B709-2134-43E2-BD7F-D83D22F86931}"/>
                </a:ext>
              </a:extLst>
            </p:cNvPr>
            <p:cNvSpPr/>
            <p:nvPr/>
          </p:nvSpPr>
          <p:spPr>
            <a:xfrm>
              <a:off x="2944031" y="2491942"/>
              <a:ext cx="6303938" cy="2601614"/>
            </a:xfrm>
            <a:prstGeom prst="roundRect">
              <a:avLst>
                <a:gd name="adj" fmla="val 5529"/>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AEEF">
                      <a:lumMod val="50000"/>
                    </a:srgbClr>
                  </a:solidFill>
                  <a:effectLst/>
                  <a:uLnTx/>
                  <a:uFillTx/>
                  <a:latin typeface="Segoe UI"/>
                  <a:ea typeface="+mn-ea"/>
                  <a:cs typeface="+mn-cs"/>
                </a:rPr>
                <a:t>Network Design</a:t>
              </a:r>
              <a:endParaRPr kumimoji="0" lang="en-US" sz="1200" b="1" i="0" u="none" strike="noStrike" kern="1200" cap="none" spc="0" normalizeH="0" baseline="0" noProof="0" dirty="0">
                <a:ln>
                  <a:noFill/>
                </a:ln>
                <a:solidFill>
                  <a:srgbClr val="00AEEF">
                    <a:lumMod val="50000"/>
                  </a:srgbClr>
                </a:solidFill>
                <a:effectLst/>
                <a:uLnTx/>
                <a:uFillTx/>
                <a:latin typeface="Segoe UI"/>
                <a:ea typeface="+mn-ea"/>
                <a:cs typeface="+mn-cs"/>
              </a:endParaRPr>
            </a:p>
          </p:txBody>
        </p:sp>
        <p:sp>
          <p:nvSpPr>
            <p:cNvPr id="27" name="Rectangle: Rounded Corners 26">
              <a:extLst>
                <a:ext uri="{FF2B5EF4-FFF2-40B4-BE49-F238E27FC236}">
                  <a16:creationId xmlns:a16="http://schemas.microsoft.com/office/drawing/2014/main" id="{FF5AA0F9-C379-4A1B-B7C8-E455DA38AE88}"/>
                </a:ext>
              </a:extLst>
            </p:cNvPr>
            <p:cNvSpPr/>
            <p:nvPr/>
          </p:nvSpPr>
          <p:spPr>
            <a:xfrm>
              <a:off x="3378441" y="2966724"/>
              <a:ext cx="2405329" cy="432000"/>
            </a:xfrm>
            <a:prstGeom prst="roundRect">
              <a:avLst/>
            </a:prstGeom>
            <a:solidFill>
              <a:schemeClr val="bg1">
                <a:lumMod val="95000"/>
              </a:schemeClr>
            </a:solidFill>
            <a:ln w="127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0000">
                      <a:lumMod val="65000"/>
                      <a:lumOff val="35000"/>
                    </a:srgbClr>
                  </a:solidFill>
                  <a:latin typeface="Segoe UI"/>
                </a:rPr>
                <a:t>RAN Architecture</a:t>
              </a:r>
              <a:endParaRPr lang="en-US" sz="1100" dirty="0">
                <a:solidFill>
                  <a:srgbClr val="000000">
                    <a:lumMod val="65000"/>
                    <a:lumOff val="35000"/>
                  </a:srgbClr>
                </a:solidFill>
                <a:latin typeface="Segoe UI"/>
              </a:endParaRPr>
            </a:p>
          </p:txBody>
        </p:sp>
        <p:sp>
          <p:nvSpPr>
            <p:cNvPr id="28" name="Rectangle: Rounded Corners 27">
              <a:extLst>
                <a:ext uri="{FF2B5EF4-FFF2-40B4-BE49-F238E27FC236}">
                  <a16:creationId xmlns:a16="http://schemas.microsoft.com/office/drawing/2014/main" id="{C39DDF0D-6C30-4DBA-A286-FCED8A8DB53B}"/>
                </a:ext>
              </a:extLst>
            </p:cNvPr>
            <p:cNvSpPr/>
            <p:nvPr/>
          </p:nvSpPr>
          <p:spPr>
            <a:xfrm>
              <a:off x="6714199" y="3704588"/>
              <a:ext cx="2405328" cy="432000"/>
            </a:xfrm>
            <a:prstGeom prst="roundRect">
              <a:avLst/>
            </a:prstGeom>
            <a:solidFill>
              <a:schemeClr val="bg2">
                <a:lumMod val="75000"/>
              </a:schemeClr>
            </a:solidFill>
            <a:ln w="127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000000">
                      <a:lumMod val="65000"/>
                      <a:lumOff val="35000"/>
                    </a:srgbClr>
                  </a:solidFill>
                  <a:latin typeface="Segoe UI"/>
                </a:rPr>
                <a:t>Network </a:t>
              </a:r>
            </a:p>
            <a:p>
              <a:pPr algn="ctr"/>
              <a:r>
                <a:rPr lang="en-US" sz="1100" b="1">
                  <a:solidFill>
                    <a:srgbClr val="000000">
                      <a:lumMod val="65000"/>
                      <a:lumOff val="35000"/>
                    </a:srgbClr>
                  </a:solidFill>
                  <a:latin typeface="Segoe UI"/>
                </a:rPr>
                <a:t>Monitoring Architecture</a:t>
              </a:r>
              <a:endParaRPr lang="en-US" sz="1100" b="1" dirty="0">
                <a:solidFill>
                  <a:srgbClr val="000000">
                    <a:lumMod val="65000"/>
                    <a:lumOff val="35000"/>
                  </a:srgbClr>
                </a:solidFill>
                <a:latin typeface="Segoe UI"/>
              </a:endParaRPr>
            </a:p>
          </p:txBody>
        </p:sp>
        <p:sp>
          <p:nvSpPr>
            <p:cNvPr id="31" name="Rectangle: Rounded Corners 30">
              <a:extLst>
                <a:ext uri="{FF2B5EF4-FFF2-40B4-BE49-F238E27FC236}">
                  <a16:creationId xmlns:a16="http://schemas.microsoft.com/office/drawing/2014/main" id="{AD240343-A902-4FA6-9F9B-242E0CF5C7D0}"/>
                </a:ext>
              </a:extLst>
            </p:cNvPr>
            <p:cNvSpPr/>
            <p:nvPr/>
          </p:nvSpPr>
          <p:spPr>
            <a:xfrm>
              <a:off x="3374124" y="3712494"/>
              <a:ext cx="2405325" cy="432000"/>
            </a:xfrm>
            <a:prstGeom prst="roundRect">
              <a:avLst/>
            </a:prstGeom>
            <a:solidFill>
              <a:schemeClr val="bg1">
                <a:lumMod val="95000"/>
              </a:schemeClr>
            </a:solidFill>
            <a:ln w="127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lumMod val="65000"/>
                      <a:lumOff val="35000"/>
                    </a:srgbClr>
                  </a:solidFill>
                  <a:effectLst/>
                  <a:uLnTx/>
                  <a:uFillTx/>
                  <a:latin typeface="Segoe UI"/>
                  <a:ea typeface="+mn-ea"/>
                  <a:cs typeface="+mn-cs"/>
                </a:rPr>
                <a:t>TX Network Architecture</a:t>
              </a:r>
            </a:p>
          </p:txBody>
        </p:sp>
        <p:sp>
          <p:nvSpPr>
            <p:cNvPr id="33" name="Rectangle: Rounded Corners 32">
              <a:extLst>
                <a:ext uri="{FF2B5EF4-FFF2-40B4-BE49-F238E27FC236}">
                  <a16:creationId xmlns:a16="http://schemas.microsoft.com/office/drawing/2014/main" id="{0EEDA4F8-14EF-4B3F-B464-ABD7C2CE5E35}"/>
                </a:ext>
              </a:extLst>
            </p:cNvPr>
            <p:cNvSpPr/>
            <p:nvPr/>
          </p:nvSpPr>
          <p:spPr>
            <a:xfrm>
              <a:off x="3374122" y="4458264"/>
              <a:ext cx="2405329" cy="432000"/>
            </a:xfrm>
            <a:prstGeom prst="roundRect">
              <a:avLst/>
            </a:prstGeom>
            <a:solidFill>
              <a:schemeClr val="bg1">
                <a:lumMod val="95000"/>
              </a:schemeClr>
            </a:solidFill>
            <a:ln w="127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0000">
                      <a:lumMod val="65000"/>
                      <a:lumOff val="35000"/>
                    </a:srgbClr>
                  </a:solidFill>
                  <a:latin typeface="Segoe UI"/>
                </a:rPr>
                <a:t>Mobile Core Architecture</a:t>
              </a:r>
              <a:endParaRPr lang="en-US" sz="1100" dirty="0">
                <a:solidFill>
                  <a:srgbClr val="000000">
                    <a:lumMod val="65000"/>
                    <a:lumOff val="35000"/>
                  </a:srgbClr>
                </a:solidFill>
                <a:latin typeface="Segoe UI"/>
              </a:endParaRPr>
            </a:p>
          </p:txBody>
        </p:sp>
        <p:cxnSp>
          <p:nvCxnSpPr>
            <p:cNvPr id="40" name="Straight Arrow Connector 39">
              <a:extLst>
                <a:ext uri="{FF2B5EF4-FFF2-40B4-BE49-F238E27FC236}">
                  <a16:creationId xmlns:a16="http://schemas.microsoft.com/office/drawing/2014/main" id="{5A9908FE-B87D-459F-B395-E1499B16AEE4}"/>
                </a:ext>
              </a:extLst>
            </p:cNvPr>
            <p:cNvCxnSpPr>
              <a:cxnSpLocks/>
              <a:stCxn id="27" idx="3"/>
            </p:cNvCxnSpPr>
            <p:nvPr/>
          </p:nvCxnSpPr>
          <p:spPr>
            <a:xfrm>
              <a:off x="5783770" y="3182724"/>
              <a:ext cx="919796" cy="610025"/>
            </a:xfrm>
            <a:prstGeom prst="straightConnector1">
              <a:avLst/>
            </a:prstGeom>
            <a:ln>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Callout: Right Arrow 85">
              <a:extLst>
                <a:ext uri="{FF2B5EF4-FFF2-40B4-BE49-F238E27FC236}">
                  <a16:creationId xmlns:a16="http://schemas.microsoft.com/office/drawing/2014/main" id="{2F85D087-41AF-453F-AADE-E96399828E28}"/>
                </a:ext>
              </a:extLst>
            </p:cNvPr>
            <p:cNvSpPr/>
            <p:nvPr/>
          </p:nvSpPr>
          <p:spPr>
            <a:xfrm>
              <a:off x="829718" y="2487773"/>
              <a:ext cx="1865978" cy="2580856"/>
            </a:xfrm>
            <a:prstGeom prst="rightArrowCallout">
              <a:avLst>
                <a:gd name="adj1" fmla="val 23412"/>
                <a:gd name="adj2" fmla="val 18650"/>
                <a:gd name="adj3" fmla="val 17003"/>
                <a:gd name="adj4" fmla="val 74750"/>
              </a:avLst>
            </a:prstGeom>
            <a:noFill/>
            <a:ln w="1905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71981" rIns="71981" rtlCol="0" anchor="ctr"/>
            <a:lstStyle/>
            <a:p>
              <a:pPr marL="171399" marR="0" lvl="0" indent="-171399" algn="l" defTabSz="914126"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AEEF">
                      <a:lumMod val="50000"/>
                    </a:srgbClr>
                  </a:solidFill>
                  <a:effectLst/>
                  <a:uLnTx/>
                  <a:uFillTx/>
                  <a:latin typeface="Segoe UI"/>
                  <a:ea typeface="+mn-ea"/>
                  <a:cs typeface="+mn-cs"/>
                </a:rPr>
                <a:t>Strategic Considerations</a:t>
              </a:r>
            </a:p>
            <a:p>
              <a:pPr marL="171399" marR="0" lvl="0" indent="-171399" algn="l" defTabSz="914126"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200" dirty="0">
                  <a:solidFill>
                    <a:srgbClr val="00AEEF">
                      <a:lumMod val="50000"/>
                    </a:srgbClr>
                  </a:solidFill>
                  <a:latin typeface="Segoe UI"/>
                </a:rPr>
                <a:t>Financial Constraints</a:t>
              </a:r>
            </a:p>
            <a:p>
              <a:pPr marL="171399" marR="0" lvl="0" indent="-171399" algn="l" defTabSz="914126"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AEEF">
                      <a:lumMod val="50000"/>
                    </a:srgbClr>
                  </a:solidFill>
                  <a:effectLst/>
                  <a:uLnTx/>
                  <a:uFillTx/>
                  <a:latin typeface="Segoe UI"/>
                  <a:ea typeface="+mn-ea"/>
                  <a:cs typeface="+mn-cs"/>
                </a:rPr>
                <a:t>Spectrum Regulation and Allocation</a:t>
              </a:r>
            </a:p>
            <a:p>
              <a:pPr marL="171399" marR="0" lvl="0" indent="-171399" algn="l" defTabSz="914126"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AEEF">
                      <a:lumMod val="50000"/>
                    </a:srgbClr>
                  </a:solidFill>
                  <a:effectLst/>
                  <a:uLnTx/>
                  <a:uFillTx/>
                  <a:latin typeface="Segoe UI"/>
                  <a:ea typeface="+mn-ea"/>
                  <a:cs typeface="+mn-cs"/>
                </a:rPr>
                <a:t>Equipment Supplier &amp;</a:t>
              </a:r>
              <a:r>
                <a:rPr lang="en-US" sz="1200" dirty="0">
                  <a:solidFill>
                    <a:srgbClr val="00AEEF">
                      <a:lumMod val="50000"/>
                    </a:srgbClr>
                  </a:solidFill>
                  <a:latin typeface="Segoe UI"/>
                </a:rPr>
                <a:t> MNO </a:t>
              </a:r>
              <a:r>
                <a:rPr kumimoji="0" lang="en-US" sz="1200" b="0" i="0" u="none" strike="noStrike" kern="1200" cap="none" spc="0" normalizeH="0" baseline="0" noProof="0" dirty="0">
                  <a:ln>
                    <a:noFill/>
                  </a:ln>
                  <a:solidFill>
                    <a:srgbClr val="00AEEF">
                      <a:lumMod val="50000"/>
                    </a:srgbClr>
                  </a:solidFill>
                  <a:effectLst/>
                  <a:uLnTx/>
                  <a:uFillTx/>
                  <a:latin typeface="Segoe UI"/>
                  <a:ea typeface="+mn-ea"/>
                  <a:cs typeface="+mn-cs"/>
                </a:rPr>
                <a:t>Agreements</a:t>
              </a:r>
            </a:p>
          </p:txBody>
        </p:sp>
        <p:cxnSp>
          <p:nvCxnSpPr>
            <p:cNvPr id="43" name="Connector: Curved 42">
              <a:extLst>
                <a:ext uri="{FF2B5EF4-FFF2-40B4-BE49-F238E27FC236}">
                  <a16:creationId xmlns:a16="http://schemas.microsoft.com/office/drawing/2014/main" id="{4075C450-8981-4373-B22D-D4257BDA5D10}"/>
                </a:ext>
              </a:extLst>
            </p:cNvPr>
            <p:cNvCxnSpPr>
              <a:stCxn id="27" idx="1"/>
              <a:endCxn id="31" idx="1"/>
            </p:cNvCxnSpPr>
            <p:nvPr/>
          </p:nvCxnSpPr>
          <p:spPr>
            <a:xfrm rot="10800000" flipV="1">
              <a:off x="3374125" y="3182724"/>
              <a:ext cx="4317" cy="745770"/>
            </a:xfrm>
            <a:prstGeom prst="curvedConnector3">
              <a:avLst>
                <a:gd name="adj1" fmla="val 5395344"/>
              </a:avLst>
            </a:prstGeom>
            <a:ln>
              <a:solidFill>
                <a:schemeClr val="tx2">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Connector: Curved 53">
              <a:extLst>
                <a:ext uri="{FF2B5EF4-FFF2-40B4-BE49-F238E27FC236}">
                  <a16:creationId xmlns:a16="http://schemas.microsoft.com/office/drawing/2014/main" id="{13A06D5C-2A64-4140-955E-91088CD75787}"/>
                </a:ext>
              </a:extLst>
            </p:cNvPr>
            <p:cNvCxnSpPr>
              <a:cxnSpLocks/>
              <a:stCxn id="31" idx="1"/>
              <a:endCxn id="33" idx="1"/>
            </p:cNvCxnSpPr>
            <p:nvPr/>
          </p:nvCxnSpPr>
          <p:spPr>
            <a:xfrm rot="10800000" flipV="1">
              <a:off x="3374122" y="3928494"/>
              <a:ext cx="2" cy="745770"/>
            </a:xfrm>
            <a:prstGeom prst="curvedConnector3">
              <a:avLst>
                <a:gd name="adj1" fmla="val 11430100000"/>
              </a:avLst>
            </a:prstGeom>
            <a:ln>
              <a:solidFill>
                <a:schemeClr val="tx2">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Connector: Curved 56">
              <a:extLst>
                <a:ext uri="{FF2B5EF4-FFF2-40B4-BE49-F238E27FC236}">
                  <a16:creationId xmlns:a16="http://schemas.microsoft.com/office/drawing/2014/main" id="{6CCA0BC3-61C5-450B-98DB-AD9159411912}"/>
                </a:ext>
              </a:extLst>
            </p:cNvPr>
            <p:cNvCxnSpPr>
              <a:cxnSpLocks/>
              <a:stCxn id="27" idx="3"/>
              <a:endCxn id="31" idx="3"/>
            </p:cNvCxnSpPr>
            <p:nvPr/>
          </p:nvCxnSpPr>
          <p:spPr>
            <a:xfrm flipH="1">
              <a:off x="5779449" y="3182724"/>
              <a:ext cx="4321" cy="745770"/>
            </a:xfrm>
            <a:prstGeom prst="curvedConnector3">
              <a:avLst>
                <a:gd name="adj1" fmla="val -5290442"/>
              </a:avLst>
            </a:prstGeom>
            <a:ln>
              <a:solidFill>
                <a:schemeClr val="tx2">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Connector: Curved 59">
              <a:extLst>
                <a:ext uri="{FF2B5EF4-FFF2-40B4-BE49-F238E27FC236}">
                  <a16:creationId xmlns:a16="http://schemas.microsoft.com/office/drawing/2014/main" id="{DC7ED434-4896-4EB6-B3C0-FB5BB2A3FC7A}"/>
                </a:ext>
              </a:extLst>
            </p:cNvPr>
            <p:cNvCxnSpPr>
              <a:cxnSpLocks/>
              <a:stCxn id="31" idx="3"/>
              <a:endCxn id="33" idx="3"/>
            </p:cNvCxnSpPr>
            <p:nvPr/>
          </p:nvCxnSpPr>
          <p:spPr>
            <a:xfrm>
              <a:off x="5779449" y="3928494"/>
              <a:ext cx="2" cy="745770"/>
            </a:xfrm>
            <a:prstGeom prst="curvedConnector3">
              <a:avLst>
                <a:gd name="adj1" fmla="val 11430100000"/>
              </a:avLst>
            </a:prstGeom>
            <a:ln>
              <a:solidFill>
                <a:schemeClr val="tx2">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7B890C7-C2FD-4A98-A5FC-94EE44DFE272}"/>
                </a:ext>
              </a:extLst>
            </p:cNvPr>
            <p:cNvCxnSpPr>
              <a:cxnSpLocks/>
              <a:stCxn id="31" idx="3"/>
              <a:endCxn id="28" idx="1"/>
            </p:cNvCxnSpPr>
            <p:nvPr/>
          </p:nvCxnSpPr>
          <p:spPr>
            <a:xfrm flipV="1">
              <a:off x="5779449" y="3920588"/>
              <a:ext cx="934750" cy="7906"/>
            </a:xfrm>
            <a:prstGeom prst="straightConnector1">
              <a:avLst/>
            </a:prstGeom>
            <a:ln>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4AF77C5-EC6E-4056-B3E4-9068B0E306D2}"/>
                </a:ext>
              </a:extLst>
            </p:cNvPr>
            <p:cNvCxnSpPr>
              <a:cxnSpLocks/>
            </p:cNvCxnSpPr>
            <p:nvPr/>
          </p:nvCxnSpPr>
          <p:spPr>
            <a:xfrm flipV="1">
              <a:off x="5794403" y="4056333"/>
              <a:ext cx="919794" cy="617932"/>
            </a:xfrm>
            <a:prstGeom prst="straightConnector1">
              <a:avLst/>
            </a:prstGeom>
            <a:ln>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A7F4E414-D890-4120-8854-CA4ED495AA16}"/>
                </a:ext>
              </a:extLst>
            </p:cNvPr>
            <p:cNvSpPr/>
            <p:nvPr/>
          </p:nvSpPr>
          <p:spPr>
            <a:xfrm>
              <a:off x="469201" y="5258262"/>
              <a:ext cx="1944000" cy="756000"/>
            </a:xfrm>
            <a:prstGeom prst="roundRect">
              <a:avLst>
                <a:gd name="adj" fmla="val 11958"/>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Network Design</a:t>
              </a:r>
              <a:endParaRPr lang="en-US" sz="1200" b="1" dirty="0"/>
            </a:p>
          </p:txBody>
        </p:sp>
        <p:sp>
          <p:nvSpPr>
            <p:cNvPr id="21" name="Rectangle: Rounded Corners 20">
              <a:extLst>
                <a:ext uri="{FF2B5EF4-FFF2-40B4-BE49-F238E27FC236}">
                  <a16:creationId xmlns:a16="http://schemas.microsoft.com/office/drawing/2014/main" id="{19FF7A7D-90A4-4EA5-9BFB-9F3D7996DBA2}"/>
                </a:ext>
              </a:extLst>
            </p:cNvPr>
            <p:cNvSpPr/>
            <p:nvPr/>
          </p:nvSpPr>
          <p:spPr>
            <a:xfrm>
              <a:off x="2783934" y="5258262"/>
              <a:ext cx="1944000" cy="756000"/>
            </a:xfrm>
            <a:prstGeom prst="roundRect">
              <a:avLst>
                <a:gd name="adj" fmla="val 12455"/>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Deployment</a:t>
              </a:r>
            </a:p>
          </p:txBody>
        </p:sp>
        <p:sp>
          <p:nvSpPr>
            <p:cNvPr id="22" name="Rectangle: Rounded Corners 21">
              <a:extLst>
                <a:ext uri="{FF2B5EF4-FFF2-40B4-BE49-F238E27FC236}">
                  <a16:creationId xmlns:a16="http://schemas.microsoft.com/office/drawing/2014/main" id="{D6AFB802-107C-4542-AAB1-179E3453C206}"/>
                </a:ext>
              </a:extLst>
            </p:cNvPr>
            <p:cNvSpPr/>
            <p:nvPr/>
          </p:nvSpPr>
          <p:spPr>
            <a:xfrm>
              <a:off x="7413400" y="5258262"/>
              <a:ext cx="1944000" cy="756000"/>
            </a:xfrm>
            <a:prstGeom prst="roundRect">
              <a:avLst>
                <a:gd name="adj" fmla="val 10598"/>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Field Maintenance</a:t>
              </a:r>
            </a:p>
          </p:txBody>
        </p:sp>
        <p:sp>
          <p:nvSpPr>
            <p:cNvPr id="23" name="Rectangle: Rounded Corners 22">
              <a:extLst>
                <a:ext uri="{FF2B5EF4-FFF2-40B4-BE49-F238E27FC236}">
                  <a16:creationId xmlns:a16="http://schemas.microsoft.com/office/drawing/2014/main" id="{EAEB57A2-9791-4E8A-A333-A52ED096FE49}"/>
                </a:ext>
              </a:extLst>
            </p:cNvPr>
            <p:cNvSpPr/>
            <p:nvPr/>
          </p:nvSpPr>
          <p:spPr>
            <a:xfrm>
              <a:off x="5098667" y="5258262"/>
              <a:ext cx="1944000" cy="756000"/>
            </a:xfrm>
            <a:prstGeom prst="roundRect">
              <a:avLst>
                <a:gd name="adj" fmla="val 11051"/>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Operations &amp; Maintenance</a:t>
              </a:r>
            </a:p>
          </p:txBody>
        </p:sp>
        <p:sp>
          <p:nvSpPr>
            <p:cNvPr id="25" name="Rectangle: Rounded Corners 24">
              <a:extLst>
                <a:ext uri="{FF2B5EF4-FFF2-40B4-BE49-F238E27FC236}">
                  <a16:creationId xmlns:a16="http://schemas.microsoft.com/office/drawing/2014/main" id="{A9F8E2CE-8B31-47DC-A00E-3F69301F5138}"/>
                </a:ext>
              </a:extLst>
            </p:cNvPr>
            <p:cNvSpPr/>
            <p:nvPr/>
          </p:nvSpPr>
          <p:spPr>
            <a:xfrm>
              <a:off x="9728131" y="5258262"/>
              <a:ext cx="1944000" cy="756000"/>
            </a:xfrm>
            <a:prstGeom prst="roundRect">
              <a:avLst>
                <a:gd name="adj" fmla="val 9150"/>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Post-Launch Engineering</a:t>
              </a:r>
            </a:p>
          </p:txBody>
        </p:sp>
        <p:cxnSp>
          <p:nvCxnSpPr>
            <p:cNvPr id="26" name="Straight Arrow Connector 25">
              <a:extLst>
                <a:ext uri="{FF2B5EF4-FFF2-40B4-BE49-F238E27FC236}">
                  <a16:creationId xmlns:a16="http://schemas.microsoft.com/office/drawing/2014/main" id="{38BE6899-ABC6-4E5A-93F3-08CC7F14878A}"/>
                </a:ext>
              </a:extLst>
            </p:cNvPr>
            <p:cNvCxnSpPr>
              <a:stCxn id="20" idx="3"/>
              <a:endCxn id="21" idx="1"/>
            </p:cNvCxnSpPr>
            <p:nvPr/>
          </p:nvCxnSpPr>
          <p:spPr>
            <a:xfrm>
              <a:off x="2413201" y="5636262"/>
              <a:ext cx="370733" cy="0"/>
            </a:xfrm>
            <a:prstGeom prst="straightConnector1">
              <a:avLst/>
            </a:prstGeom>
            <a:ln>
              <a:solidFill>
                <a:schemeClr val="tx2">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86E0F73-4280-4A5F-B02F-B33B1F31629E}"/>
                </a:ext>
              </a:extLst>
            </p:cNvPr>
            <p:cNvCxnSpPr>
              <a:cxnSpLocks/>
              <a:stCxn id="21" idx="3"/>
              <a:endCxn id="23" idx="1"/>
            </p:cNvCxnSpPr>
            <p:nvPr/>
          </p:nvCxnSpPr>
          <p:spPr>
            <a:xfrm>
              <a:off x="4727934" y="5636262"/>
              <a:ext cx="370733" cy="0"/>
            </a:xfrm>
            <a:prstGeom prst="straightConnector1">
              <a:avLst/>
            </a:prstGeom>
            <a:ln>
              <a:solidFill>
                <a:schemeClr val="tx2">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BE92391-4EA4-45FE-94B0-189CBC1A07E6}"/>
                </a:ext>
              </a:extLst>
            </p:cNvPr>
            <p:cNvCxnSpPr>
              <a:cxnSpLocks/>
              <a:stCxn id="23" idx="3"/>
              <a:endCxn id="22" idx="1"/>
            </p:cNvCxnSpPr>
            <p:nvPr/>
          </p:nvCxnSpPr>
          <p:spPr>
            <a:xfrm>
              <a:off x="7042667" y="5636262"/>
              <a:ext cx="370733" cy="0"/>
            </a:xfrm>
            <a:prstGeom prst="straightConnector1">
              <a:avLst/>
            </a:prstGeom>
            <a:ln>
              <a:solidFill>
                <a:schemeClr val="tx2">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4B17A9E-1ABD-4143-9AD9-0E6593E7CF46}"/>
                </a:ext>
              </a:extLst>
            </p:cNvPr>
            <p:cNvCxnSpPr>
              <a:cxnSpLocks/>
              <a:stCxn id="22" idx="3"/>
              <a:endCxn id="25" idx="1"/>
            </p:cNvCxnSpPr>
            <p:nvPr/>
          </p:nvCxnSpPr>
          <p:spPr>
            <a:xfrm>
              <a:off x="9357400" y="5636262"/>
              <a:ext cx="370731" cy="0"/>
            </a:xfrm>
            <a:prstGeom prst="straightConnector1">
              <a:avLst/>
            </a:prstGeom>
            <a:ln>
              <a:solidFill>
                <a:schemeClr val="tx2">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68474F8-299F-4A0F-9491-878B7460C529}"/>
              </a:ext>
            </a:extLst>
          </p:cNvPr>
          <p:cNvSpPr>
            <a:spLocks noGrp="1"/>
          </p:cNvSpPr>
          <p:nvPr>
            <p:ph type="title"/>
          </p:nvPr>
        </p:nvSpPr>
        <p:spPr/>
        <p:txBody>
          <a:bodyPr/>
          <a:lstStyle/>
          <a:p>
            <a:r>
              <a:rPr lang="en-US" dirty="0"/>
              <a:t>Figure 1. Module Framework</a:t>
            </a:r>
          </a:p>
        </p:txBody>
      </p:sp>
    </p:spTree>
    <p:extLst>
      <p:ext uri="{BB962C8B-B14F-4D97-AF65-F5344CB8AC3E}">
        <p14:creationId xmlns:p14="http://schemas.microsoft.com/office/powerpoint/2010/main" val="64905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721460-6AF7-411C-856D-8339DC8715DB}"/>
              </a:ext>
            </a:extLst>
          </p:cNvPr>
          <p:cNvGrpSpPr/>
          <p:nvPr/>
        </p:nvGrpSpPr>
        <p:grpSpPr>
          <a:xfrm>
            <a:off x="375633" y="1210079"/>
            <a:ext cx="11440733" cy="4974430"/>
            <a:chOff x="173853" y="1221654"/>
            <a:chExt cx="11440733" cy="4974430"/>
          </a:xfrm>
        </p:grpSpPr>
        <p:sp>
          <p:nvSpPr>
            <p:cNvPr id="57" name="Callout: Right Arrow 56">
              <a:extLst>
                <a:ext uri="{FF2B5EF4-FFF2-40B4-BE49-F238E27FC236}">
                  <a16:creationId xmlns:a16="http://schemas.microsoft.com/office/drawing/2014/main" id="{F107451C-E476-4B66-AB8D-0ABE7A93C9D6}"/>
                </a:ext>
              </a:extLst>
            </p:cNvPr>
            <p:cNvSpPr/>
            <p:nvPr/>
          </p:nvSpPr>
          <p:spPr>
            <a:xfrm>
              <a:off x="173853" y="1636032"/>
              <a:ext cx="1942748" cy="3700129"/>
            </a:xfrm>
            <a:prstGeom prst="rightArrowCallout">
              <a:avLst>
                <a:gd name="adj1" fmla="val 25000"/>
                <a:gd name="adj2" fmla="val 25000"/>
                <a:gd name="adj3" fmla="val 17003"/>
                <a:gd name="adj4" fmla="val 74750"/>
              </a:avLst>
            </a:prstGeom>
            <a:solidFill>
              <a:schemeClr val="accent1">
                <a:lumMod val="50000"/>
                <a:alpha val="79000"/>
              </a:scheme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71981" rIns="71981" rtlCol="0" anchor="ctr"/>
            <a:lstStyle/>
            <a:p>
              <a:pPr marL="171399" indent="-171399" defTabSz="914126">
                <a:buFont typeface="Arial" panose="020B0604020202020204" pitchFamily="34" charset="0"/>
                <a:buChar char="•"/>
              </a:pPr>
              <a:r>
                <a:rPr lang="en-US" sz="1400" dirty="0">
                  <a:solidFill>
                    <a:prstClr val="white"/>
                  </a:solidFill>
                  <a:latin typeface="Segoe UI"/>
                </a:rPr>
                <a:t>Network Architecture</a:t>
              </a:r>
            </a:p>
            <a:p>
              <a:pPr marL="171399" indent="-171399" defTabSz="914126">
                <a:buFont typeface="Arial" panose="020B0604020202020204" pitchFamily="34" charset="0"/>
                <a:buChar char="•"/>
              </a:pPr>
              <a:endParaRPr lang="en-US" sz="1400" dirty="0">
                <a:solidFill>
                  <a:prstClr val="white"/>
                </a:solidFill>
                <a:latin typeface="Segoe UI"/>
              </a:endParaRPr>
            </a:p>
            <a:p>
              <a:pPr marL="171399" indent="-171399" defTabSz="914126">
                <a:buFont typeface="Arial" panose="020B0604020202020204" pitchFamily="34" charset="0"/>
                <a:buChar char="•"/>
              </a:pPr>
              <a:r>
                <a:rPr lang="en-US" sz="1400" dirty="0">
                  <a:solidFill>
                    <a:prstClr val="white"/>
                  </a:solidFill>
                  <a:latin typeface="Segoe UI"/>
                </a:rPr>
                <a:t>Selected Network Elements</a:t>
              </a:r>
            </a:p>
            <a:p>
              <a:pPr marL="171399" indent="-171399" defTabSz="914126">
                <a:buFont typeface="Arial" panose="020B0604020202020204" pitchFamily="34" charset="0"/>
                <a:buChar char="•"/>
              </a:pPr>
              <a:endParaRPr lang="en-US" sz="1400" dirty="0">
                <a:solidFill>
                  <a:prstClr val="white"/>
                </a:solidFill>
                <a:latin typeface="Segoe UI"/>
              </a:endParaRPr>
            </a:p>
            <a:p>
              <a:pPr marL="171399" indent="-171399" defTabSz="914126">
                <a:buFont typeface="Arial" panose="020B0604020202020204" pitchFamily="34" charset="0"/>
                <a:buChar char="•"/>
              </a:pPr>
              <a:r>
                <a:rPr lang="en-US" sz="1400" dirty="0">
                  <a:solidFill>
                    <a:prstClr val="white"/>
                  </a:solidFill>
                  <a:latin typeface="Segoe UI"/>
                </a:rPr>
                <a:t>Organization Technical Capabilities</a:t>
              </a:r>
            </a:p>
            <a:p>
              <a:pPr marL="171399" indent="-171399" defTabSz="914126">
                <a:buFont typeface="Arial" panose="020B0604020202020204" pitchFamily="34" charset="0"/>
                <a:buChar char="•"/>
              </a:pPr>
              <a:endParaRPr lang="en-US" sz="1400" dirty="0">
                <a:solidFill>
                  <a:prstClr val="white"/>
                </a:solidFill>
                <a:latin typeface="Segoe UI"/>
              </a:endParaRPr>
            </a:p>
            <a:p>
              <a:pPr marL="171399" indent="-171399" defTabSz="914126">
                <a:buFont typeface="Arial" panose="020B0604020202020204" pitchFamily="34" charset="0"/>
                <a:buChar char="•"/>
              </a:pPr>
              <a:r>
                <a:rPr lang="en-US" sz="1400" dirty="0">
                  <a:solidFill>
                    <a:prstClr val="white"/>
                  </a:solidFill>
                  <a:latin typeface="Segoe UI"/>
                </a:rPr>
                <a:t>Existing Equipment &amp; Infrastructure</a:t>
              </a:r>
            </a:p>
            <a:p>
              <a:pPr marL="171399" indent="-171399" defTabSz="914126">
                <a:buFont typeface="Arial" panose="020B0604020202020204" pitchFamily="34" charset="0"/>
                <a:buChar char="•"/>
              </a:pPr>
              <a:endParaRPr lang="en-US" sz="1400" dirty="0">
                <a:solidFill>
                  <a:prstClr val="white"/>
                </a:solidFill>
                <a:latin typeface="Segoe UI"/>
              </a:endParaRPr>
            </a:p>
            <a:p>
              <a:pPr marL="171399" indent="-171399" defTabSz="914126">
                <a:buFont typeface="Arial" panose="020B0604020202020204" pitchFamily="34" charset="0"/>
                <a:buChar char="•"/>
              </a:pPr>
              <a:r>
                <a:rPr lang="en-US" sz="1400" dirty="0">
                  <a:solidFill>
                    <a:prstClr val="white"/>
                  </a:solidFill>
                  <a:latin typeface="Segoe UI"/>
                </a:rPr>
                <a:t>SLAs*</a:t>
              </a:r>
            </a:p>
          </p:txBody>
        </p:sp>
        <p:sp>
          <p:nvSpPr>
            <p:cNvPr id="2" name="Isosceles Triangle 1">
              <a:extLst>
                <a:ext uri="{FF2B5EF4-FFF2-40B4-BE49-F238E27FC236}">
                  <a16:creationId xmlns:a16="http://schemas.microsoft.com/office/drawing/2014/main" id="{7CF2C69E-FD55-4216-86A4-8EF5FAC9C86C}"/>
                </a:ext>
              </a:extLst>
            </p:cNvPr>
            <p:cNvSpPr/>
            <p:nvPr/>
          </p:nvSpPr>
          <p:spPr>
            <a:xfrm rot="5400000">
              <a:off x="6067658" y="3313124"/>
              <a:ext cx="4694803" cy="655093"/>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14">
              <a:extLst>
                <a:ext uri="{FF2B5EF4-FFF2-40B4-BE49-F238E27FC236}">
                  <a16:creationId xmlns:a16="http://schemas.microsoft.com/office/drawing/2014/main" id="{E63881E9-7AB4-44F9-BBA0-7C20912D6E8C}"/>
                </a:ext>
              </a:extLst>
            </p:cNvPr>
            <p:cNvSpPr/>
            <p:nvPr/>
          </p:nvSpPr>
          <p:spPr>
            <a:xfrm>
              <a:off x="2150727" y="1221654"/>
              <a:ext cx="5759034" cy="1792341"/>
            </a:xfrm>
            <a:prstGeom prst="rect">
              <a:avLst/>
            </a:prstGeom>
            <a:solidFill>
              <a:schemeClr val="bg1">
                <a:lumMod val="95000"/>
              </a:schemeClr>
            </a:solidFill>
            <a:ln w="1905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126"/>
              <a:r>
                <a:rPr lang="en-US" sz="1600" b="1" dirty="0">
                  <a:solidFill>
                    <a:srgbClr val="00AEEF">
                      <a:lumMod val="50000"/>
                    </a:srgbClr>
                  </a:solidFill>
                  <a:latin typeface="Segoe UI"/>
                </a:rPr>
                <a:t>Monitoring Strategy</a:t>
              </a:r>
            </a:p>
          </p:txBody>
        </p:sp>
        <p:sp>
          <p:nvSpPr>
            <p:cNvPr id="30" name="Rectangle 114">
              <a:extLst>
                <a:ext uri="{FF2B5EF4-FFF2-40B4-BE49-F238E27FC236}">
                  <a16:creationId xmlns:a16="http://schemas.microsoft.com/office/drawing/2014/main" id="{20E1FEAD-8E73-4859-B71B-D3B571617318}"/>
                </a:ext>
              </a:extLst>
            </p:cNvPr>
            <p:cNvSpPr/>
            <p:nvPr/>
          </p:nvSpPr>
          <p:spPr>
            <a:xfrm>
              <a:off x="2150726" y="5074175"/>
              <a:ext cx="5759693" cy="1121909"/>
            </a:xfrm>
            <a:prstGeom prst="rect">
              <a:avLst/>
            </a:prstGeom>
            <a:solidFill>
              <a:schemeClr val="bg1">
                <a:lumMod val="95000"/>
              </a:schemeClr>
            </a:solidFill>
            <a:ln w="1905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126"/>
              <a:r>
                <a:rPr lang="en-US" sz="1600" b="1" dirty="0">
                  <a:solidFill>
                    <a:srgbClr val="00AEEF">
                      <a:lumMod val="50000"/>
                    </a:srgbClr>
                  </a:solidFill>
                  <a:latin typeface="Segoe UI"/>
                </a:rPr>
                <a:t>Implementation Strategy</a:t>
              </a:r>
            </a:p>
          </p:txBody>
        </p:sp>
        <p:sp>
          <p:nvSpPr>
            <p:cNvPr id="45" name="Rectangle 44">
              <a:extLst>
                <a:ext uri="{FF2B5EF4-FFF2-40B4-BE49-F238E27FC236}">
                  <a16:creationId xmlns:a16="http://schemas.microsoft.com/office/drawing/2014/main" id="{4673FDDE-D909-4D7C-AE10-D83905352B50}"/>
                </a:ext>
              </a:extLst>
            </p:cNvPr>
            <p:cNvSpPr/>
            <p:nvPr/>
          </p:nvSpPr>
          <p:spPr>
            <a:xfrm>
              <a:off x="4166244" y="2353152"/>
              <a:ext cx="1728000" cy="490273"/>
            </a:xfrm>
            <a:prstGeom prst="rect">
              <a:avLst/>
            </a:prstGeom>
            <a:solidFill>
              <a:schemeClr val="bg1">
                <a:lumMod val="50000"/>
              </a:schemeClr>
            </a:solidFill>
            <a:ln w="1905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71981" rIns="71981" rtlCol="0" anchor="ctr"/>
            <a:lstStyle/>
            <a:p>
              <a:pPr algn="ctr" defTabSz="914126"/>
              <a:r>
                <a:rPr lang="en-US" sz="1400" dirty="0">
                  <a:solidFill>
                    <a:schemeClr val="bg1"/>
                  </a:solidFill>
                  <a:latin typeface="Segoe UI"/>
                </a:rPr>
                <a:t>Protocols &amp; Technologies</a:t>
              </a:r>
            </a:p>
          </p:txBody>
        </p:sp>
        <p:sp>
          <p:nvSpPr>
            <p:cNvPr id="48" name="Rectangle 114">
              <a:extLst>
                <a:ext uri="{FF2B5EF4-FFF2-40B4-BE49-F238E27FC236}">
                  <a16:creationId xmlns:a16="http://schemas.microsoft.com/office/drawing/2014/main" id="{F5786F38-3B85-4E8D-9779-4ADD9803A70F}"/>
                </a:ext>
              </a:extLst>
            </p:cNvPr>
            <p:cNvSpPr/>
            <p:nvPr/>
          </p:nvSpPr>
          <p:spPr>
            <a:xfrm>
              <a:off x="2150726" y="3151717"/>
              <a:ext cx="5759693" cy="1792341"/>
            </a:xfrm>
            <a:prstGeom prst="rect">
              <a:avLst/>
            </a:prstGeom>
            <a:solidFill>
              <a:schemeClr val="bg1">
                <a:lumMod val="95000"/>
              </a:schemeClr>
            </a:solidFill>
            <a:ln w="1905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126"/>
              <a:r>
                <a:rPr lang="en-US" sz="1600" b="1" dirty="0">
                  <a:solidFill>
                    <a:srgbClr val="00AEEF">
                      <a:lumMod val="50000"/>
                    </a:srgbClr>
                  </a:solidFill>
                  <a:latin typeface="Segoe UI"/>
                </a:rPr>
                <a:t>Functional Requirements</a:t>
              </a:r>
            </a:p>
          </p:txBody>
        </p:sp>
        <p:grpSp>
          <p:nvGrpSpPr>
            <p:cNvPr id="4" name="Group 3">
              <a:extLst>
                <a:ext uri="{FF2B5EF4-FFF2-40B4-BE49-F238E27FC236}">
                  <a16:creationId xmlns:a16="http://schemas.microsoft.com/office/drawing/2014/main" id="{31F4F9BA-FAA0-4E96-99D1-399FC9597D4D}"/>
                </a:ext>
              </a:extLst>
            </p:cNvPr>
            <p:cNvGrpSpPr/>
            <p:nvPr/>
          </p:nvGrpSpPr>
          <p:grpSpPr>
            <a:xfrm>
              <a:off x="2286377" y="3582012"/>
              <a:ext cx="5488390" cy="490273"/>
              <a:chOff x="2277618" y="3582012"/>
              <a:chExt cx="5488390" cy="490273"/>
            </a:xfrm>
          </p:grpSpPr>
          <p:sp>
            <p:nvSpPr>
              <p:cNvPr id="49" name="Rectangle 48">
                <a:extLst>
                  <a:ext uri="{FF2B5EF4-FFF2-40B4-BE49-F238E27FC236}">
                    <a16:creationId xmlns:a16="http://schemas.microsoft.com/office/drawing/2014/main" id="{03DB1A08-8531-45E6-9008-67753AE7CC90}"/>
                  </a:ext>
                </a:extLst>
              </p:cNvPr>
              <p:cNvSpPr/>
              <p:nvPr/>
            </p:nvSpPr>
            <p:spPr>
              <a:xfrm>
                <a:off x="2277618" y="3582012"/>
                <a:ext cx="1728000" cy="490273"/>
              </a:xfrm>
              <a:prstGeom prst="rect">
                <a:avLst/>
              </a:prstGeom>
              <a:solidFill>
                <a:schemeClr val="bg1">
                  <a:lumMod val="50000"/>
                </a:schemeClr>
              </a:solidFill>
              <a:ln w="1905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71981" rIns="71981" rtlCol="0" anchor="ctr"/>
              <a:lstStyle/>
              <a:p>
                <a:pPr algn="ctr" defTabSz="914126"/>
                <a:r>
                  <a:rPr lang="en-US" sz="1400" dirty="0">
                    <a:solidFill>
                      <a:schemeClr val="bg1"/>
                    </a:solidFill>
                    <a:latin typeface="Segoe UI"/>
                  </a:rPr>
                  <a:t>Event/Alarm Processing</a:t>
                </a:r>
              </a:p>
            </p:txBody>
          </p:sp>
          <p:sp>
            <p:nvSpPr>
              <p:cNvPr id="50" name="Rectangle 49">
                <a:extLst>
                  <a:ext uri="{FF2B5EF4-FFF2-40B4-BE49-F238E27FC236}">
                    <a16:creationId xmlns:a16="http://schemas.microsoft.com/office/drawing/2014/main" id="{980E8C90-A65F-4EFF-81AB-1EAB3009833A}"/>
                  </a:ext>
                </a:extLst>
              </p:cNvPr>
              <p:cNvSpPr/>
              <p:nvPr/>
            </p:nvSpPr>
            <p:spPr>
              <a:xfrm>
                <a:off x="4157813" y="3582012"/>
                <a:ext cx="1728000" cy="490273"/>
              </a:xfrm>
              <a:prstGeom prst="rect">
                <a:avLst/>
              </a:prstGeom>
              <a:solidFill>
                <a:schemeClr val="bg1">
                  <a:lumMod val="50000"/>
                </a:schemeClr>
              </a:solidFill>
              <a:ln w="1905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71981" rIns="71981" rtlCol="0" anchor="ctr"/>
              <a:lstStyle/>
              <a:p>
                <a:pPr algn="ctr" defTabSz="914126"/>
                <a:r>
                  <a:rPr lang="en-US" sz="1400" dirty="0">
                    <a:solidFill>
                      <a:schemeClr val="bg1"/>
                    </a:solidFill>
                    <a:latin typeface="Segoe UI"/>
                  </a:rPr>
                  <a:t>Analytics</a:t>
                </a:r>
              </a:p>
            </p:txBody>
          </p:sp>
          <p:sp>
            <p:nvSpPr>
              <p:cNvPr id="51" name="Rectangle 50">
                <a:extLst>
                  <a:ext uri="{FF2B5EF4-FFF2-40B4-BE49-F238E27FC236}">
                    <a16:creationId xmlns:a16="http://schemas.microsoft.com/office/drawing/2014/main" id="{F6114C43-5E41-4C5D-B9B9-1331BF5E6E23}"/>
                  </a:ext>
                </a:extLst>
              </p:cNvPr>
              <p:cNvSpPr/>
              <p:nvPr/>
            </p:nvSpPr>
            <p:spPr>
              <a:xfrm>
                <a:off x="6038008" y="3582012"/>
                <a:ext cx="1728000" cy="490273"/>
              </a:xfrm>
              <a:prstGeom prst="rect">
                <a:avLst/>
              </a:prstGeom>
              <a:solidFill>
                <a:schemeClr val="bg1">
                  <a:lumMod val="50000"/>
                </a:schemeClr>
              </a:solidFill>
              <a:ln w="1905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71981" rIns="71981" rtlCol="0" anchor="ctr"/>
              <a:lstStyle/>
              <a:p>
                <a:pPr algn="ctr" defTabSz="914126"/>
                <a:r>
                  <a:rPr lang="en-US" sz="1400" dirty="0">
                    <a:solidFill>
                      <a:schemeClr val="bg1"/>
                    </a:solidFill>
                    <a:latin typeface="Segoe UI"/>
                  </a:rPr>
                  <a:t>Dashboards &amp; Reports</a:t>
                </a:r>
              </a:p>
            </p:txBody>
          </p:sp>
        </p:grpSp>
        <p:grpSp>
          <p:nvGrpSpPr>
            <p:cNvPr id="5" name="Group 4">
              <a:extLst>
                <a:ext uri="{FF2B5EF4-FFF2-40B4-BE49-F238E27FC236}">
                  <a16:creationId xmlns:a16="http://schemas.microsoft.com/office/drawing/2014/main" id="{586CA714-D539-4F5C-8322-A705EE25EFB7}"/>
                </a:ext>
              </a:extLst>
            </p:cNvPr>
            <p:cNvGrpSpPr/>
            <p:nvPr/>
          </p:nvGrpSpPr>
          <p:grpSpPr>
            <a:xfrm>
              <a:off x="3104841" y="4287751"/>
              <a:ext cx="3851462" cy="490273"/>
              <a:chOff x="3141618" y="4287751"/>
              <a:chExt cx="3851462" cy="490273"/>
            </a:xfrm>
          </p:grpSpPr>
          <p:sp>
            <p:nvSpPr>
              <p:cNvPr id="52" name="Rectangle 51">
                <a:extLst>
                  <a:ext uri="{FF2B5EF4-FFF2-40B4-BE49-F238E27FC236}">
                    <a16:creationId xmlns:a16="http://schemas.microsoft.com/office/drawing/2014/main" id="{04763F01-47A1-49F3-B473-171A56E42C08}"/>
                  </a:ext>
                </a:extLst>
              </p:cNvPr>
              <p:cNvSpPr/>
              <p:nvPr/>
            </p:nvSpPr>
            <p:spPr>
              <a:xfrm>
                <a:off x="3141618" y="4287751"/>
                <a:ext cx="1728000" cy="490273"/>
              </a:xfrm>
              <a:prstGeom prst="rect">
                <a:avLst/>
              </a:prstGeom>
              <a:solidFill>
                <a:schemeClr val="bg1">
                  <a:lumMod val="50000"/>
                </a:schemeClr>
              </a:solidFill>
              <a:ln w="1905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71981" rIns="71981" rtlCol="0" anchor="ctr"/>
              <a:lstStyle/>
              <a:p>
                <a:pPr algn="ctr" defTabSz="914126"/>
                <a:r>
                  <a:rPr lang="en-US" sz="1400" dirty="0">
                    <a:solidFill>
                      <a:schemeClr val="bg1"/>
                    </a:solidFill>
                    <a:latin typeface="Segoe UI"/>
                  </a:rPr>
                  <a:t>Security</a:t>
                </a:r>
              </a:p>
            </p:txBody>
          </p:sp>
          <p:sp>
            <p:nvSpPr>
              <p:cNvPr id="53" name="Rectangle 52">
                <a:extLst>
                  <a:ext uri="{FF2B5EF4-FFF2-40B4-BE49-F238E27FC236}">
                    <a16:creationId xmlns:a16="http://schemas.microsoft.com/office/drawing/2014/main" id="{030BAAE5-0344-42D8-B2AA-58A7B0115A6B}"/>
                  </a:ext>
                </a:extLst>
              </p:cNvPr>
              <p:cNvSpPr/>
              <p:nvPr/>
            </p:nvSpPr>
            <p:spPr>
              <a:xfrm>
                <a:off x="5265080" y="4287751"/>
                <a:ext cx="1728000" cy="490273"/>
              </a:xfrm>
              <a:prstGeom prst="rect">
                <a:avLst/>
              </a:prstGeom>
              <a:solidFill>
                <a:schemeClr val="bg1">
                  <a:lumMod val="50000"/>
                </a:schemeClr>
              </a:solidFill>
              <a:ln w="1905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71981" rIns="71981" rtlCol="0" anchor="ctr"/>
              <a:lstStyle/>
              <a:p>
                <a:pPr algn="ctr" defTabSz="914126"/>
                <a:r>
                  <a:rPr lang="en-US" sz="1400" dirty="0">
                    <a:solidFill>
                      <a:schemeClr val="bg1"/>
                    </a:solidFill>
                    <a:latin typeface="Segoe UI"/>
                  </a:rPr>
                  <a:t>Additional Features</a:t>
                </a:r>
              </a:p>
            </p:txBody>
          </p:sp>
        </p:grpSp>
        <p:grpSp>
          <p:nvGrpSpPr>
            <p:cNvPr id="6" name="Group 5">
              <a:extLst>
                <a:ext uri="{FF2B5EF4-FFF2-40B4-BE49-F238E27FC236}">
                  <a16:creationId xmlns:a16="http://schemas.microsoft.com/office/drawing/2014/main" id="{83D291AE-3A96-401A-BEFA-02BF811D44AA}"/>
                </a:ext>
              </a:extLst>
            </p:cNvPr>
            <p:cNvGrpSpPr/>
            <p:nvPr/>
          </p:nvGrpSpPr>
          <p:grpSpPr>
            <a:xfrm>
              <a:off x="2286377" y="5487181"/>
              <a:ext cx="5488390" cy="500891"/>
              <a:chOff x="2277618" y="5487181"/>
              <a:chExt cx="5488390" cy="500891"/>
            </a:xfrm>
          </p:grpSpPr>
          <p:sp>
            <p:nvSpPr>
              <p:cNvPr id="54" name="Rectangle 53">
                <a:extLst>
                  <a:ext uri="{FF2B5EF4-FFF2-40B4-BE49-F238E27FC236}">
                    <a16:creationId xmlns:a16="http://schemas.microsoft.com/office/drawing/2014/main" id="{E642ED2C-39D8-4FEC-97FC-F2D29D7E0FF1}"/>
                  </a:ext>
                </a:extLst>
              </p:cNvPr>
              <p:cNvSpPr/>
              <p:nvPr/>
            </p:nvSpPr>
            <p:spPr>
              <a:xfrm>
                <a:off x="2277618" y="5497799"/>
                <a:ext cx="1728000" cy="490273"/>
              </a:xfrm>
              <a:prstGeom prst="rect">
                <a:avLst/>
              </a:prstGeom>
              <a:solidFill>
                <a:schemeClr val="bg1">
                  <a:lumMod val="50000"/>
                </a:schemeClr>
              </a:solidFill>
              <a:ln w="1905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71981" rIns="71981" rtlCol="0" anchor="ctr"/>
              <a:lstStyle/>
              <a:p>
                <a:pPr algn="ctr" defTabSz="914126"/>
                <a:r>
                  <a:rPr lang="en-US" sz="1400" dirty="0">
                    <a:solidFill>
                      <a:schemeClr val="bg1"/>
                    </a:solidFill>
                    <a:latin typeface="Segoe UI"/>
                  </a:rPr>
                  <a:t>Topology &amp; Infrastructure</a:t>
                </a:r>
              </a:p>
            </p:txBody>
          </p:sp>
          <p:sp>
            <p:nvSpPr>
              <p:cNvPr id="55" name="Rectangle 54">
                <a:extLst>
                  <a:ext uri="{FF2B5EF4-FFF2-40B4-BE49-F238E27FC236}">
                    <a16:creationId xmlns:a16="http://schemas.microsoft.com/office/drawing/2014/main" id="{C2724C4C-3D50-44FD-AC52-B07B4288D79E}"/>
                  </a:ext>
                </a:extLst>
              </p:cNvPr>
              <p:cNvSpPr/>
              <p:nvPr/>
            </p:nvSpPr>
            <p:spPr>
              <a:xfrm>
                <a:off x="4157813" y="5497799"/>
                <a:ext cx="1728000" cy="490273"/>
              </a:xfrm>
              <a:prstGeom prst="rect">
                <a:avLst/>
              </a:prstGeom>
              <a:solidFill>
                <a:schemeClr val="bg1">
                  <a:lumMod val="50000"/>
                </a:schemeClr>
              </a:solidFill>
              <a:ln w="1905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71981" rIns="71981" rtlCol="0" anchor="ctr"/>
              <a:lstStyle/>
              <a:p>
                <a:pPr algn="ctr" defTabSz="914126"/>
                <a:r>
                  <a:rPr lang="en-US" sz="1400" dirty="0">
                    <a:solidFill>
                      <a:schemeClr val="bg1"/>
                    </a:solidFill>
                    <a:latin typeface="Segoe UI"/>
                  </a:rPr>
                  <a:t>Scalability</a:t>
                </a:r>
              </a:p>
            </p:txBody>
          </p:sp>
          <p:sp>
            <p:nvSpPr>
              <p:cNvPr id="56" name="Rectangle 55">
                <a:extLst>
                  <a:ext uri="{FF2B5EF4-FFF2-40B4-BE49-F238E27FC236}">
                    <a16:creationId xmlns:a16="http://schemas.microsoft.com/office/drawing/2014/main" id="{B7E5F988-EE27-4F79-929F-03E69E391835}"/>
                  </a:ext>
                </a:extLst>
              </p:cNvPr>
              <p:cNvSpPr/>
              <p:nvPr/>
            </p:nvSpPr>
            <p:spPr>
              <a:xfrm>
                <a:off x="6038008" y="5487181"/>
                <a:ext cx="1728000" cy="490273"/>
              </a:xfrm>
              <a:prstGeom prst="rect">
                <a:avLst/>
              </a:prstGeom>
              <a:solidFill>
                <a:schemeClr val="bg1">
                  <a:lumMod val="50000"/>
                </a:schemeClr>
              </a:solidFill>
              <a:ln w="1905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71981" rIns="71981" rtlCol="0" anchor="ctr"/>
              <a:lstStyle/>
              <a:p>
                <a:pPr algn="ctr" defTabSz="914126"/>
                <a:r>
                  <a:rPr lang="en-US" sz="1400" dirty="0">
                    <a:solidFill>
                      <a:schemeClr val="bg1"/>
                    </a:solidFill>
                    <a:latin typeface="Segoe UI"/>
                  </a:rPr>
                  <a:t>Procurement Strategy</a:t>
                </a:r>
              </a:p>
            </p:txBody>
          </p:sp>
        </p:grpSp>
        <p:grpSp>
          <p:nvGrpSpPr>
            <p:cNvPr id="8" name="Group 7">
              <a:extLst>
                <a:ext uri="{FF2B5EF4-FFF2-40B4-BE49-F238E27FC236}">
                  <a16:creationId xmlns:a16="http://schemas.microsoft.com/office/drawing/2014/main" id="{E280BF05-6F05-45E4-8DD0-03AFA7F40A6C}"/>
                </a:ext>
              </a:extLst>
            </p:cNvPr>
            <p:cNvGrpSpPr/>
            <p:nvPr/>
          </p:nvGrpSpPr>
          <p:grpSpPr>
            <a:xfrm>
              <a:off x="8920358" y="2441383"/>
              <a:ext cx="2694228" cy="2089426"/>
              <a:chOff x="9234260" y="2252000"/>
              <a:chExt cx="2694228" cy="2089426"/>
            </a:xfrm>
          </p:grpSpPr>
          <p:sp>
            <p:nvSpPr>
              <p:cNvPr id="34" name="Rectangle 114">
                <a:extLst>
                  <a:ext uri="{FF2B5EF4-FFF2-40B4-BE49-F238E27FC236}">
                    <a16:creationId xmlns:a16="http://schemas.microsoft.com/office/drawing/2014/main" id="{C6E0F959-6069-4804-BF2C-B7CA7A5FB882}"/>
                  </a:ext>
                </a:extLst>
              </p:cNvPr>
              <p:cNvSpPr/>
              <p:nvPr/>
            </p:nvSpPr>
            <p:spPr>
              <a:xfrm>
                <a:off x="9234260" y="2252000"/>
                <a:ext cx="2694228" cy="930931"/>
              </a:xfrm>
              <a:prstGeom prst="rect">
                <a:avLst/>
              </a:prstGeom>
              <a:solidFill>
                <a:schemeClr val="bg1">
                  <a:lumMod val="95000"/>
                </a:schemeClr>
              </a:solidFill>
              <a:ln w="28575">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600" b="1" dirty="0">
                    <a:solidFill>
                      <a:srgbClr val="00AEEF">
                        <a:lumMod val="50000"/>
                      </a:srgbClr>
                    </a:solidFill>
                    <a:latin typeface="Segoe UI"/>
                  </a:rPr>
                  <a:t>Network Monitoring Reference Architecture</a:t>
                </a:r>
              </a:p>
            </p:txBody>
          </p:sp>
          <p:sp>
            <p:nvSpPr>
              <p:cNvPr id="60" name="Rectangle 114">
                <a:extLst>
                  <a:ext uri="{FF2B5EF4-FFF2-40B4-BE49-F238E27FC236}">
                    <a16:creationId xmlns:a16="http://schemas.microsoft.com/office/drawing/2014/main" id="{4D49B246-D676-4A0C-8684-C6680B68A63C}"/>
                  </a:ext>
                </a:extLst>
              </p:cNvPr>
              <p:cNvSpPr/>
              <p:nvPr/>
            </p:nvSpPr>
            <p:spPr>
              <a:xfrm>
                <a:off x="9234260" y="3410495"/>
                <a:ext cx="2694228" cy="930931"/>
              </a:xfrm>
              <a:prstGeom prst="rect">
                <a:avLst/>
              </a:prstGeom>
              <a:solidFill>
                <a:schemeClr val="bg1">
                  <a:lumMod val="95000"/>
                </a:schemeClr>
              </a:solidFill>
              <a:ln w="28575">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600" b="1" dirty="0">
                    <a:solidFill>
                      <a:srgbClr val="00AEEF">
                        <a:lumMod val="50000"/>
                      </a:srgbClr>
                    </a:solidFill>
                    <a:latin typeface="Segoe UI"/>
                  </a:rPr>
                  <a:t>Solution Requirements for Vendor Selection</a:t>
                </a:r>
              </a:p>
            </p:txBody>
          </p:sp>
        </p:grpSp>
        <p:grpSp>
          <p:nvGrpSpPr>
            <p:cNvPr id="31" name="Group 30">
              <a:extLst>
                <a:ext uri="{FF2B5EF4-FFF2-40B4-BE49-F238E27FC236}">
                  <a16:creationId xmlns:a16="http://schemas.microsoft.com/office/drawing/2014/main" id="{964F29BC-719F-4FE7-8DDE-0B7E5EDBDF0B}"/>
                </a:ext>
              </a:extLst>
            </p:cNvPr>
            <p:cNvGrpSpPr/>
            <p:nvPr/>
          </p:nvGrpSpPr>
          <p:grpSpPr>
            <a:xfrm>
              <a:off x="2286049" y="1647413"/>
              <a:ext cx="5488390" cy="490273"/>
              <a:chOff x="2277618" y="3582012"/>
              <a:chExt cx="5488390" cy="490273"/>
            </a:xfrm>
          </p:grpSpPr>
          <p:sp>
            <p:nvSpPr>
              <p:cNvPr id="32" name="Rectangle 31">
                <a:extLst>
                  <a:ext uri="{FF2B5EF4-FFF2-40B4-BE49-F238E27FC236}">
                    <a16:creationId xmlns:a16="http://schemas.microsoft.com/office/drawing/2014/main" id="{4CCAB08A-3FDA-40AA-8A1A-67B3E79F797B}"/>
                  </a:ext>
                </a:extLst>
              </p:cNvPr>
              <p:cNvSpPr/>
              <p:nvPr/>
            </p:nvSpPr>
            <p:spPr>
              <a:xfrm>
                <a:off x="2277618" y="3582012"/>
                <a:ext cx="1728000" cy="490273"/>
              </a:xfrm>
              <a:prstGeom prst="rect">
                <a:avLst/>
              </a:prstGeom>
              <a:solidFill>
                <a:schemeClr val="bg1">
                  <a:lumMod val="50000"/>
                </a:schemeClr>
              </a:solidFill>
              <a:ln w="1905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71981" rIns="71981" rtlCol="0" anchor="ctr"/>
              <a:lstStyle/>
              <a:p>
                <a:pPr algn="ctr" defTabSz="914126"/>
                <a:r>
                  <a:rPr lang="en-US" sz="1400" dirty="0">
                    <a:solidFill>
                      <a:schemeClr val="bg1"/>
                    </a:solidFill>
                    <a:latin typeface="Segoe UI"/>
                  </a:rPr>
                  <a:t>Parameters &amp; Thresholds</a:t>
                </a:r>
              </a:p>
            </p:txBody>
          </p:sp>
          <p:sp>
            <p:nvSpPr>
              <p:cNvPr id="33" name="Rectangle 32">
                <a:extLst>
                  <a:ext uri="{FF2B5EF4-FFF2-40B4-BE49-F238E27FC236}">
                    <a16:creationId xmlns:a16="http://schemas.microsoft.com/office/drawing/2014/main" id="{AF7E0A44-CED5-4D62-8466-5C089659122C}"/>
                  </a:ext>
                </a:extLst>
              </p:cNvPr>
              <p:cNvSpPr/>
              <p:nvPr/>
            </p:nvSpPr>
            <p:spPr>
              <a:xfrm>
                <a:off x="4157813" y="3582012"/>
                <a:ext cx="1728000" cy="490273"/>
              </a:xfrm>
              <a:prstGeom prst="rect">
                <a:avLst/>
              </a:prstGeom>
              <a:solidFill>
                <a:schemeClr val="bg1">
                  <a:lumMod val="50000"/>
                </a:schemeClr>
              </a:solidFill>
              <a:ln w="1905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71981" rIns="71981" rtlCol="0" anchor="ctr"/>
              <a:lstStyle/>
              <a:p>
                <a:pPr algn="ctr" defTabSz="914126"/>
                <a:r>
                  <a:rPr lang="en-US" sz="1400" dirty="0">
                    <a:solidFill>
                      <a:schemeClr val="bg1"/>
                    </a:solidFill>
                    <a:latin typeface="Segoe UI"/>
                  </a:rPr>
                  <a:t>Data Collection Strategy</a:t>
                </a:r>
              </a:p>
            </p:txBody>
          </p:sp>
          <p:sp>
            <p:nvSpPr>
              <p:cNvPr id="35" name="Rectangle 34">
                <a:extLst>
                  <a:ext uri="{FF2B5EF4-FFF2-40B4-BE49-F238E27FC236}">
                    <a16:creationId xmlns:a16="http://schemas.microsoft.com/office/drawing/2014/main" id="{6049ECFD-233C-4AA7-989C-0A6066021C6F}"/>
                  </a:ext>
                </a:extLst>
              </p:cNvPr>
              <p:cNvSpPr/>
              <p:nvPr/>
            </p:nvSpPr>
            <p:spPr>
              <a:xfrm>
                <a:off x="6038008" y="3582012"/>
                <a:ext cx="1728000" cy="490273"/>
              </a:xfrm>
              <a:prstGeom prst="rect">
                <a:avLst/>
              </a:prstGeom>
              <a:solidFill>
                <a:schemeClr val="bg1">
                  <a:lumMod val="50000"/>
                </a:schemeClr>
              </a:solidFill>
              <a:ln w="1905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71981" rIns="71981" rtlCol="0" anchor="ctr"/>
              <a:lstStyle/>
              <a:p>
                <a:pPr algn="ctr" defTabSz="914126"/>
                <a:r>
                  <a:rPr lang="en-US" sz="1400" dirty="0">
                    <a:solidFill>
                      <a:schemeClr val="bg1"/>
                    </a:solidFill>
                    <a:latin typeface="Segoe UI"/>
                  </a:rPr>
                  <a:t>Network Data Sources</a:t>
                </a:r>
              </a:p>
            </p:txBody>
          </p:sp>
        </p:grpSp>
      </p:grpSp>
      <p:sp>
        <p:nvSpPr>
          <p:cNvPr id="3" name="Title 2">
            <a:extLst>
              <a:ext uri="{FF2B5EF4-FFF2-40B4-BE49-F238E27FC236}">
                <a16:creationId xmlns:a16="http://schemas.microsoft.com/office/drawing/2014/main" id="{C06647A0-FC5D-4564-8464-A45F117DC3BA}"/>
              </a:ext>
            </a:extLst>
          </p:cNvPr>
          <p:cNvSpPr>
            <a:spLocks noGrp="1"/>
          </p:cNvSpPr>
          <p:nvPr>
            <p:ph type="title"/>
          </p:nvPr>
        </p:nvSpPr>
        <p:spPr/>
        <p:txBody>
          <a:bodyPr/>
          <a:lstStyle/>
          <a:p>
            <a:r>
              <a:rPr lang="en-US" dirty="0"/>
              <a:t>Figure 2. Network Monitoring Functional View</a:t>
            </a:r>
          </a:p>
        </p:txBody>
      </p:sp>
    </p:spTree>
    <p:extLst>
      <p:ext uri="{BB962C8B-B14F-4D97-AF65-F5344CB8AC3E}">
        <p14:creationId xmlns:p14="http://schemas.microsoft.com/office/powerpoint/2010/main" val="121209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6647A0-FC5D-4564-8464-A45F117DC3BA}"/>
              </a:ext>
            </a:extLst>
          </p:cNvPr>
          <p:cNvSpPr>
            <a:spLocks noGrp="1"/>
          </p:cNvSpPr>
          <p:nvPr>
            <p:ph type="title"/>
          </p:nvPr>
        </p:nvSpPr>
        <p:spPr>
          <a:xfrm>
            <a:off x="1" y="332115"/>
            <a:ext cx="12191999" cy="871968"/>
          </a:xfrm>
        </p:spPr>
        <p:txBody>
          <a:bodyPr>
            <a:normAutofit/>
          </a:bodyPr>
          <a:lstStyle/>
          <a:p>
            <a:r>
              <a:rPr lang="en-US" dirty="0"/>
              <a:t>Figure 3. Operational Improvements and Data Collection Strategy.</a:t>
            </a:r>
          </a:p>
        </p:txBody>
      </p:sp>
      <p:grpSp>
        <p:nvGrpSpPr>
          <p:cNvPr id="28" name="Group 27">
            <a:extLst>
              <a:ext uri="{FF2B5EF4-FFF2-40B4-BE49-F238E27FC236}">
                <a16:creationId xmlns:a16="http://schemas.microsoft.com/office/drawing/2014/main" id="{504C11EB-7764-445E-B0D5-5F5C9E105CA5}"/>
              </a:ext>
            </a:extLst>
          </p:cNvPr>
          <p:cNvGrpSpPr/>
          <p:nvPr/>
        </p:nvGrpSpPr>
        <p:grpSpPr>
          <a:xfrm>
            <a:off x="3316030" y="2006234"/>
            <a:ext cx="4937694" cy="3288903"/>
            <a:chOff x="445508" y="1485374"/>
            <a:chExt cx="4937694" cy="3288903"/>
          </a:xfrm>
        </p:grpSpPr>
        <p:grpSp>
          <p:nvGrpSpPr>
            <p:cNvPr id="29" name="Group 28">
              <a:extLst>
                <a:ext uri="{FF2B5EF4-FFF2-40B4-BE49-F238E27FC236}">
                  <a16:creationId xmlns:a16="http://schemas.microsoft.com/office/drawing/2014/main" id="{45F3840A-D858-43F5-882B-4F823B97836B}"/>
                </a:ext>
              </a:extLst>
            </p:cNvPr>
            <p:cNvGrpSpPr/>
            <p:nvPr/>
          </p:nvGrpSpPr>
          <p:grpSpPr>
            <a:xfrm>
              <a:off x="445508" y="1485374"/>
              <a:ext cx="4937694" cy="3288903"/>
              <a:chOff x="177053" y="2684592"/>
              <a:chExt cx="5521670" cy="3657088"/>
            </a:xfrm>
          </p:grpSpPr>
          <p:pic>
            <p:nvPicPr>
              <p:cNvPr id="38" name="Picture 2" descr="Resultado de imagen para S-curve">
                <a:extLst>
                  <a:ext uri="{FF2B5EF4-FFF2-40B4-BE49-F238E27FC236}">
                    <a16:creationId xmlns:a16="http://schemas.microsoft.com/office/drawing/2014/main" id="{3E2986FD-3159-46CA-BB5E-2509872871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67" b="6639"/>
              <a:stretch/>
            </p:blipFill>
            <p:spPr bwMode="auto">
              <a:xfrm>
                <a:off x="454128" y="2684592"/>
                <a:ext cx="5244595" cy="3406177"/>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FFDAB54C-DCFA-441F-89A9-8B2E1F197585}"/>
                  </a:ext>
                </a:extLst>
              </p:cNvPr>
              <p:cNvSpPr txBox="1"/>
              <p:nvPr/>
            </p:nvSpPr>
            <p:spPr>
              <a:xfrm>
                <a:off x="1873282" y="6050783"/>
                <a:ext cx="2045703" cy="290897"/>
              </a:xfrm>
              <a:prstGeom prst="rect">
                <a:avLst/>
              </a:prstGeom>
              <a:noFill/>
            </p:spPr>
            <p:txBody>
              <a:bodyPr wrap="none" rtlCol="0" anchor="ctr">
                <a:spAutoFit/>
              </a:bodyPr>
              <a:lstStyle/>
              <a:p>
                <a:pPr algn="ctr"/>
                <a:r>
                  <a:rPr lang="en-US" sz="1100" dirty="0">
                    <a:solidFill>
                      <a:schemeClr val="accent1">
                        <a:lumMod val="50000"/>
                      </a:schemeClr>
                    </a:solidFill>
                  </a:rPr>
                  <a:t>Data Volume &amp; Frequency</a:t>
                </a:r>
              </a:p>
            </p:txBody>
          </p:sp>
          <p:sp>
            <p:nvSpPr>
              <p:cNvPr id="40" name="TextBox 39">
                <a:extLst>
                  <a:ext uri="{FF2B5EF4-FFF2-40B4-BE49-F238E27FC236}">
                    <a16:creationId xmlns:a16="http://schemas.microsoft.com/office/drawing/2014/main" id="{7798EE7D-D2EE-4760-90B7-EBEBE41AFB78}"/>
                  </a:ext>
                </a:extLst>
              </p:cNvPr>
              <p:cNvSpPr txBox="1"/>
              <p:nvPr/>
            </p:nvSpPr>
            <p:spPr>
              <a:xfrm rot="16200000">
                <a:off x="-676808" y="4073453"/>
                <a:ext cx="2000271" cy="292550"/>
              </a:xfrm>
              <a:prstGeom prst="rect">
                <a:avLst/>
              </a:prstGeom>
              <a:noFill/>
            </p:spPr>
            <p:txBody>
              <a:bodyPr wrap="none" rtlCol="0" anchor="ctr">
                <a:spAutoFit/>
              </a:bodyPr>
              <a:lstStyle/>
              <a:p>
                <a:pPr algn="ctr"/>
                <a:r>
                  <a:rPr lang="en-US" sz="1100" dirty="0">
                    <a:solidFill>
                      <a:schemeClr val="accent1">
                        <a:lumMod val="50000"/>
                      </a:schemeClr>
                    </a:solidFill>
                  </a:rPr>
                  <a:t>Operational Improvement</a:t>
                </a:r>
              </a:p>
            </p:txBody>
          </p:sp>
        </p:grpSp>
        <p:sp>
          <p:nvSpPr>
            <p:cNvPr id="36" name="Oval 35">
              <a:extLst>
                <a:ext uri="{FF2B5EF4-FFF2-40B4-BE49-F238E27FC236}">
                  <a16:creationId xmlns:a16="http://schemas.microsoft.com/office/drawing/2014/main" id="{DBA983F0-48F3-415E-B923-544D8BB639D7}"/>
                </a:ext>
              </a:extLst>
            </p:cNvPr>
            <p:cNvSpPr/>
            <p:nvPr/>
          </p:nvSpPr>
          <p:spPr>
            <a:xfrm rot="18216448">
              <a:off x="1845110" y="2950447"/>
              <a:ext cx="2077312" cy="670734"/>
            </a:xfrm>
            <a:prstGeom prst="ellips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AF44225F-E42B-482E-B7B1-4ACF6F71BA11}"/>
                </a:ext>
              </a:extLst>
            </p:cNvPr>
            <p:cNvSpPr txBox="1"/>
            <p:nvPr/>
          </p:nvSpPr>
          <p:spPr>
            <a:xfrm>
              <a:off x="1614101" y="2228613"/>
              <a:ext cx="1563203" cy="738664"/>
            </a:xfrm>
            <a:prstGeom prst="rect">
              <a:avLst/>
            </a:prstGeom>
            <a:noFill/>
          </p:spPr>
          <p:txBody>
            <a:bodyPr wrap="square" rtlCol="0" anchor="ctr">
              <a:spAutoFit/>
            </a:bodyPr>
            <a:lstStyle/>
            <a:p>
              <a:pPr algn="ctr"/>
              <a:r>
                <a:rPr lang="en-US" sz="1400" dirty="0">
                  <a:solidFill>
                    <a:schemeClr val="accent1">
                      <a:lumMod val="50000"/>
                    </a:schemeClr>
                  </a:solidFill>
                </a:rPr>
                <a:t>Target Data Collection Strategy</a:t>
              </a:r>
            </a:p>
          </p:txBody>
        </p:sp>
      </p:grpSp>
    </p:spTree>
    <p:extLst>
      <p:ext uri="{BB962C8B-B14F-4D97-AF65-F5344CB8AC3E}">
        <p14:creationId xmlns:p14="http://schemas.microsoft.com/office/powerpoint/2010/main" val="1851182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FAAF0F-055B-480F-9B6D-DF0CB7125C42}"/>
              </a:ext>
            </a:extLst>
          </p:cNvPr>
          <p:cNvSpPr>
            <a:spLocks noGrp="1"/>
          </p:cNvSpPr>
          <p:nvPr>
            <p:ph idx="1"/>
          </p:nvPr>
        </p:nvSpPr>
        <p:spPr>
          <a:xfrm>
            <a:off x="6258205" y="1876293"/>
            <a:ext cx="5932208" cy="432048"/>
          </a:xfrm>
          <a:ln>
            <a:noFill/>
          </a:ln>
        </p:spPr>
        <p:txBody>
          <a:bodyPr>
            <a:normAutofit/>
          </a:bodyPr>
          <a:lstStyle/>
          <a:p>
            <a:pPr marL="45720" indent="0">
              <a:buNone/>
            </a:pPr>
            <a:r>
              <a:rPr lang="en-US" sz="2400" spc="300" dirty="0">
                <a:solidFill>
                  <a:schemeClr val="accent1">
                    <a:lumMod val="50000"/>
                  </a:schemeClr>
                </a:solidFill>
                <a:ea typeface="+mj-ea"/>
                <a:cs typeface="+mj-cs"/>
              </a:rPr>
              <a:t>Which action should I take?</a:t>
            </a:r>
          </a:p>
        </p:txBody>
      </p:sp>
      <p:sp>
        <p:nvSpPr>
          <p:cNvPr id="3" name="Title 2">
            <a:extLst>
              <a:ext uri="{FF2B5EF4-FFF2-40B4-BE49-F238E27FC236}">
                <a16:creationId xmlns:a16="http://schemas.microsoft.com/office/drawing/2014/main" id="{829E9252-2383-4D4F-9ED5-AEAE1F599614}"/>
              </a:ext>
            </a:extLst>
          </p:cNvPr>
          <p:cNvSpPr>
            <a:spLocks noGrp="1"/>
          </p:cNvSpPr>
          <p:nvPr>
            <p:ph type="title"/>
          </p:nvPr>
        </p:nvSpPr>
        <p:spPr>
          <a:xfrm>
            <a:off x="1589" y="433264"/>
            <a:ext cx="12188824" cy="547464"/>
          </a:xfrm>
        </p:spPr>
        <p:txBody>
          <a:bodyPr/>
          <a:lstStyle/>
          <a:p>
            <a:r>
              <a:rPr lang="en-US" dirty="0"/>
              <a:t>Figure 5. Network Analytics Categories</a:t>
            </a:r>
          </a:p>
        </p:txBody>
      </p:sp>
      <p:graphicFrame>
        <p:nvGraphicFramePr>
          <p:cNvPr id="5" name="Diagrama 4"/>
          <p:cNvGraphicFramePr/>
          <p:nvPr/>
        </p:nvGraphicFramePr>
        <p:xfrm>
          <a:off x="-6491" y="1268760"/>
          <a:ext cx="6223181" cy="4364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ángulo 5"/>
          <p:cNvSpPr/>
          <p:nvPr/>
        </p:nvSpPr>
        <p:spPr>
          <a:xfrm>
            <a:off x="1433669" y="1747671"/>
            <a:ext cx="720080" cy="165618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b="1" dirty="0"/>
              <a:t>Foresight</a:t>
            </a:r>
          </a:p>
        </p:txBody>
      </p:sp>
      <p:sp>
        <p:nvSpPr>
          <p:cNvPr id="7" name="Rectángulo 6"/>
          <p:cNvSpPr/>
          <p:nvPr/>
        </p:nvSpPr>
        <p:spPr>
          <a:xfrm>
            <a:off x="1433669" y="3547871"/>
            <a:ext cx="720080" cy="1584176"/>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Historical Data</a:t>
            </a:r>
          </a:p>
        </p:txBody>
      </p:sp>
      <p:cxnSp>
        <p:nvCxnSpPr>
          <p:cNvPr id="9" name="Conector recto 8"/>
          <p:cNvCxnSpPr/>
          <p:nvPr/>
        </p:nvCxnSpPr>
        <p:spPr>
          <a:xfrm>
            <a:off x="6114189" y="1444244"/>
            <a:ext cx="0" cy="40324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Rectángulo 9"/>
          <p:cNvSpPr/>
          <p:nvPr/>
        </p:nvSpPr>
        <p:spPr>
          <a:xfrm>
            <a:off x="6258206" y="2673423"/>
            <a:ext cx="6092825" cy="461665"/>
          </a:xfrm>
          <a:prstGeom prst="rect">
            <a:avLst/>
          </a:prstGeom>
        </p:spPr>
        <p:txBody>
          <a:bodyPr>
            <a:spAutoFit/>
          </a:bodyPr>
          <a:lstStyle/>
          <a:p>
            <a:pPr marL="45720"/>
            <a:r>
              <a:rPr lang="en-US" sz="2400" spc="300" dirty="0">
                <a:solidFill>
                  <a:schemeClr val="accent1">
                    <a:lumMod val="50000"/>
                  </a:schemeClr>
                </a:solidFill>
                <a:ea typeface="+mj-ea"/>
                <a:cs typeface="+mj-cs"/>
              </a:rPr>
              <a:t>What is likely to happen?</a:t>
            </a:r>
          </a:p>
        </p:txBody>
      </p:sp>
      <p:sp>
        <p:nvSpPr>
          <p:cNvPr id="11" name="Rectángulo 10"/>
          <p:cNvSpPr/>
          <p:nvPr/>
        </p:nvSpPr>
        <p:spPr>
          <a:xfrm>
            <a:off x="6258206" y="3549039"/>
            <a:ext cx="6092825" cy="461665"/>
          </a:xfrm>
          <a:prstGeom prst="rect">
            <a:avLst/>
          </a:prstGeom>
        </p:spPr>
        <p:txBody>
          <a:bodyPr>
            <a:spAutoFit/>
          </a:bodyPr>
          <a:lstStyle/>
          <a:p>
            <a:pPr marL="45720"/>
            <a:r>
              <a:rPr lang="en-US" sz="2400" spc="300" dirty="0">
                <a:solidFill>
                  <a:schemeClr val="accent1">
                    <a:lumMod val="50000"/>
                  </a:schemeClr>
                </a:solidFill>
                <a:ea typeface="+mj-ea"/>
                <a:cs typeface="+mj-cs"/>
              </a:rPr>
              <a:t>Why is it happening?</a:t>
            </a:r>
          </a:p>
        </p:txBody>
      </p:sp>
      <p:sp>
        <p:nvSpPr>
          <p:cNvPr id="12" name="Rectángulo 11"/>
          <p:cNvSpPr/>
          <p:nvPr/>
        </p:nvSpPr>
        <p:spPr>
          <a:xfrm>
            <a:off x="6258205" y="4452751"/>
            <a:ext cx="3816425" cy="461665"/>
          </a:xfrm>
          <a:prstGeom prst="rect">
            <a:avLst/>
          </a:prstGeom>
        </p:spPr>
        <p:txBody>
          <a:bodyPr wrap="square">
            <a:spAutoFit/>
          </a:bodyPr>
          <a:lstStyle/>
          <a:p>
            <a:pPr marL="45720"/>
            <a:r>
              <a:rPr lang="en-US" sz="2400" spc="300" dirty="0">
                <a:solidFill>
                  <a:schemeClr val="accent1">
                    <a:lumMod val="50000"/>
                  </a:schemeClr>
                </a:solidFill>
                <a:ea typeface="+mj-ea"/>
                <a:cs typeface="+mj-cs"/>
              </a:rPr>
              <a:t>What is happening? </a:t>
            </a:r>
          </a:p>
        </p:txBody>
      </p:sp>
    </p:spTree>
    <p:extLst>
      <p:ext uri="{BB962C8B-B14F-4D97-AF65-F5344CB8AC3E}">
        <p14:creationId xmlns:p14="http://schemas.microsoft.com/office/powerpoint/2010/main" val="407083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9E9252-2383-4D4F-9ED5-AEAE1F599614}"/>
              </a:ext>
            </a:extLst>
          </p:cNvPr>
          <p:cNvSpPr>
            <a:spLocks noGrp="1"/>
          </p:cNvSpPr>
          <p:nvPr>
            <p:ph type="title"/>
          </p:nvPr>
        </p:nvSpPr>
        <p:spPr>
          <a:xfrm>
            <a:off x="1589" y="433264"/>
            <a:ext cx="12188824" cy="547464"/>
          </a:xfrm>
        </p:spPr>
        <p:txBody>
          <a:bodyPr/>
          <a:lstStyle/>
          <a:p>
            <a:r>
              <a:rPr lang="en-US" dirty="0"/>
              <a:t>Figure 6. Network Monitoring Dashboard</a:t>
            </a:r>
          </a:p>
        </p:txBody>
      </p:sp>
      <p:pic>
        <p:nvPicPr>
          <p:cNvPr id="13" name="Picture 12">
            <a:extLst>
              <a:ext uri="{FF2B5EF4-FFF2-40B4-BE49-F238E27FC236}">
                <a16:creationId xmlns:a16="http://schemas.microsoft.com/office/drawing/2014/main" id="{AE4A5674-FB09-42C5-ABC4-A562163A3820}"/>
              </a:ext>
            </a:extLst>
          </p:cNvPr>
          <p:cNvPicPr/>
          <p:nvPr/>
        </p:nvPicPr>
        <p:blipFill>
          <a:blip r:embed="rId2"/>
          <a:stretch>
            <a:fillRect/>
          </a:stretch>
        </p:blipFill>
        <p:spPr>
          <a:xfrm>
            <a:off x="3109461" y="1510665"/>
            <a:ext cx="5612130" cy="3836670"/>
          </a:xfrm>
          <a:prstGeom prst="rect">
            <a:avLst/>
          </a:prstGeom>
        </p:spPr>
      </p:pic>
    </p:spTree>
    <p:extLst>
      <p:ext uri="{BB962C8B-B14F-4D97-AF65-F5344CB8AC3E}">
        <p14:creationId xmlns:p14="http://schemas.microsoft.com/office/powerpoint/2010/main" val="26115617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5312-9053-4489-8655-7A0DDB2EB08C}"/>
              </a:ext>
            </a:extLst>
          </p:cNvPr>
          <p:cNvSpPr>
            <a:spLocks noGrp="1"/>
          </p:cNvSpPr>
          <p:nvPr>
            <p:ph type="title"/>
          </p:nvPr>
        </p:nvSpPr>
        <p:spPr/>
        <p:txBody>
          <a:bodyPr/>
          <a:lstStyle/>
          <a:p>
            <a:r>
              <a:rPr lang="en-US" dirty="0"/>
              <a:t>Figure 7. Network Monitoring Functional Architecture</a:t>
            </a:r>
          </a:p>
        </p:txBody>
      </p:sp>
      <p:grpSp>
        <p:nvGrpSpPr>
          <p:cNvPr id="3" name="Group 2">
            <a:extLst>
              <a:ext uri="{FF2B5EF4-FFF2-40B4-BE49-F238E27FC236}">
                <a16:creationId xmlns:a16="http://schemas.microsoft.com/office/drawing/2014/main" id="{2A53CA9E-E969-4130-8A1C-0B6F080B0E9C}"/>
              </a:ext>
            </a:extLst>
          </p:cNvPr>
          <p:cNvGrpSpPr/>
          <p:nvPr/>
        </p:nvGrpSpPr>
        <p:grpSpPr>
          <a:xfrm>
            <a:off x="1678200" y="1635783"/>
            <a:ext cx="8835601" cy="3586435"/>
            <a:chOff x="551764" y="2197288"/>
            <a:chExt cx="8835601" cy="3586435"/>
          </a:xfrm>
        </p:grpSpPr>
        <p:grpSp>
          <p:nvGrpSpPr>
            <p:cNvPr id="19" name="Group 18">
              <a:extLst>
                <a:ext uri="{FF2B5EF4-FFF2-40B4-BE49-F238E27FC236}">
                  <a16:creationId xmlns:a16="http://schemas.microsoft.com/office/drawing/2014/main" id="{684933FD-454F-4BE6-945A-661D2B7B6A6F}"/>
                </a:ext>
              </a:extLst>
            </p:cNvPr>
            <p:cNvGrpSpPr/>
            <p:nvPr/>
          </p:nvGrpSpPr>
          <p:grpSpPr>
            <a:xfrm>
              <a:off x="551764" y="3299347"/>
              <a:ext cx="3657822" cy="1104635"/>
              <a:chOff x="551764" y="3288079"/>
              <a:chExt cx="3657822" cy="1104635"/>
            </a:xfrm>
          </p:grpSpPr>
          <p:grpSp>
            <p:nvGrpSpPr>
              <p:cNvPr id="12" name="Group 11">
                <a:extLst>
                  <a:ext uri="{FF2B5EF4-FFF2-40B4-BE49-F238E27FC236}">
                    <a16:creationId xmlns:a16="http://schemas.microsoft.com/office/drawing/2014/main" id="{C5195BC0-E286-4D49-9C46-7B4A901D9547}"/>
                  </a:ext>
                </a:extLst>
              </p:cNvPr>
              <p:cNvGrpSpPr/>
              <p:nvPr/>
            </p:nvGrpSpPr>
            <p:grpSpPr>
              <a:xfrm>
                <a:off x="707913" y="3587875"/>
                <a:ext cx="3345524" cy="726690"/>
                <a:chOff x="682166" y="3587875"/>
                <a:chExt cx="3345524" cy="726690"/>
              </a:xfrm>
            </p:grpSpPr>
            <p:pic>
              <p:nvPicPr>
                <p:cNvPr id="5" name="Picture 4">
                  <a:extLst>
                    <a:ext uri="{FF2B5EF4-FFF2-40B4-BE49-F238E27FC236}">
                      <a16:creationId xmlns:a16="http://schemas.microsoft.com/office/drawing/2014/main" id="{13555587-E44A-4782-901B-E60AA54690DD}"/>
                    </a:ext>
                  </a:extLst>
                </p:cNvPr>
                <p:cNvPicPr>
                  <a:picLocks noChangeAspect="1"/>
                </p:cNvPicPr>
                <p:nvPr/>
              </p:nvPicPr>
              <p:blipFill rotWithShape="1">
                <a:blip r:embed="rId2">
                  <a:extLst>
                    <a:ext uri="{28A0092B-C50C-407E-A947-70E740481C1C}">
                      <a14:useLocalDpi xmlns:a14="http://schemas.microsoft.com/office/drawing/2010/main" val="0"/>
                    </a:ext>
                  </a:extLst>
                </a:blip>
                <a:srcRect b="70063"/>
                <a:stretch/>
              </p:blipFill>
              <p:spPr>
                <a:xfrm>
                  <a:off x="682166" y="3587875"/>
                  <a:ext cx="1248802" cy="373851"/>
                </a:xfrm>
                <a:prstGeom prst="rect">
                  <a:avLst/>
                </a:prstGeom>
              </p:spPr>
            </p:pic>
            <p:pic>
              <p:nvPicPr>
                <p:cNvPr id="6" name="Picture 5">
                  <a:extLst>
                    <a:ext uri="{FF2B5EF4-FFF2-40B4-BE49-F238E27FC236}">
                      <a16:creationId xmlns:a16="http://schemas.microsoft.com/office/drawing/2014/main" id="{03027997-C2D7-4A9E-9AFE-3D8991607E5A}"/>
                    </a:ext>
                  </a:extLst>
                </p:cNvPr>
                <p:cNvPicPr>
                  <a:picLocks noChangeAspect="1"/>
                </p:cNvPicPr>
                <p:nvPr/>
              </p:nvPicPr>
              <p:blipFill rotWithShape="1">
                <a:blip r:embed="rId2">
                  <a:extLst>
                    <a:ext uri="{28A0092B-C50C-407E-A947-70E740481C1C}">
                      <a14:useLocalDpi xmlns:a14="http://schemas.microsoft.com/office/drawing/2010/main" val="0"/>
                    </a:ext>
                  </a:extLst>
                </a:blip>
                <a:srcRect b="70063"/>
                <a:stretch/>
              </p:blipFill>
              <p:spPr>
                <a:xfrm>
                  <a:off x="1730527" y="3764294"/>
                  <a:ext cx="1248802" cy="373851"/>
                </a:xfrm>
                <a:prstGeom prst="rect">
                  <a:avLst/>
                </a:prstGeom>
              </p:spPr>
            </p:pic>
            <p:pic>
              <p:nvPicPr>
                <p:cNvPr id="7" name="Picture 6">
                  <a:extLst>
                    <a:ext uri="{FF2B5EF4-FFF2-40B4-BE49-F238E27FC236}">
                      <a16:creationId xmlns:a16="http://schemas.microsoft.com/office/drawing/2014/main" id="{7DD700B8-5832-4305-BE0D-8401D1FD2300}"/>
                    </a:ext>
                  </a:extLst>
                </p:cNvPr>
                <p:cNvPicPr>
                  <a:picLocks noChangeAspect="1"/>
                </p:cNvPicPr>
                <p:nvPr/>
              </p:nvPicPr>
              <p:blipFill rotWithShape="1">
                <a:blip r:embed="rId2">
                  <a:extLst>
                    <a:ext uri="{28A0092B-C50C-407E-A947-70E740481C1C}">
                      <a14:useLocalDpi xmlns:a14="http://schemas.microsoft.com/office/drawing/2010/main" val="0"/>
                    </a:ext>
                  </a:extLst>
                </a:blip>
                <a:srcRect b="70063"/>
                <a:stretch/>
              </p:blipFill>
              <p:spPr>
                <a:xfrm>
                  <a:off x="2778888" y="3940714"/>
                  <a:ext cx="1248802" cy="373851"/>
                </a:xfrm>
                <a:prstGeom prst="rect">
                  <a:avLst/>
                </a:prstGeom>
              </p:spPr>
            </p:pic>
          </p:grpSp>
          <p:sp>
            <p:nvSpPr>
              <p:cNvPr id="4" name="Rectangle: Rounded Corners 3">
                <a:extLst>
                  <a:ext uri="{FF2B5EF4-FFF2-40B4-BE49-F238E27FC236}">
                    <a16:creationId xmlns:a16="http://schemas.microsoft.com/office/drawing/2014/main" id="{E9514966-0A34-4962-8F0E-C7D9524D78EE}"/>
                  </a:ext>
                </a:extLst>
              </p:cNvPr>
              <p:cNvSpPr/>
              <p:nvPr/>
            </p:nvSpPr>
            <p:spPr>
              <a:xfrm>
                <a:off x="551764" y="3288079"/>
                <a:ext cx="3657822" cy="1104635"/>
              </a:xfrm>
              <a:prstGeom prst="roundRect">
                <a:avLst>
                  <a:gd name="adj" fmla="val 9434"/>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dirty="0">
                    <a:solidFill>
                      <a:schemeClr val="tx2">
                        <a:lumMod val="65000"/>
                        <a:lumOff val="35000"/>
                      </a:schemeClr>
                    </a:solidFill>
                  </a:rPr>
                  <a:t>Collection Agents / Packet Brokers</a:t>
                </a:r>
              </a:p>
            </p:txBody>
          </p:sp>
        </p:grpSp>
        <p:sp>
          <p:nvSpPr>
            <p:cNvPr id="11" name="Nube 57">
              <a:extLst>
                <a:ext uri="{FF2B5EF4-FFF2-40B4-BE49-F238E27FC236}">
                  <a16:creationId xmlns:a16="http://schemas.microsoft.com/office/drawing/2014/main" id="{40EC38DA-EFE8-4E8D-A2CA-68A3CDAEFEC1}"/>
                </a:ext>
              </a:extLst>
            </p:cNvPr>
            <p:cNvSpPr/>
            <p:nvPr/>
          </p:nvSpPr>
          <p:spPr>
            <a:xfrm>
              <a:off x="1118804" y="4807094"/>
              <a:ext cx="2523740" cy="976629"/>
            </a:xfrm>
            <a:prstGeom prst="cloud">
              <a:avLst/>
            </a:prstGeom>
            <a:solidFill>
              <a:schemeClr val="bg1">
                <a:lumMod val="8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50000"/>
                    </a:schemeClr>
                  </a:solidFill>
                </a:rPr>
                <a:t>Network</a:t>
              </a:r>
            </a:p>
          </p:txBody>
        </p:sp>
        <p:sp>
          <p:nvSpPr>
            <p:cNvPr id="15" name="Rounded Rectangle 25">
              <a:extLst>
                <a:ext uri="{FF2B5EF4-FFF2-40B4-BE49-F238E27FC236}">
                  <a16:creationId xmlns:a16="http://schemas.microsoft.com/office/drawing/2014/main" id="{D0951362-915C-4E4C-89DE-3E8C547FB637}"/>
                </a:ext>
              </a:extLst>
            </p:cNvPr>
            <p:cNvSpPr/>
            <p:nvPr/>
          </p:nvSpPr>
          <p:spPr>
            <a:xfrm>
              <a:off x="5015966" y="2755812"/>
              <a:ext cx="1584000" cy="828000"/>
            </a:xfrm>
            <a:prstGeom prst="roundRect">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Real Time Processing</a:t>
              </a:r>
            </a:p>
          </p:txBody>
        </p:sp>
        <p:sp>
          <p:nvSpPr>
            <p:cNvPr id="16" name="Rounded Rectangle 25">
              <a:extLst>
                <a:ext uri="{FF2B5EF4-FFF2-40B4-BE49-F238E27FC236}">
                  <a16:creationId xmlns:a16="http://schemas.microsoft.com/office/drawing/2014/main" id="{CE9C1814-A921-4CF5-B070-376FB3825084}"/>
                </a:ext>
              </a:extLst>
            </p:cNvPr>
            <p:cNvSpPr/>
            <p:nvPr/>
          </p:nvSpPr>
          <p:spPr>
            <a:xfrm>
              <a:off x="7447124" y="2755812"/>
              <a:ext cx="1584000" cy="828000"/>
            </a:xfrm>
            <a:prstGeom prst="round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Dashboard &amp; Reporting</a:t>
              </a:r>
            </a:p>
            <a:p>
              <a:pPr algn="ctr"/>
              <a:r>
                <a:rPr lang="en-US" sz="1400" dirty="0">
                  <a:solidFill>
                    <a:schemeClr val="bg1"/>
                  </a:solidFill>
                </a:rPr>
                <a:t>(UI)</a:t>
              </a:r>
            </a:p>
          </p:txBody>
        </p:sp>
        <p:sp>
          <p:nvSpPr>
            <p:cNvPr id="17" name="Rounded Rectangle 25">
              <a:extLst>
                <a:ext uri="{FF2B5EF4-FFF2-40B4-BE49-F238E27FC236}">
                  <a16:creationId xmlns:a16="http://schemas.microsoft.com/office/drawing/2014/main" id="{D01CA2D2-3E53-46D3-9A32-B6DC8F1BE2DF}"/>
                </a:ext>
              </a:extLst>
            </p:cNvPr>
            <p:cNvSpPr/>
            <p:nvPr/>
          </p:nvSpPr>
          <p:spPr>
            <a:xfrm>
              <a:off x="6996745" y="4119516"/>
              <a:ext cx="1584000" cy="828000"/>
            </a:xfrm>
            <a:prstGeom prst="round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Long-Term Storage</a:t>
              </a:r>
            </a:p>
          </p:txBody>
        </p:sp>
        <p:sp>
          <p:nvSpPr>
            <p:cNvPr id="18" name="Rounded Rectangle 25">
              <a:extLst>
                <a:ext uri="{FF2B5EF4-FFF2-40B4-BE49-F238E27FC236}">
                  <a16:creationId xmlns:a16="http://schemas.microsoft.com/office/drawing/2014/main" id="{4DCD7083-876C-4B0C-93F7-C97A35A943F9}"/>
                </a:ext>
              </a:extLst>
            </p:cNvPr>
            <p:cNvSpPr/>
            <p:nvPr/>
          </p:nvSpPr>
          <p:spPr>
            <a:xfrm>
              <a:off x="5015966" y="4119516"/>
              <a:ext cx="1584000" cy="828000"/>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Batch Processing</a:t>
              </a:r>
            </a:p>
          </p:txBody>
        </p:sp>
        <p:sp>
          <p:nvSpPr>
            <p:cNvPr id="26" name="Arrow: Down 25">
              <a:extLst>
                <a:ext uri="{FF2B5EF4-FFF2-40B4-BE49-F238E27FC236}">
                  <a16:creationId xmlns:a16="http://schemas.microsoft.com/office/drawing/2014/main" id="{E0525008-F31D-4F43-A78F-FF8EDAD1B5A1}"/>
                </a:ext>
              </a:extLst>
            </p:cNvPr>
            <p:cNvSpPr/>
            <p:nvPr/>
          </p:nvSpPr>
          <p:spPr>
            <a:xfrm rot="10800000">
              <a:off x="1186730" y="4450949"/>
              <a:ext cx="291167" cy="337053"/>
            </a:xfrm>
            <a:prstGeom prst="downArrow">
              <a:avLst/>
            </a:prstGeom>
            <a:solidFill>
              <a:schemeClr val="tx2">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Arrow: Down 27">
              <a:extLst>
                <a:ext uri="{FF2B5EF4-FFF2-40B4-BE49-F238E27FC236}">
                  <a16:creationId xmlns:a16="http://schemas.microsoft.com/office/drawing/2014/main" id="{6ABF63EA-8B8A-4F20-A582-AEB68B98923D}"/>
                </a:ext>
              </a:extLst>
            </p:cNvPr>
            <p:cNvSpPr/>
            <p:nvPr/>
          </p:nvSpPr>
          <p:spPr>
            <a:xfrm rot="10800000">
              <a:off x="2235091" y="4450949"/>
              <a:ext cx="291167" cy="337053"/>
            </a:xfrm>
            <a:prstGeom prst="downArrow">
              <a:avLst/>
            </a:prstGeom>
            <a:solidFill>
              <a:schemeClr val="tx2">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Down 28">
              <a:extLst>
                <a:ext uri="{FF2B5EF4-FFF2-40B4-BE49-F238E27FC236}">
                  <a16:creationId xmlns:a16="http://schemas.microsoft.com/office/drawing/2014/main" id="{3480C52F-CC6E-4808-882D-4C80E85E7002}"/>
                </a:ext>
              </a:extLst>
            </p:cNvPr>
            <p:cNvSpPr/>
            <p:nvPr/>
          </p:nvSpPr>
          <p:spPr>
            <a:xfrm rot="10800000">
              <a:off x="3283451" y="4450949"/>
              <a:ext cx="291167" cy="337053"/>
            </a:xfrm>
            <a:prstGeom prst="downArrow">
              <a:avLst/>
            </a:prstGeom>
            <a:solidFill>
              <a:schemeClr val="tx2">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Arrow Connector 31">
              <a:extLst>
                <a:ext uri="{FF2B5EF4-FFF2-40B4-BE49-F238E27FC236}">
                  <a16:creationId xmlns:a16="http://schemas.microsoft.com/office/drawing/2014/main" id="{3C019008-3141-4B1C-BE4F-CAB9FA5AA043}"/>
                </a:ext>
              </a:extLst>
            </p:cNvPr>
            <p:cNvCxnSpPr>
              <a:cxnSpLocks/>
              <a:stCxn id="4" idx="3"/>
              <a:endCxn id="15" idx="1"/>
            </p:cNvCxnSpPr>
            <p:nvPr/>
          </p:nvCxnSpPr>
          <p:spPr>
            <a:xfrm flipV="1">
              <a:off x="4209586" y="3169812"/>
              <a:ext cx="806380" cy="681853"/>
            </a:xfrm>
            <a:prstGeom prst="straightConnector1">
              <a:avLst/>
            </a:prstGeom>
            <a:ln w="28575">
              <a:solidFill>
                <a:srgbClr val="595959"/>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2E036D1-7BE0-4FF2-A3D5-FF52D1FF5AB7}"/>
                </a:ext>
              </a:extLst>
            </p:cNvPr>
            <p:cNvCxnSpPr>
              <a:cxnSpLocks/>
              <a:stCxn id="4" idx="3"/>
              <a:endCxn id="18" idx="1"/>
            </p:cNvCxnSpPr>
            <p:nvPr/>
          </p:nvCxnSpPr>
          <p:spPr>
            <a:xfrm>
              <a:off x="4209586" y="3851665"/>
              <a:ext cx="806380" cy="681851"/>
            </a:xfrm>
            <a:prstGeom prst="straightConnector1">
              <a:avLst/>
            </a:prstGeom>
            <a:ln w="28575">
              <a:solidFill>
                <a:srgbClr val="595959"/>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98C7A13-7649-459E-9712-FF28DA29366D}"/>
                </a:ext>
              </a:extLst>
            </p:cNvPr>
            <p:cNvCxnSpPr>
              <a:cxnSpLocks/>
              <a:stCxn id="15" idx="3"/>
              <a:endCxn id="16" idx="1"/>
            </p:cNvCxnSpPr>
            <p:nvPr/>
          </p:nvCxnSpPr>
          <p:spPr>
            <a:xfrm>
              <a:off x="6599966" y="3169812"/>
              <a:ext cx="847158" cy="0"/>
            </a:xfrm>
            <a:prstGeom prst="straightConnector1">
              <a:avLst/>
            </a:prstGeom>
            <a:ln w="28575">
              <a:solidFill>
                <a:srgbClr val="595959"/>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48CC21B-3DEE-4621-9886-C0537B21D7D3}"/>
                </a:ext>
              </a:extLst>
            </p:cNvPr>
            <p:cNvCxnSpPr>
              <a:cxnSpLocks/>
              <a:stCxn id="18" idx="3"/>
              <a:endCxn id="17" idx="1"/>
            </p:cNvCxnSpPr>
            <p:nvPr/>
          </p:nvCxnSpPr>
          <p:spPr>
            <a:xfrm>
              <a:off x="6599966" y="4533516"/>
              <a:ext cx="396779" cy="0"/>
            </a:xfrm>
            <a:prstGeom prst="straightConnector1">
              <a:avLst/>
            </a:prstGeom>
            <a:ln w="28575">
              <a:solidFill>
                <a:srgbClr val="59595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05AECBF2-A171-40EC-84BA-29A94BF2D7A7}"/>
                </a:ext>
              </a:extLst>
            </p:cNvPr>
            <p:cNvCxnSpPr>
              <a:cxnSpLocks/>
            </p:cNvCxnSpPr>
            <p:nvPr/>
          </p:nvCxnSpPr>
          <p:spPr>
            <a:xfrm rot="16200000" flipH="1">
              <a:off x="6530505" y="2861276"/>
              <a:ext cx="535704" cy="1980779"/>
            </a:xfrm>
            <a:prstGeom prst="bentConnector3">
              <a:avLst>
                <a:gd name="adj1" fmla="val 50000"/>
              </a:avLst>
            </a:prstGeom>
            <a:ln w="28575">
              <a:solidFill>
                <a:srgbClr val="59595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94D96CA2-D4E0-4C43-BABB-734D616548C9}"/>
                </a:ext>
              </a:extLst>
            </p:cNvPr>
            <p:cNvCxnSpPr>
              <a:cxnSpLocks/>
              <a:stCxn id="17" idx="3"/>
            </p:cNvCxnSpPr>
            <p:nvPr/>
          </p:nvCxnSpPr>
          <p:spPr>
            <a:xfrm flipV="1">
              <a:off x="8580745" y="3599143"/>
              <a:ext cx="159785" cy="934373"/>
            </a:xfrm>
            <a:prstGeom prst="bentConnector2">
              <a:avLst/>
            </a:prstGeom>
            <a:ln w="28575">
              <a:solidFill>
                <a:srgbClr val="59595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028C00D9-FC85-48AE-9C78-83C66C06A038}"/>
                </a:ext>
              </a:extLst>
            </p:cNvPr>
            <p:cNvSpPr/>
            <p:nvPr/>
          </p:nvSpPr>
          <p:spPr>
            <a:xfrm>
              <a:off x="4681536" y="2197288"/>
              <a:ext cx="4705829" cy="3029803"/>
            </a:xfrm>
            <a:prstGeom prst="roundRect">
              <a:avLst>
                <a:gd name="adj" fmla="val 9434"/>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dirty="0">
                  <a:solidFill>
                    <a:schemeClr val="tx2">
                      <a:lumMod val="65000"/>
                      <a:lumOff val="35000"/>
                    </a:schemeClr>
                  </a:solidFill>
                </a:rPr>
                <a:t>Network Monitoring</a:t>
              </a:r>
            </a:p>
          </p:txBody>
        </p:sp>
      </p:grpSp>
    </p:spTree>
    <p:extLst>
      <p:ext uri="{BB962C8B-B14F-4D97-AF65-F5344CB8AC3E}">
        <p14:creationId xmlns:p14="http://schemas.microsoft.com/office/powerpoint/2010/main" val="240289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Custom 1">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4_Custom Design">
  <a:themeElements>
    <a:clrScheme name="Custom 45">
      <a:dk1>
        <a:sysClr val="windowText" lastClr="000000"/>
      </a:dk1>
      <a:lt1>
        <a:sysClr val="window" lastClr="FFFFFF"/>
      </a:lt1>
      <a:dk2>
        <a:srgbClr val="C00000"/>
      </a:dk2>
      <a:lt2>
        <a:srgbClr val="A5A5A5"/>
      </a:lt2>
      <a:accent1>
        <a:srgbClr val="E7E6E6"/>
      </a:accent1>
      <a:accent2>
        <a:srgbClr val="D0CECE"/>
      </a:accent2>
      <a:accent3>
        <a:srgbClr val="A5A5A5"/>
      </a:accent3>
      <a:accent4>
        <a:srgbClr val="696565"/>
      </a:accent4>
      <a:accent5>
        <a:srgbClr val="343232"/>
      </a:accent5>
      <a:accent6>
        <a:srgbClr val="394049"/>
      </a:accent6>
      <a:hlink>
        <a:srgbClr val="323F4F"/>
      </a:hlink>
      <a:folHlink>
        <a:srgbClr val="8496B0"/>
      </a:folHlink>
    </a:clrScheme>
    <a:fontScheme name="Custom 10">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TAN_Template_2017" id="{F76A7BFF-6550-48C5-BEE5-FBF1E49E81C6}" vid="{60C30A91-38A7-4C04-9B50-70ACDE92A93E}"/>
    </a:ext>
  </a:extLst>
</a:theme>
</file>

<file path=ppt/theme/theme3.xml><?xml version="1.0" encoding="utf-8"?>
<a:theme xmlns:a="http://schemas.openxmlformats.org/drawingml/2006/main" name="Excom_2018">
  <a:themeElements>
    <a:clrScheme name="Telefónica 2018 v2">
      <a:dk1>
        <a:srgbClr val="003042"/>
      </a:dk1>
      <a:lt1>
        <a:srgbClr val="FFFFFF"/>
      </a:lt1>
      <a:dk2>
        <a:srgbClr val="003042"/>
      </a:dk2>
      <a:lt2>
        <a:srgbClr val="00EDFF"/>
      </a:lt2>
      <a:accent1>
        <a:srgbClr val="0093B7"/>
      </a:accent1>
      <a:accent2>
        <a:srgbClr val="0FFE99"/>
      </a:accent2>
      <a:accent3>
        <a:srgbClr val="FF7B03"/>
      </a:accent3>
      <a:accent4>
        <a:srgbClr val="FE4A4A"/>
      </a:accent4>
      <a:accent5>
        <a:srgbClr val="4D515A"/>
      </a:accent5>
      <a:accent6>
        <a:srgbClr val="980097"/>
      </a:accent6>
      <a:hlink>
        <a:srgbClr val="00495B"/>
      </a:hlink>
      <a:folHlink>
        <a:srgbClr val="008DAF"/>
      </a:folHlink>
    </a:clrScheme>
    <a:fontScheme name="Telefonica 2016">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lIns="0" tIns="0" rIns="0" bIns="0">
        <a:spAutoFit/>
      </a:bodyPr>
      <a:lstStyle>
        <a:defPPr eaLnBrk="1" hangingPunct="1">
          <a:defRPr sz="1600" dirty="0" err="1">
            <a:solidFill>
              <a:schemeClr val="tx2"/>
            </a:solidFill>
            <a:latin typeface="+mj-lt"/>
            <a:cs typeface="Arial" panose="020B0604020202020204" pitchFamily="34" charset="0"/>
          </a:defRPr>
        </a:defPPr>
      </a:lstStyle>
    </a:txDef>
  </a:objectDefaults>
  <a:extraClrSchemeLst/>
  <a:extLst>
    <a:ext uri="{05A4C25C-085E-4340-85A3-A5531E510DB2}">
      <thm15:themeFamily xmlns:thm15="http://schemas.microsoft.com/office/thememl/2012/main" name="Excom_2018" id="{CA688486-C28C-8741-9D43-637FBBC1D1F7}" vid="{E9D1E7B9-3CAA-E64F-BF97-E086238B152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44608</TotalTime>
  <Words>205</Words>
  <Application>Microsoft Office PowerPoint</Application>
  <PresentationFormat>Widescreen</PresentationFormat>
  <Paragraphs>71</Paragraphs>
  <Slides>6</Slides>
  <Notes>0</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2</vt:i4>
      </vt:variant>
      <vt:variant>
        <vt:lpstr>Slide Titles</vt:lpstr>
      </vt:variant>
      <vt:variant>
        <vt:i4>6</vt:i4>
      </vt:variant>
    </vt:vector>
  </HeadingPairs>
  <TitlesOfParts>
    <vt:vector size="22" baseType="lpstr">
      <vt:lpstr>Arial</vt:lpstr>
      <vt:lpstr>Calibri</vt:lpstr>
      <vt:lpstr>Calibri Light</vt:lpstr>
      <vt:lpstr>Courier New</vt:lpstr>
      <vt:lpstr>Frutiger45-Light</vt:lpstr>
      <vt:lpstr>Segoe UI</vt:lpstr>
      <vt:lpstr>Source Sans Pro</vt:lpstr>
      <vt:lpstr>Telefonica ExtraLight</vt:lpstr>
      <vt:lpstr>Trebuchet MS</vt:lpstr>
      <vt:lpstr>Verdana</vt:lpstr>
      <vt:lpstr>Wingdings</vt:lpstr>
      <vt:lpstr>Business Contrast 16x9</vt:lpstr>
      <vt:lpstr>14_Custom Design</vt:lpstr>
      <vt:lpstr>Excom_2018</vt:lpstr>
      <vt:lpstr>think-cell Slide</vt:lpstr>
      <vt:lpstr>Diapositiva de think-cell</vt:lpstr>
      <vt:lpstr>Figure 1. Module Framework</vt:lpstr>
      <vt:lpstr>Figure 2. Network Monitoring Functional View</vt:lpstr>
      <vt:lpstr>Figure 3. Operational Improvements and Data Collection Strategy.</vt:lpstr>
      <vt:lpstr>Figure 5. Network Analytics Categories</vt:lpstr>
      <vt:lpstr>Figure 6. Network Monitoring Dashboard</vt:lpstr>
      <vt:lpstr>Figure 7. Network Monitoring Functional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TeleworX @ IpT: Transport Highlights</dc:title>
  <dc:creator>teleworx</dc:creator>
  <cp:lastModifiedBy>Emmanuel Duarte</cp:lastModifiedBy>
  <cp:revision>532</cp:revision>
  <dcterms:created xsi:type="dcterms:W3CDTF">2019-08-15T17:55:34Z</dcterms:created>
  <dcterms:modified xsi:type="dcterms:W3CDTF">2020-08-31T19:07:51Z</dcterms:modified>
</cp:coreProperties>
</file>