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741" r:id="rId3"/>
    <p:sldId id="2742" r:id="rId4"/>
    <p:sldId id="2743" r:id="rId5"/>
    <p:sldId id="2744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E387D1-D56C-4B78-A70A-4382191BC916}">
          <p14:sldIdLst>
            <p14:sldId id="2741"/>
            <p14:sldId id="2742"/>
            <p14:sldId id="2743"/>
            <p14:sldId id="27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3F9"/>
    <a:srgbClr val="689824"/>
    <a:srgbClr val="CB1664"/>
    <a:srgbClr val="BFBFBF"/>
    <a:srgbClr val="E7F2FC"/>
    <a:srgbClr val="9962C1"/>
    <a:srgbClr val="00B050"/>
    <a:srgbClr val="1AC098"/>
    <a:srgbClr val="005777"/>
    <a:srgbClr val="215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2" autoAdjust="0"/>
    <p:restoredTop sz="94434" autoAdjust="0"/>
  </p:normalViewPr>
  <p:slideViewPr>
    <p:cSldViewPr showGuides="1">
      <p:cViewPr varScale="1">
        <p:scale>
          <a:sx n="70" d="100"/>
          <a:sy n="70" d="100"/>
        </p:scale>
        <p:origin x="522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9421686" cy="2514601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4" y="3403600"/>
            <a:ext cx="9421686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0AF573F-B6A7-4E43-9743-E23E2FDD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88824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4540AFF-F6F4-4BA4-9477-671E24C9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88824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12/3/2020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3730BE5-A22D-44BF-A1B1-9BE8B264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88824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1B4C3B5-5464-473A-AC97-3C3976EB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91171"/>
            <a:ext cx="12188824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12/3/2020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486400"/>
          </a:xfrm>
          <a:ln w="12700">
            <a:solidFill>
              <a:schemeClr val="accent1">
                <a:lumMod val="50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3E078C1-39F7-4988-A4A8-4EA71224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88824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332115"/>
            <a:ext cx="12188824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844" y="1462977"/>
            <a:ext cx="10081120" cy="45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40625" y="6453336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12/3/2020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1186" y="6453336"/>
            <a:ext cx="697192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736" y="6453336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1678515" y="295914"/>
            <a:ext cx="1017653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Imagen 1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33773" y="123048"/>
            <a:ext cx="1344742" cy="4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b="0" kern="1200" spc="300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B02D962-4D98-429F-B21A-CF5BE5033A65}"/>
              </a:ext>
            </a:extLst>
          </p:cNvPr>
          <p:cNvGrpSpPr/>
          <p:nvPr/>
        </p:nvGrpSpPr>
        <p:grpSpPr>
          <a:xfrm>
            <a:off x="333772" y="838635"/>
            <a:ext cx="11538429" cy="5731933"/>
            <a:chOff x="532804" y="143157"/>
            <a:chExt cx="11676550" cy="6427411"/>
          </a:xfrm>
        </p:grpSpPr>
        <p:sp>
          <p:nvSpPr>
            <p:cNvPr id="78" name="Rectangle: Rounded Corners 23">
              <a:extLst>
                <a:ext uri="{FF2B5EF4-FFF2-40B4-BE49-F238E27FC236}">
                  <a16:creationId xmlns:a16="http://schemas.microsoft.com/office/drawing/2014/main" id="{4D8A632A-4203-4E51-97CF-B9EF950980F6}"/>
                </a:ext>
              </a:extLst>
            </p:cNvPr>
            <p:cNvSpPr/>
            <p:nvPr/>
          </p:nvSpPr>
          <p:spPr>
            <a:xfrm>
              <a:off x="532804" y="143157"/>
              <a:ext cx="11613769" cy="6427411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1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" name="Diagrama de flujo: conector 4">
              <a:extLst>
                <a:ext uri="{FF2B5EF4-FFF2-40B4-BE49-F238E27FC236}">
                  <a16:creationId xmlns:a16="http://schemas.microsoft.com/office/drawing/2014/main" id="{80D53377-9EB2-439D-9B03-4B5BD82CB2CF}"/>
                </a:ext>
              </a:extLst>
            </p:cNvPr>
            <p:cNvSpPr/>
            <p:nvPr/>
          </p:nvSpPr>
          <p:spPr>
            <a:xfrm>
              <a:off x="711282" y="1334791"/>
              <a:ext cx="348486" cy="355644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CuadroTexto 6">
              <a:extLst>
                <a:ext uri="{FF2B5EF4-FFF2-40B4-BE49-F238E27FC236}">
                  <a16:creationId xmlns:a16="http://schemas.microsoft.com/office/drawing/2014/main" id="{1F4D4F91-F5D3-4F3F-B411-1130D6F483B3}"/>
                </a:ext>
              </a:extLst>
            </p:cNvPr>
            <p:cNvSpPr txBox="1"/>
            <p:nvPr/>
          </p:nvSpPr>
          <p:spPr>
            <a:xfrm>
              <a:off x="636275" y="1693468"/>
              <a:ext cx="848731" cy="465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Customer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Care Ticket</a:t>
              </a:r>
            </a:p>
          </p:txBody>
        </p:sp>
        <p:sp>
          <p:nvSpPr>
            <p:cNvPr id="81" name="CuadroTexto 7">
              <a:extLst>
                <a:ext uri="{FF2B5EF4-FFF2-40B4-BE49-F238E27FC236}">
                  <a16:creationId xmlns:a16="http://schemas.microsoft.com/office/drawing/2014/main" id="{5BB14ECB-259E-4740-BD5E-8B3A93C9C5C5}"/>
                </a:ext>
              </a:extLst>
            </p:cNvPr>
            <p:cNvSpPr txBox="1"/>
            <p:nvPr/>
          </p:nvSpPr>
          <p:spPr>
            <a:xfrm>
              <a:off x="619078" y="4103351"/>
              <a:ext cx="934708" cy="647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defRPr>
              </a:lvl1pPr>
            </a:lstStyle>
            <a:p>
              <a:r>
                <a:rPr lang="es-MX" sz="105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Service </a:t>
              </a:r>
            </a:p>
            <a:p>
              <a:r>
                <a:rPr lang="es-MX" sz="105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Degradation</a:t>
              </a:r>
            </a:p>
            <a:p>
              <a:r>
                <a:rPr lang="es-MX" sz="105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Event</a:t>
              </a:r>
            </a:p>
          </p:txBody>
        </p:sp>
        <p:cxnSp>
          <p:nvCxnSpPr>
            <p:cNvPr id="82" name="Conector recto de flecha 8">
              <a:extLst>
                <a:ext uri="{FF2B5EF4-FFF2-40B4-BE49-F238E27FC236}">
                  <a16:creationId xmlns:a16="http://schemas.microsoft.com/office/drawing/2014/main" id="{6BA7053E-EEAD-40B9-BD07-5EECBFEC53E4}"/>
                </a:ext>
              </a:extLst>
            </p:cNvPr>
            <p:cNvCxnSpPr>
              <a:cxnSpLocks/>
              <a:stCxn id="79" idx="6"/>
            </p:cNvCxnSpPr>
            <p:nvPr/>
          </p:nvCxnSpPr>
          <p:spPr>
            <a:xfrm>
              <a:off x="1059768" y="1512613"/>
              <a:ext cx="403535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16">
              <a:extLst>
                <a:ext uri="{FF2B5EF4-FFF2-40B4-BE49-F238E27FC236}">
                  <a16:creationId xmlns:a16="http://schemas.microsoft.com/office/drawing/2014/main" id="{7390E57C-88FE-4C27-AC58-3433FBBAB0C4}"/>
                </a:ext>
              </a:extLst>
            </p:cNvPr>
            <p:cNvCxnSpPr>
              <a:cxnSpLocks/>
            </p:cNvCxnSpPr>
            <p:nvPr/>
          </p:nvCxnSpPr>
          <p:spPr>
            <a:xfrm>
              <a:off x="3590384" y="3161821"/>
              <a:ext cx="191503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24">
              <a:extLst>
                <a:ext uri="{FF2B5EF4-FFF2-40B4-BE49-F238E27FC236}">
                  <a16:creationId xmlns:a16="http://schemas.microsoft.com/office/drawing/2014/main" id="{811CA9E7-BF23-479F-9D0B-74A0EDB6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092624" y="3938476"/>
              <a:ext cx="249776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26">
              <a:extLst>
                <a:ext uri="{FF2B5EF4-FFF2-40B4-BE49-F238E27FC236}">
                  <a16:creationId xmlns:a16="http://schemas.microsoft.com/office/drawing/2014/main" id="{6F2AE0A7-8101-4AC9-8455-9B936B8F4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0384" y="1526175"/>
              <a:ext cx="0" cy="241444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de flecha 32">
              <a:extLst>
                <a:ext uri="{FF2B5EF4-FFF2-40B4-BE49-F238E27FC236}">
                  <a16:creationId xmlns:a16="http://schemas.microsoft.com/office/drawing/2014/main" id="{A4E8CC6A-E89D-46AC-BEEC-886287128B86}"/>
                </a:ext>
              </a:extLst>
            </p:cNvPr>
            <p:cNvCxnSpPr>
              <a:cxnSpLocks/>
            </p:cNvCxnSpPr>
            <p:nvPr/>
          </p:nvCxnSpPr>
          <p:spPr>
            <a:xfrm>
              <a:off x="7059503" y="3154302"/>
              <a:ext cx="64851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de flecha 35">
              <a:extLst>
                <a:ext uri="{FF2B5EF4-FFF2-40B4-BE49-F238E27FC236}">
                  <a16:creationId xmlns:a16="http://schemas.microsoft.com/office/drawing/2014/main" id="{EEE4B1D0-79B6-49F5-BB3C-5ADC7A244983}"/>
                </a:ext>
              </a:extLst>
            </p:cNvPr>
            <p:cNvCxnSpPr>
              <a:cxnSpLocks/>
            </p:cNvCxnSpPr>
            <p:nvPr/>
          </p:nvCxnSpPr>
          <p:spPr>
            <a:xfrm>
              <a:off x="9017773" y="3154302"/>
              <a:ext cx="64851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de flecha 38">
              <a:extLst>
                <a:ext uri="{FF2B5EF4-FFF2-40B4-BE49-F238E27FC236}">
                  <a16:creationId xmlns:a16="http://schemas.microsoft.com/office/drawing/2014/main" id="{174B9647-0A28-43B1-B868-6F964AC2924B}"/>
                </a:ext>
              </a:extLst>
            </p:cNvPr>
            <p:cNvCxnSpPr>
              <a:cxnSpLocks/>
            </p:cNvCxnSpPr>
            <p:nvPr/>
          </p:nvCxnSpPr>
          <p:spPr>
            <a:xfrm>
              <a:off x="10982039" y="3172444"/>
              <a:ext cx="64851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Diagrama de flujo: conector 39">
              <a:extLst>
                <a:ext uri="{FF2B5EF4-FFF2-40B4-BE49-F238E27FC236}">
                  <a16:creationId xmlns:a16="http://schemas.microsoft.com/office/drawing/2014/main" id="{C32DB240-0C60-46E7-8631-AFC28EC3CA1F}"/>
                </a:ext>
              </a:extLst>
            </p:cNvPr>
            <p:cNvSpPr/>
            <p:nvPr/>
          </p:nvSpPr>
          <p:spPr>
            <a:xfrm>
              <a:off x="11643941" y="2977479"/>
              <a:ext cx="364828" cy="37938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CuadroTexto 44">
              <a:extLst>
                <a:ext uri="{FF2B5EF4-FFF2-40B4-BE49-F238E27FC236}">
                  <a16:creationId xmlns:a16="http://schemas.microsoft.com/office/drawing/2014/main" id="{227672FD-C59E-4071-86B9-6DCE7C252DED}"/>
                </a:ext>
              </a:extLst>
            </p:cNvPr>
            <p:cNvSpPr txBox="1"/>
            <p:nvPr/>
          </p:nvSpPr>
          <p:spPr>
            <a:xfrm>
              <a:off x="11443355" y="3340332"/>
              <a:ext cx="765999" cy="647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Incident</a:t>
              </a: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Creation</a:t>
              </a: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Triggered</a:t>
              </a:r>
            </a:p>
          </p:txBody>
        </p:sp>
        <p:cxnSp>
          <p:nvCxnSpPr>
            <p:cNvPr id="91" name="Conector recto de flecha 45">
              <a:extLst>
                <a:ext uri="{FF2B5EF4-FFF2-40B4-BE49-F238E27FC236}">
                  <a16:creationId xmlns:a16="http://schemas.microsoft.com/office/drawing/2014/main" id="{2AB9E6FB-13E2-47EC-A9EE-4E34A62DD9EA}"/>
                </a:ext>
              </a:extLst>
            </p:cNvPr>
            <p:cNvCxnSpPr>
              <a:cxnSpLocks/>
            </p:cNvCxnSpPr>
            <p:nvPr/>
          </p:nvCxnSpPr>
          <p:spPr>
            <a:xfrm>
              <a:off x="9342032" y="3154302"/>
              <a:ext cx="0" cy="78417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Diagrama de flujo: conector 46">
              <a:extLst>
                <a:ext uri="{FF2B5EF4-FFF2-40B4-BE49-F238E27FC236}">
                  <a16:creationId xmlns:a16="http://schemas.microsoft.com/office/drawing/2014/main" id="{3C564B54-792F-4306-B6E7-3518EC39449C}"/>
                </a:ext>
              </a:extLst>
            </p:cNvPr>
            <p:cNvSpPr/>
            <p:nvPr/>
          </p:nvSpPr>
          <p:spPr>
            <a:xfrm>
              <a:off x="9162335" y="3945395"/>
              <a:ext cx="359394" cy="34520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CuadroTexto 47">
              <a:extLst>
                <a:ext uri="{FF2B5EF4-FFF2-40B4-BE49-F238E27FC236}">
                  <a16:creationId xmlns:a16="http://schemas.microsoft.com/office/drawing/2014/main" id="{6915BA7E-5977-4B4B-9EB0-472630932F98}"/>
                </a:ext>
              </a:extLst>
            </p:cNvPr>
            <p:cNvSpPr txBox="1"/>
            <p:nvPr/>
          </p:nvSpPr>
          <p:spPr>
            <a:xfrm>
              <a:off x="8533716" y="4324296"/>
              <a:ext cx="1913169" cy="284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Incident correlated</a:t>
              </a:r>
            </a:p>
          </p:txBody>
        </p:sp>
        <p:sp>
          <p:nvSpPr>
            <p:cNvPr id="94" name="Rectangle: Rounded Corners 26">
              <a:extLst>
                <a:ext uri="{FF2B5EF4-FFF2-40B4-BE49-F238E27FC236}">
                  <a16:creationId xmlns:a16="http://schemas.microsoft.com/office/drawing/2014/main" id="{49977C53-BFCC-4EA5-87A9-FC9752B8012F}"/>
                </a:ext>
              </a:extLst>
            </p:cNvPr>
            <p:cNvSpPr/>
            <p:nvPr/>
          </p:nvSpPr>
          <p:spPr>
            <a:xfrm>
              <a:off x="1463303" y="1310175"/>
              <a:ext cx="1959426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Review Trouble Ticket</a:t>
              </a:r>
            </a:p>
          </p:txBody>
        </p:sp>
        <p:sp>
          <p:nvSpPr>
            <p:cNvPr id="95" name="Rectangle: Rounded Corners 26">
              <a:extLst>
                <a:ext uri="{FF2B5EF4-FFF2-40B4-BE49-F238E27FC236}">
                  <a16:creationId xmlns:a16="http://schemas.microsoft.com/office/drawing/2014/main" id="{0FDCA930-6515-4562-AC76-4C3B0846867A}"/>
                </a:ext>
              </a:extLst>
            </p:cNvPr>
            <p:cNvSpPr/>
            <p:nvPr/>
          </p:nvSpPr>
          <p:spPr>
            <a:xfrm>
              <a:off x="3686135" y="5834824"/>
              <a:ext cx="131585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NOC Event Management</a:t>
              </a:r>
            </a:p>
          </p:txBody>
        </p:sp>
        <p:sp>
          <p:nvSpPr>
            <p:cNvPr id="96" name="Rectangle: Rounded Corners 26">
              <a:extLst>
                <a:ext uri="{FF2B5EF4-FFF2-40B4-BE49-F238E27FC236}">
                  <a16:creationId xmlns:a16="http://schemas.microsoft.com/office/drawing/2014/main" id="{D422D352-C509-4136-9723-CAE1ADC5FA71}"/>
                </a:ext>
              </a:extLst>
            </p:cNvPr>
            <p:cNvSpPr/>
            <p:nvPr/>
          </p:nvSpPr>
          <p:spPr>
            <a:xfrm>
              <a:off x="7712964" y="2938302"/>
              <a:ext cx="131585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Correlate Incident</a:t>
              </a:r>
            </a:p>
          </p:txBody>
        </p:sp>
        <p:sp>
          <p:nvSpPr>
            <p:cNvPr id="97" name="Rectangle: Rounded Corners 26">
              <a:extLst>
                <a:ext uri="{FF2B5EF4-FFF2-40B4-BE49-F238E27FC236}">
                  <a16:creationId xmlns:a16="http://schemas.microsoft.com/office/drawing/2014/main" id="{9EC6D2C4-6BAE-4A11-B17A-534A0B3E6C22}"/>
                </a:ext>
              </a:extLst>
            </p:cNvPr>
            <p:cNvSpPr/>
            <p:nvPr/>
          </p:nvSpPr>
          <p:spPr>
            <a:xfrm>
              <a:off x="9702719" y="2938302"/>
              <a:ext cx="131585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Incident</a:t>
              </a:r>
            </a:p>
          </p:txBody>
        </p:sp>
        <p:sp>
          <p:nvSpPr>
            <p:cNvPr id="98" name="Rectángulo 1">
              <a:extLst>
                <a:ext uri="{FF2B5EF4-FFF2-40B4-BE49-F238E27FC236}">
                  <a16:creationId xmlns:a16="http://schemas.microsoft.com/office/drawing/2014/main" id="{CFC01449-8B16-481D-9CF6-6D1ADE2D6A18}"/>
                </a:ext>
              </a:extLst>
            </p:cNvPr>
            <p:cNvSpPr/>
            <p:nvPr/>
          </p:nvSpPr>
          <p:spPr>
            <a:xfrm>
              <a:off x="584030" y="3226276"/>
              <a:ext cx="740682" cy="448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1b</a:t>
              </a:r>
            </a:p>
          </p:txBody>
        </p:sp>
        <p:sp>
          <p:nvSpPr>
            <p:cNvPr id="99" name="Rectángulo 27">
              <a:extLst>
                <a:ext uri="{FF2B5EF4-FFF2-40B4-BE49-F238E27FC236}">
                  <a16:creationId xmlns:a16="http://schemas.microsoft.com/office/drawing/2014/main" id="{78F7142E-764A-4868-A1DA-D37BD3F4EB80}"/>
                </a:ext>
              </a:extLst>
            </p:cNvPr>
            <p:cNvSpPr/>
            <p:nvPr/>
          </p:nvSpPr>
          <p:spPr>
            <a:xfrm>
              <a:off x="4367980" y="2280801"/>
              <a:ext cx="403986" cy="448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0" name="Rectángulo 28">
              <a:extLst>
                <a:ext uri="{FF2B5EF4-FFF2-40B4-BE49-F238E27FC236}">
                  <a16:creationId xmlns:a16="http://schemas.microsoft.com/office/drawing/2014/main" id="{30C7A64C-2203-4701-A0D3-903D188BC972}"/>
                </a:ext>
              </a:extLst>
            </p:cNvPr>
            <p:cNvSpPr/>
            <p:nvPr/>
          </p:nvSpPr>
          <p:spPr>
            <a:xfrm>
              <a:off x="5978186" y="2448510"/>
              <a:ext cx="403986" cy="448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101" name="Rectángulo 29">
              <a:extLst>
                <a:ext uri="{FF2B5EF4-FFF2-40B4-BE49-F238E27FC236}">
                  <a16:creationId xmlns:a16="http://schemas.microsoft.com/office/drawing/2014/main" id="{5C1353DD-5706-4815-9992-2664874FE3D0}"/>
                </a:ext>
              </a:extLst>
            </p:cNvPr>
            <p:cNvSpPr/>
            <p:nvPr/>
          </p:nvSpPr>
          <p:spPr>
            <a:xfrm>
              <a:off x="8205161" y="2448510"/>
              <a:ext cx="403986" cy="448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2" name="Diagrama de flujo: proceso 30">
              <a:extLst>
                <a:ext uri="{FF2B5EF4-FFF2-40B4-BE49-F238E27FC236}">
                  <a16:creationId xmlns:a16="http://schemas.microsoft.com/office/drawing/2014/main" id="{EAC6F3AB-318A-439C-B45B-E1EC23255DFA}"/>
                </a:ext>
              </a:extLst>
            </p:cNvPr>
            <p:cNvSpPr/>
            <p:nvPr/>
          </p:nvSpPr>
          <p:spPr>
            <a:xfrm>
              <a:off x="636276" y="2351022"/>
              <a:ext cx="2786453" cy="483085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CuadroTexto 31">
              <a:extLst>
                <a:ext uri="{FF2B5EF4-FFF2-40B4-BE49-F238E27FC236}">
                  <a16:creationId xmlns:a16="http://schemas.microsoft.com/office/drawing/2014/main" id="{E62D6765-C5AF-42BC-B222-B06FDE49FDB9}"/>
                </a:ext>
              </a:extLst>
            </p:cNvPr>
            <p:cNvSpPr txBox="1"/>
            <p:nvPr/>
          </p:nvSpPr>
          <p:spPr>
            <a:xfrm>
              <a:off x="636275" y="2416868"/>
              <a:ext cx="2537627" cy="379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SOC – Service Monitoring</a:t>
              </a:r>
            </a:p>
          </p:txBody>
        </p:sp>
        <p:sp>
          <p:nvSpPr>
            <p:cNvPr id="104" name="Diagrama de flujo: conector 37">
              <a:extLst>
                <a:ext uri="{FF2B5EF4-FFF2-40B4-BE49-F238E27FC236}">
                  <a16:creationId xmlns:a16="http://schemas.microsoft.com/office/drawing/2014/main" id="{966E0FF3-779A-4F3D-9220-2EAA0F63666E}"/>
                </a:ext>
              </a:extLst>
            </p:cNvPr>
            <p:cNvSpPr/>
            <p:nvPr/>
          </p:nvSpPr>
          <p:spPr>
            <a:xfrm>
              <a:off x="716388" y="3760654"/>
              <a:ext cx="348486" cy="355644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ectangle: Rounded Corners 26">
              <a:extLst>
                <a:ext uri="{FF2B5EF4-FFF2-40B4-BE49-F238E27FC236}">
                  <a16:creationId xmlns:a16="http://schemas.microsoft.com/office/drawing/2014/main" id="{9421E755-2DA0-47FA-B154-3FACF9D5129A}"/>
                </a:ext>
              </a:extLst>
            </p:cNvPr>
            <p:cNvSpPr/>
            <p:nvPr/>
          </p:nvSpPr>
          <p:spPr>
            <a:xfrm>
              <a:off x="5336340" y="2945820"/>
              <a:ext cx="174002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Assess Impact to End User</a:t>
              </a:r>
            </a:p>
          </p:txBody>
        </p:sp>
        <p:sp>
          <p:nvSpPr>
            <p:cNvPr id="106" name="Diagrama de flujo: proceso 54">
              <a:extLst>
                <a:ext uri="{FF2B5EF4-FFF2-40B4-BE49-F238E27FC236}">
                  <a16:creationId xmlns:a16="http://schemas.microsoft.com/office/drawing/2014/main" id="{7FF843B0-9BAF-47D3-8518-51FEDC787595}"/>
                </a:ext>
              </a:extLst>
            </p:cNvPr>
            <p:cNvSpPr/>
            <p:nvPr/>
          </p:nvSpPr>
          <p:spPr>
            <a:xfrm>
              <a:off x="716388" y="4830602"/>
              <a:ext cx="2022347" cy="483085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CuadroTexto 55">
              <a:extLst>
                <a:ext uri="{FF2B5EF4-FFF2-40B4-BE49-F238E27FC236}">
                  <a16:creationId xmlns:a16="http://schemas.microsoft.com/office/drawing/2014/main" id="{F7CD2B0A-919E-4C82-97B0-310231C42A44}"/>
                </a:ext>
              </a:extLst>
            </p:cNvPr>
            <p:cNvSpPr txBox="1"/>
            <p:nvPr/>
          </p:nvSpPr>
          <p:spPr>
            <a:xfrm>
              <a:off x="716387" y="4904920"/>
              <a:ext cx="1822435" cy="379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NOC – FM </a:t>
              </a:r>
              <a:r>
                <a:rPr lang="es-MX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Level</a:t>
              </a:r>
              <a:r>
                <a:rPr lang="es-MX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1</a:t>
              </a:r>
            </a:p>
          </p:txBody>
        </p:sp>
        <p:cxnSp>
          <p:nvCxnSpPr>
            <p:cNvPr id="108" name="Conector recto de flecha 56">
              <a:extLst>
                <a:ext uri="{FF2B5EF4-FFF2-40B4-BE49-F238E27FC236}">
                  <a16:creationId xmlns:a16="http://schemas.microsoft.com/office/drawing/2014/main" id="{55E48A54-5B9B-4A72-AA30-C5AE15FC8DFE}"/>
                </a:ext>
              </a:extLst>
            </p:cNvPr>
            <p:cNvCxnSpPr>
              <a:cxnSpLocks/>
            </p:cNvCxnSpPr>
            <p:nvPr/>
          </p:nvCxnSpPr>
          <p:spPr>
            <a:xfrm>
              <a:off x="4832886" y="3149572"/>
              <a:ext cx="488346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Diagrama de flujo: decisión 59">
              <a:extLst>
                <a:ext uri="{FF2B5EF4-FFF2-40B4-BE49-F238E27FC236}">
                  <a16:creationId xmlns:a16="http://schemas.microsoft.com/office/drawing/2014/main" id="{B1CE2B3A-79B2-42DF-8387-DFE2C3600C6B}"/>
                </a:ext>
              </a:extLst>
            </p:cNvPr>
            <p:cNvSpPr/>
            <p:nvPr/>
          </p:nvSpPr>
          <p:spPr>
            <a:xfrm>
              <a:off x="3798505" y="2592565"/>
              <a:ext cx="1026243" cy="1138511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0" name="CuadroTexto 60">
              <a:extLst>
                <a:ext uri="{FF2B5EF4-FFF2-40B4-BE49-F238E27FC236}">
                  <a16:creationId xmlns:a16="http://schemas.microsoft.com/office/drawing/2014/main" id="{39906211-D1C6-4C1C-8CB3-C8BCA79593B5}"/>
                </a:ext>
              </a:extLst>
            </p:cNvPr>
            <p:cNvSpPr txBox="1"/>
            <p:nvPr/>
          </p:nvSpPr>
          <p:spPr>
            <a:xfrm>
              <a:off x="3980840" y="2872362"/>
              <a:ext cx="699489" cy="647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Network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Incident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Related?</a:t>
              </a:r>
            </a:p>
          </p:txBody>
        </p:sp>
        <p:sp>
          <p:nvSpPr>
            <p:cNvPr id="111" name="CuadroTexto 61">
              <a:extLst>
                <a:ext uri="{FF2B5EF4-FFF2-40B4-BE49-F238E27FC236}">
                  <a16:creationId xmlns:a16="http://schemas.microsoft.com/office/drawing/2014/main" id="{8B15F400-7A70-4046-ABB3-BDF1DF0655EF}"/>
                </a:ext>
              </a:extLst>
            </p:cNvPr>
            <p:cNvSpPr txBox="1"/>
            <p:nvPr/>
          </p:nvSpPr>
          <p:spPr>
            <a:xfrm>
              <a:off x="4754158" y="2887962"/>
              <a:ext cx="488346" cy="293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</a:t>
              </a:r>
            </a:p>
          </p:txBody>
        </p:sp>
        <p:sp>
          <p:nvSpPr>
            <p:cNvPr id="112" name="CuadroTexto 62">
              <a:extLst>
                <a:ext uri="{FF2B5EF4-FFF2-40B4-BE49-F238E27FC236}">
                  <a16:creationId xmlns:a16="http://schemas.microsoft.com/office/drawing/2014/main" id="{1282DAA7-B6A2-4FDD-A632-4A0EB23ECC95}"/>
                </a:ext>
              </a:extLst>
            </p:cNvPr>
            <p:cNvSpPr txBox="1"/>
            <p:nvPr/>
          </p:nvSpPr>
          <p:spPr>
            <a:xfrm>
              <a:off x="4272890" y="3737933"/>
              <a:ext cx="488791" cy="284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Yes</a:t>
              </a:r>
            </a:p>
          </p:txBody>
        </p:sp>
        <p:cxnSp>
          <p:nvCxnSpPr>
            <p:cNvPr id="113" name="Conector recto de flecha 63">
              <a:extLst>
                <a:ext uri="{FF2B5EF4-FFF2-40B4-BE49-F238E27FC236}">
                  <a16:creationId xmlns:a16="http://schemas.microsoft.com/office/drawing/2014/main" id="{5CAFDBA4-90E7-4497-A40C-10A85BE9B23E}"/>
                </a:ext>
              </a:extLst>
            </p:cNvPr>
            <p:cNvCxnSpPr>
              <a:cxnSpLocks/>
              <a:stCxn id="109" idx="2"/>
            </p:cNvCxnSpPr>
            <p:nvPr/>
          </p:nvCxnSpPr>
          <p:spPr>
            <a:xfrm flipH="1">
              <a:off x="4311626" y="3731076"/>
              <a:ext cx="1" cy="203940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ángulo 69">
              <a:extLst>
                <a:ext uri="{FF2B5EF4-FFF2-40B4-BE49-F238E27FC236}">
                  <a16:creationId xmlns:a16="http://schemas.microsoft.com/office/drawing/2014/main" id="{D2C0F222-DCE7-4489-A913-26D6BE310E25}"/>
                </a:ext>
              </a:extLst>
            </p:cNvPr>
            <p:cNvSpPr/>
            <p:nvPr/>
          </p:nvSpPr>
          <p:spPr>
            <a:xfrm>
              <a:off x="10157615" y="2448510"/>
              <a:ext cx="403986" cy="448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cxnSp>
          <p:nvCxnSpPr>
            <p:cNvPr id="115" name="Conector recto 70">
              <a:extLst>
                <a:ext uri="{FF2B5EF4-FFF2-40B4-BE49-F238E27FC236}">
                  <a16:creationId xmlns:a16="http://schemas.microsoft.com/office/drawing/2014/main" id="{314ACAA2-5BB0-4F33-80EC-ED39B9C49CA7}"/>
                </a:ext>
              </a:extLst>
            </p:cNvPr>
            <p:cNvCxnSpPr>
              <a:cxnSpLocks/>
            </p:cNvCxnSpPr>
            <p:nvPr/>
          </p:nvCxnSpPr>
          <p:spPr>
            <a:xfrm>
              <a:off x="670609" y="4750780"/>
              <a:ext cx="1133816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de flecha 71">
              <a:extLst>
                <a:ext uri="{FF2B5EF4-FFF2-40B4-BE49-F238E27FC236}">
                  <a16:creationId xmlns:a16="http://schemas.microsoft.com/office/drawing/2014/main" id="{A837C3FF-0A8A-4CD9-9423-01F04993677F}"/>
                </a:ext>
              </a:extLst>
            </p:cNvPr>
            <p:cNvCxnSpPr>
              <a:cxnSpLocks/>
            </p:cNvCxnSpPr>
            <p:nvPr/>
          </p:nvCxnSpPr>
          <p:spPr>
            <a:xfrm>
              <a:off x="5012081" y="6050288"/>
              <a:ext cx="64851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Diagrama de flujo: conector 72">
              <a:extLst>
                <a:ext uri="{FF2B5EF4-FFF2-40B4-BE49-F238E27FC236}">
                  <a16:creationId xmlns:a16="http://schemas.microsoft.com/office/drawing/2014/main" id="{EC3FBA40-B640-4630-A2A9-07C43EA398B7}"/>
                </a:ext>
              </a:extLst>
            </p:cNvPr>
            <p:cNvSpPr/>
            <p:nvPr/>
          </p:nvSpPr>
          <p:spPr>
            <a:xfrm>
              <a:off x="5696391" y="5860596"/>
              <a:ext cx="364828" cy="37938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CuadroTexto 73">
              <a:extLst>
                <a:ext uri="{FF2B5EF4-FFF2-40B4-BE49-F238E27FC236}">
                  <a16:creationId xmlns:a16="http://schemas.microsoft.com/office/drawing/2014/main" id="{7B120DD7-C37E-47E4-B24D-25AC483AD61B}"/>
                </a:ext>
              </a:extLst>
            </p:cNvPr>
            <p:cNvSpPr txBox="1"/>
            <p:nvPr/>
          </p:nvSpPr>
          <p:spPr>
            <a:xfrm>
              <a:off x="5960320" y="5811662"/>
              <a:ext cx="988239" cy="647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NOC</a:t>
              </a: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Incident</a:t>
              </a: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Management</a:t>
              </a:r>
            </a:p>
          </p:txBody>
        </p:sp>
        <p:sp>
          <p:nvSpPr>
            <p:cNvPr id="119" name="Diagrama de flujo: proceso 76">
              <a:extLst>
                <a:ext uri="{FF2B5EF4-FFF2-40B4-BE49-F238E27FC236}">
                  <a16:creationId xmlns:a16="http://schemas.microsoft.com/office/drawing/2014/main" id="{307C3DC4-0D8C-4E09-854C-5EF43F0E72B7}"/>
                </a:ext>
              </a:extLst>
            </p:cNvPr>
            <p:cNvSpPr/>
            <p:nvPr/>
          </p:nvSpPr>
          <p:spPr>
            <a:xfrm>
              <a:off x="725713" y="281511"/>
              <a:ext cx="2478766" cy="483085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CuadroTexto 77">
              <a:extLst>
                <a:ext uri="{FF2B5EF4-FFF2-40B4-BE49-F238E27FC236}">
                  <a16:creationId xmlns:a16="http://schemas.microsoft.com/office/drawing/2014/main" id="{B736F3E3-25E8-4B8F-A475-FD4356C46339}"/>
                </a:ext>
              </a:extLst>
            </p:cNvPr>
            <p:cNvSpPr txBox="1"/>
            <p:nvPr/>
          </p:nvSpPr>
          <p:spPr>
            <a:xfrm>
              <a:off x="725711" y="355829"/>
              <a:ext cx="2130781" cy="379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SOC - Customer Care</a:t>
              </a:r>
            </a:p>
          </p:txBody>
        </p:sp>
        <p:sp>
          <p:nvSpPr>
            <p:cNvPr id="121" name="Rectángulo 78">
              <a:extLst>
                <a:ext uri="{FF2B5EF4-FFF2-40B4-BE49-F238E27FC236}">
                  <a16:creationId xmlns:a16="http://schemas.microsoft.com/office/drawing/2014/main" id="{ED5A05DD-639D-44B6-AEEF-E6FEEDE040F4}"/>
                </a:ext>
              </a:extLst>
            </p:cNvPr>
            <p:cNvSpPr/>
            <p:nvPr/>
          </p:nvSpPr>
          <p:spPr>
            <a:xfrm>
              <a:off x="592651" y="824519"/>
              <a:ext cx="579383" cy="448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1a</a:t>
              </a:r>
            </a:p>
          </p:txBody>
        </p:sp>
        <p:cxnSp>
          <p:nvCxnSpPr>
            <p:cNvPr id="122" name="Conector recto 80">
              <a:extLst>
                <a:ext uri="{FF2B5EF4-FFF2-40B4-BE49-F238E27FC236}">
                  <a16:creationId xmlns:a16="http://schemas.microsoft.com/office/drawing/2014/main" id="{83F3B8E3-17EE-4BBF-9CC2-441B546BC05F}"/>
                </a:ext>
              </a:extLst>
            </p:cNvPr>
            <p:cNvCxnSpPr>
              <a:cxnSpLocks/>
            </p:cNvCxnSpPr>
            <p:nvPr/>
          </p:nvCxnSpPr>
          <p:spPr>
            <a:xfrm>
              <a:off x="3422729" y="1533323"/>
              <a:ext cx="16765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83">
              <a:extLst>
                <a:ext uri="{FF2B5EF4-FFF2-40B4-BE49-F238E27FC236}">
                  <a16:creationId xmlns:a16="http://schemas.microsoft.com/office/drawing/2014/main" id="{2CA530A8-B92C-4706-9442-07DA72FF0C3E}"/>
                </a:ext>
              </a:extLst>
            </p:cNvPr>
            <p:cNvCxnSpPr>
              <a:cxnSpLocks/>
            </p:cNvCxnSpPr>
            <p:nvPr/>
          </p:nvCxnSpPr>
          <p:spPr>
            <a:xfrm>
              <a:off x="648963" y="2195490"/>
              <a:ext cx="1133816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AC8A5B-EBEA-4FFC-8B5E-161997BE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Event Management Process Flow</a:t>
            </a:r>
          </a:p>
        </p:txBody>
      </p:sp>
    </p:spTree>
    <p:extLst>
      <p:ext uri="{BB962C8B-B14F-4D97-AF65-F5344CB8AC3E}">
        <p14:creationId xmlns:p14="http://schemas.microsoft.com/office/powerpoint/2010/main" val="9880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D107-310E-44B7-B1C6-9602DC12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Incident Management Process Flow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B68932-6C01-40FA-8729-5EC32EAC0A99}"/>
              </a:ext>
            </a:extLst>
          </p:cNvPr>
          <p:cNvGrpSpPr/>
          <p:nvPr/>
        </p:nvGrpSpPr>
        <p:grpSpPr>
          <a:xfrm>
            <a:off x="333772" y="838635"/>
            <a:ext cx="11742370" cy="5803047"/>
            <a:chOff x="115858" y="75415"/>
            <a:chExt cx="11960284" cy="6566267"/>
          </a:xfrm>
        </p:grpSpPr>
        <p:sp>
          <p:nvSpPr>
            <p:cNvPr id="93" name="Rectangle: Rounded Corners 23">
              <a:extLst>
                <a:ext uri="{FF2B5EF4-FFF2-40B4-BE49-F238E27FC236}">
                  <a16:creationId xmlns:a16="http://schemas.microsoft.com/office/drawing/2014/main" id="{0FA6B841-1529-48BE-BE0D-63395352D856}"/>
                </a:ext>
              </a:extLst>
            </p:cNvPr>
            <p:cNvSpPr/>
            <p:nvPr/>
          </p:nvSpPr>
          <p:spPr>
            <a:xfrm>
              <a:off x="115858" y="75415"/>
              <a:ext cx="11960284" cy="6566267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5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" name="Diagrama de flujo: decisión 9">
              <a:extLst>
                <a:ext uri="{FF2B5EF4-FFF2-40B4-BE49-F238E27FC236}">
                  <a16:creationId xmlns:a16="http://schemas.microsoft.com/office/drawing/2014/main" id="{612141DA-0DDD-43BA-99AB-995133D7C283}"/>
                </a:ext>
              </a:extLst>
            </p:cNvPr>
            <p:cNvSpPr/>
            <p:nvPr/>
          </p:nvSpPr>
          <p:spPr>
            <a:xfrm>
              <a:off x="3063248" y="704984"/>
              <a:ext cx="1026243" cy="1138511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5" name="Diagrama de flujo: conector 5">
              <a:extLst>
                <a:ext uri="{FF2B5EF4-FFF2-40B4-BE49-F238E27FC236}">
                  <a16:creationId xmlns:a16="http://schemas.microsoft.com/office/drawing/2014/main" id="{003AE65C-D49B-42CB-8254-8BC1510F779E}"/>
                </a:ext>
              </a:extLst>
            </p:cNvPr>
            <p:cNvSpPr/>
            <p:nvPr/>
          </p:nvSpPr>
          <p:spPr>
            <a:xfrm>
              <a:off x="347307" y="1032938"/>
              <a:ext cx="433483" cy="461441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CuadroTexto 7">
              <a:extLst>
                <a:ext uri="{FF2B5EF4-FFF2-40B4-BE49-F238E27FC236}">
                  <a16:creationId xmlns:a16="http://schemas.microsoft.com/office/drawing/2014/main" id="{B47E2944-A666-45F6-A7E3-856B38F74928}"/>
                </a:ext>
              </a:extLst>
            </p:cNvPr>
            <p:cNvSpPr txBox="1"/>
            <p:nvPr/>
          </p:nvSpPr>
          <p:spPr>
            <a:xfrm>
              <a:off x="329210" y="1496777"/>
              <a:ext cx="517909" cy="287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</a:t>
              </a:r>
            </a:p>
          </p:txBody>
        </p:sp>
        <p:cxnSp>
          <p:nvCxnSpPr>
            <p:cNvPr id="97" name="Conector recto de flecha 16">
              <a:extLst>
                <a:ext uri="{FF2B5EF4-FFF2-40B4-BE49-F238E27FC236}">
                  <a16:creationId xmlns:a16="http://schemas.microsoft.com/office/drawing/2014/main" id="{4699BC17-51DE-48E4-86D1-1C6385A56B91}"/>
                </a:ext>
              </a:extLst>
            </p:cNvPr>
            <p:cNvCxnSpPr>
              <a:cxnSpLocks/>
            </p:cNvCxnSpPr>
            <p:nvPr/>
          </p:nvCxnSpPr>
          <p:spPr>
            <a:xfrm>
              <a:off x="789580" y="1274241"/>
              <a:ext cx="64851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de flecha 32">
              <a:extLst>
                <a:ext uri="{FF2B5EF4-FFF2-40B4-BE49-F238E27FC236}">
                  <a16:creationId xmlns:a16="http://schemas.microsoft.com/office/drawing/2014/main" id="{CBA36153-F00A-4EA7-9D8D-560344A2124D}"/>
                </a:ext>
              </a:extLst>
            </p:cNvPr>
            <p:cNvCxnSpPr>
              <a:cxnSpLocks/>
            </p:cNvCxnSpPr>
            <p:nvPr/>
          </p:nvCxnSpPr>
          <p:spPr>
            <a:xfrm>
              <a:off x="2712403" y="1274240"/>
              <a:ext cx="33559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Diagrama de flujo: conector 39">
              <a:extLst>
                <a:ext uri="{FF2B5EF4-FFF2-40B4-BE49-F238E27FC236}">
                  <a16:creationId xmlns:a16="http://schemas.microsoft.com/office/drawing/2014/main" id="{14E813A1-E6D0-45AA-86BE-B51DDA86C33A}"/>
                </a:ext>
              </a:extLst>
            </p:cNvPr>
            <p:cNvSpPr/>
            <p:nvPr/>
          </p:nvSpPr>
          <p:spPr>
            <a:xfrm>
              <a:off x="11510311" y="3047504"/>
              <a:ext cx="468610" cy="492055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Diagrama de flujo: proceso 1">
              <a:extLst>
                <a:ext uri="{FF2B5EF4-FFF2-40B4-BE49-F238E27FC236}">
                  <a16:creationId xmlns:a16="http://schemas.microsoft.com/office/drawing/2014/main" id="{04F3A2BC-669E-4435-9423-4F2137768D10}"/>
                </a:ext>
              </a:extLst>
            </p:cNvPr>
            <p:cNvSpPr/>
            <p:nvPr/>
          </p:nvSpPr>
          <p:spPr>
            <a:xfrm>
              <a:off x="454018" y="313784"/>
              <a:ext cx="1983408" cy="461440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CuadroTexto 2">
              <a:extLst>
                <a:ext uri="{FF2B5EF4-FFF2-40B4-BE49-F238E27FC236}">
                  <a16:creationId xmlns:a16="http://schemas.microsoft.com/office/drawing/2014/main" id="{B51346A1-8354-4555-86E5-CECBDA0AACFC}"/>
                </a:ext>
              </a:extLst>
            </p:cNvPr>
            <p:cNvSpPr txBox="1"/>
            <p:nvPr/>
          </p:nvSpPr>
          <p:spPr>
            <a:xfrm>
              <a:off x="462985" y="357222"/>
              <a:ext cx="1723859" cy="348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Service Monitoring</a:t>
              </a:r>
            </a:p>
          </p:txBody>
        </p:sp>
        <p:sp>
          <p:nvSpPr>
            <p:cNvPr id="102" name="CuadroTexto 49">
              <a:extLst>
                <a:ext uri="{FF2B5EF4-FFF2-40B4-BE49-F238E27FC236}">
                  <a16:creationId xmlns:a16="http://schemas.microsoft.com/office/drawing/2014/main" id="{006762E2-A5E1-45B2-A6A2-52AEA810C93A}"/>
                </a:ext>
              </a:extLst>
            </p:cNvPr>
            <p:cNvSpPr txBox="1"/>
            <p:nvPr/>
          </p:nvSpPr>
          <p:spPr>
            <a:xfrm>
              <a:off x="3121808" y="1132745"/>
              <a:ext cx="970182" cy="296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High</a:t>
              </a:r>
              <a:r>
                <a:rPr kumimoji="0" lang="es-MX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Impact?</a:t>
              </a:r>
            </a:p>
          </p:txBody>
        </p:sp>
        <p:sp>
          <p:nvSpPr>
            <p:cNvPr id="103" name="CuadroTexto 50">
              <a:extLst>
                <a:ext uri="{FF2B5EF4-FFF2-40B4-BE49-F238E27FC236}">
                  <a16:creationId xmlns:a16="http://schemas.microsoft.com/office/drawing/2014/main" id="{629AB22B-33D3-427A-A9F4-638788DF108D}"/>
                </a:ext>
              </a:extLst>
            </p:cNvPr>
            <p:cNvSpPr txBox="1"/>
            <p:nvPr/>
          </p:nvSpPr>
          <p:spPr>
            <a:xfrm>
              <a:off x="4065161" y="994246"/>
              <a:ext cx="369012" cy="287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</a:t>
              </a:r>
            </a:p>
          </p:txBody>
        </p:sp>
        <p:cxnSp>
          <p:nvCxnSpPr>
            <p:cNvPr id="104" name="Conector recto de flecha 51">
              <a:extLst>
                <a:ext uri="{FF2B5EF4-FFF2-40B4-BE49-F238E27FC236}">
                  <a16:creationId xmlns:a16="http://schemas.microsoft.com/office/drawing/2014/main" id="{BC8B96E4-F1E3-4A2B-867B-A1D3B0B4C999}"/>
                </a:ext>
              </a:extLst>
            </p:cNvPr>
            <p:cNvCxnSpPr>
              <a:cxnSpLocks/>
            </p:cNvCxnSpPr>
            <p:nvPr/>
          </p:nvCxnSpPr>
          <p:spPr>
            <a:xfrm>
              <a:off x="4089491" y="1299917"/>
              <a:ext cx="33559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uadroTexto 53">
              <a:extLst>
                <a:ext uri="{FF2B5EF4-FFF2-40B4-BE49-F238E27FC236}">
                  <a16:creationId xmlns:a16="http://schemas.microsoft.com/office/drawing/2014/main" id="{ABA006CD-B2BF-4BAF-9C76-83E9F3721B63}"/>
                </a:ext>
              </a:extLst>
            </p:cNvPr>
            <p:cNvSpPr txBox="1"/>
            <p:nvPr/>
          </p:nvSpPr>
          <p:spPr>
            <a:xfrm>
              <a:off x="3576368" y="1843495"/>
              <a:ext cx="488791" cy="287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Yes</a:t>
              </a:r>
            </a:p>
          </p:txBody>
        </p:sp>
        <p:cxnSp>
          <p:nvCxnSpPr>
            <p:cNvPr id="106" name="Conector recto de flecha 54">
              <a:extLst>
                <a:ext uri="{FF2B5EF4-FFF2-40B4-BE49-F238E27FC236}">
                  <a16:creationId xmlns:a16="http://schemas.microsoft.com/office/drawing/2014/main" id="{6281DC04-D07B-443A-95A5-EA9384861212}"/>
                </a:ext>
              </a:extLst>
            </p:cNvPr>
            <p:cNvCxnSpPr>
              <a:cxnSpLocks/>
              <a:stCxn id="94" idx="2"/>
              <a:endCxn id="157" idx="0"/>
            </p:cNvCxnSpPr>
            <p:nvPr/>
          </p:nvCxnSpPr>
          <p:spPr>
            <a:xfrm>
              <a:off x="3576370" y="1843495"/>
              <a:ext cx="16240" cy="3310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de flecha 57">
              <a:extLst>
                <a:ext uri="{FF2B5EF4-FFF2-40B4-BE49-F238E27FC236}">
                  <a16:creationId xmlns:a16="http://schemas.microsoft.com/office/drawing/2014/main" id="{51BF104C-5DC2-4E6D-982D-64045F5104B3}"/>
                </a:ext>
              </a:extLst>
            </p:cNvPr>
            <p:cNvCxnSpPr>
              <a:cxnSpLocks/>
            </p:cNvCxnSpPr>
            <p:nvPr/>
          </p:nvCxnSpPr>
          <p:spPr>
            <a:xfrm>
              <a:off x="5468292" y="1299917"/>
              <a:ext cx="43719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de flecha 62">
              <a:extLst>
                <a:ext uri="{FF2B5EF4-FFF2-40B4-BE49-F238E27FC236}">
                  <a16:creationId xmlns:a16="http://schemas.microsoft.com/office/drawing/2014/main" id="{89F34688-565B-4BFA-B52A-DA96F67EBBB1}"/>
                </a:ext>
              </a:extLst>
            </p:cNvPr>
            <p:cNvCxnSpPr>
              <a:cxnSpLocks/>
            </p:cNvCxnSpPr>
            <p:nvPr/>
          </p:nvCxnSpPr>
          <p:spPr>
            <a:xfrm>
              <a:off x="6804886" y="1286921"/>
              <a:ext cx="43719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uadroTexto 63">
              <a:extLst>
                <a:ext uri="{FF2B5EF4-FFF2-40B4-BE49-F238E27FC236}">
                  <a16:creationId xmlns:a16="http://schemas.microsoft.com/office/drawing/2014/main" id="{335BC263-2006-4806-9D74-5AA402FCB3A0}"/>
                </a:ext>
              </a:extLst>
            </p:cNvPr>
            <p:cNvSpPr txBox="1"/>
            <p:nvPr/>
          </p:nvSpPr>
          <p:spPr>
            <a:xfrm>
              <a:off x="7390556" y="1153825"/>
              <a:ext cx="787314" cy="287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Restored?</a:t>
              </a:r>
              <a:endParaRPr kumimoji="0" lang="es-MX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Diagrama de flujo: decisión 64">
              <a:extLst>
                <a:ext uri="{FF2B5EF4-FFF2-40B4-BE49-F238E27FC236}">
                  <a16:creationId xmlns:a16="http://schemas.microsoft.com/office/drawing/2014/main" id="{AEB4741B-C0F6-44B9-8256-01A23F567246}"/>
                </a:ext>
              </a:extLst>
            </p:cNvPr>
            <p:cNvSpPr/>
            <p:nvPr/>
          </p:nvSpPr>
          <p:spPr>
            <a:xfrm>
              <a:off x="7251318" y="717665"/>
              <a:ext cx="1026243" cy="1138511"/>
            </a:xfrm>
            <a:prstGeom prst="flowChartDecision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CuadroTexto 67">
              <a:extLst>
                <a:ext uri="{FF2B5EF4-FFF2-40B4-BE49-F238E27FC236}">
                  <a16:creationId xmlns:a16="http://schemas.microsoft.com/office/drawing/2014/main" id="{A0B648FC-933A-4749-A468-7CF9A8980F55}"/>
                </a:ext>
              </a:extLst>
            </p:cNvPr>
            <p:cNvSpPr txBox="1"/>
            <p:nvPr/>
          </p:nvSpPr>
          <p:spPr>
            <a:xfrm>
              <a:off x="8211032" y="997070"/>
              <a:ext cx="488791" cy="287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Yes</a:t>
              </a:r>
            </a:p>
          </p:txBody>
        </p:sp>
        <p:cxnSp>
          <p:nvCxnSpPr>
            <p:cNvPr id="112" name="Conector recto de flecha 68">
              <a:extLst>
                <a:ext uri="{FF2B5EF4-FFF2-40B4-BE49-F238E27FC236}">
                  <a16:creationId xmlns:a16="http://schemas.microsoft.com/office/drawing/2014/main" id="{938246C1-7C4F-427B-B88A-BC5960141E68}"/>
                </a:ext>
              </a:extLst>
            </p:cNvPr>
            <p:cNvCxnSpPr>
              <a:cxnSpLocks/>
            </p:cNvCxnSpPr>
            <p:nvPr/>
          </p:nvCxnSpPr>
          <p:spPr>
            <a:xfrm>
              <a:off x="8277561" y="1285792"/>
              <a:ext cx="43719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de flecha 71">
              <a:extLst>
                <a:ext uri="{FF2B5EF4-FFF2-40B4-BE49-F238E27FC236}">
                  <a16:creationId xmlns:a16="http://schemas.microsoft.com/office/drawing/2014/main" id="{6D883E29-EB37-4D74-964F-E7F89F232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3690" y="1247429"/>
              <a:ext cx="1275698" cy="806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CuadroTexto 73">
              <a:extLst>
                <a:ext uri="{FF2B5EF4-FFF2-40B4-BE49-F238E27FC236}">
                  <a16:creationId xmlns:a16="http://schemas.microsoft.com/office/drawing/2014/main" id="{9A0EB379-F9FB-4441-BB41-EB88A3CF077E}"/>
                </a:ext>
              </a:extLst>
            </p:cNvPr>
            <p:cNvSpPr txBox="1"/>
            <p:nvPr/>
          </p:nvSpPr>
          <p:spPr>
            <a:xfrm>
              <a:off x="11510311" y="1485071"/>
              <a:ext cx="415046" cy="287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End</a:t>
              </a:r>
            </a:p>
          </p:txBody>
        </p:sp>
        <p:cxnSp>
          <p:nvCxnSpPr>
            <p:cNvPr id="115" name="Conector recto 23">
              <a:extLst>
                <a:ext uri="{FF2B5EF4-FFF2-40B4-BE49-F238E27FC236}">
                  <a16:creationId xmlns:a16="http://schemas.microsoft.com/office/drawing/2014/main" id="{E09D85FD-0C5F-4B95-BC30-568EA9DCCA74}"/>
                </a:ext>
              </a:extLst>
            </p:cNvPr>
            <p:cNvCxnSpPr/>
            <p:nvPr/>
          </p:nvCxnSpPr>
          <p:spPr>
            <a:xfrm>
              <a:off x="165465" y="2307771"/>
              <a:ext cx="118182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Diagrama de flujo: proceso 74">
              <a:extLst>
                <a:ext uri="{FF2B5EF4-FFF2-40B4-BE49-F238E27FC236}">
                  <a16:creationId xmlns:a16="http://schemas.microsoft.com/office/drawing/2014/main" id="{D2C574A7-7AD1-4B34-85A3-B87B646188FA}"/>
                </a:ext>
              </a:extLst>
            </p:cNvPr>
            <p:cNvSpPr/>
            <p:nvPr/>
          </p:nvSpPr>
          <p:spPr>
            <a:xfrm>
              <a:off x="386484" y="2599616"/>
              <a:ext cx="2288396" cy="460410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CuadroTexto 75">
              <a:extLst>
                <a:ext uri="{FF2B5EF4-FFF2-40B4-BE49-F238E27FC236}">
                  <a16:creationId xmlns:a16="http://schemas.microsoft.com/office/drawing/2014/main" id="{DD1938E4-B4E5-4A85-A64C-272FAFFACE0C}"/>
                </a:ext>
              </a:extLst>
            </p:cNvPr>
            <p:cNvSpPr txBox="1"/>
            <p:nvPr/>
          </p:nvSpPr>
          <p:spPr>
            <a:xfrm>
              <a:off x="413755" y="2645670"/>
              <a:ext cx="1972233" cy="348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Service Support Tier 2</a:t>
              </a:r>
            </a:p>
          </p:txBody>
        </p:sp>
        <p:sp>
          <p:nvSpPr>
            <p:cNvPr id="118" name="CuadroTexto 80">
              <a:extLst>
                <a:ext uri="{FF2B5EF4-FFF2-40B4-BE49-F238E27FC236}">
                  <a16:creationId xmlns:a16="http://schemas.microsoft.com/office/drawing/2014/main" id="{84F702D0-8FBE-47B6-BA67-F2B582027A55}"/>
                </a:ext>
              </a:extLst>
            </p:cNvPr>
            <p:cNvSpPr txBox="1"/>
            <p:nvPr/>
          </p:nvSpPr>
          <p:spPr>
            <a:xfrm>
              <a:off x="7818567" y="1755196"/>
              <a:ext cx="369012" cy="287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</a:t>
              </a:r>
            </a:p>
          </p:txBody>
        </p:sp>
        <p:cxnSp>
          <p:nvCxnSpPr>
            <p:cNvPr id="119" name="Conector recto 27">
              <a:extLst>
                <a:ext uri="{FF2B5EF4-FFF2-40B4-BE49-F238E27FC236}">
                  <a16:creationId xmlns:a16="http://schemas.microsoft.com/office/drawing/2014/main" id="{096D53AC-246B-43B7-ACE6-54ABB1476D53}"/>
                </a:ext>
              </a:extLst>
            </p:cNvPr>
            <p:cNvCxnSpPr>
              <a:cxnSpLocks/>
              <a:stCxn id="110" idx="2"/>
            </p:cNvCxnSpPr>
            <p:nvPr/>
          </p:nvCxnSpPr>
          <p:spPr>
            <a:xfrm>
              <a:off x="7764440" y="1856176"/>
              <a:ext cx="0" cy="56843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81">
              <a:extLst>
                <a:ext uri="{FF2B5EF4-FFF2-40B4-BE49-F238E27FC236}">
                  <a16:creationId xmlns:a16="http://schemas.microsoft.com/office/drawing/2014/main" id="{FC85BCC8-6EDC-4F49-87E6-7A9C09E57A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6829" y="2421144"/>
              <a:ext cx="1497610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de flecha 86">
              <a:extLst>
                <a:ext uri="{FF2B5EF4-FFF2-40B4-BE49-F238E27FC236}">
                  <a16:creationId xmlns:a16="http://schemas.microsoft.com/office/drawing/2014/main" id="{F9DEBBC2-9C9A-42C1-BB86-7A6BAD801580}"/>
                </a:ext>
              </a:extLst>
            </p:cNvPr>
            <p:cNvCxnSpPr>
              <a:cxnSpLocks/>
            </p:cNvCxnSpPr>
            <p:nvPr/>
          </p:nvCxnSpPr>
          <p:spPr>
            <a:xfrm>
              <a:off x="6266829" y="2421144"/>
              <a:ext cx="0" cy="51029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Imagen 89">
              <a:extLst>
                <a:ext uri="{FF2B5EF4-FFF2-40B4-BE49-F238E27FC236}">
                  <a16:creationId xmlns:a16="http://schemas.microsoft.com/office/drawing/2014/main" id="{47ED5715-0653-4EEA-87BD-C55DA0FD3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0271" y="3834286"/>
              <a:ext cx="234501" cy="261559"/>
            </a:xfrm>
            <a:prstGeom prst="rect">
              <a:avLst/>
            </a:prstGeom>
          </p:spPr>
        </p:pic>
        <p:pic>
          <p:nvPicPr>
            <p:cNvPr id="123" name="Imagen 90">
              <a:extLst>
                <a:ext uri="{FF2B5EF4-FFF2-40B4-BE49-F238E27FC236}">
                  <a16:creationId xmlns:a16="http://schemas.microsoft.com/office/drawing/2014/main" id="{97C87EE2-AB00-4CA0-B922-03A9861FE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3029" y="3844943"/>
              <a:ext cx="284232" cy="249327"/>
            </a:xfrm>
            <a:prstGeom prst="rect">
              <a:avLst/>
            </a:prstGeom>
          </p:spPr>
        </p:pic>
        <p:sp>
          <p:nvSpPr>
            <p:cNvPr id="124" name="Diagrama de flujo: proceso 91">
              <a:extLst>
                <a:ext uri="{FF2B5EF4-FFF2-40B4-BE49-F238E27FC236}">
                  <a16:creationId xmlns:a16="http://schemas.microsoft.com/office/drawing/2014/main" id="{C0216080-F274-456E-8944-8F219DEF7661}"/>
                </a:ext>
              </a:extLst>
            </p:cNvPr>
            <p:cNvSpPr/>
            <p:nvPr/>
          </p:nvSpPr>
          <p:spPr>
            <a:xfrm>
              <a:off x="5653354" y="3769592"/>
              <a:ext cx="1167448" cy="36071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5" name="Conector recto de flecha 92">
              <a:extLst>
                <a:ext uri="{FF2B5EF4-FFF2-40B4-BE49-F238E27FC236}">
                  <a16:creationId xmlns:a16="http://schemas.microsoft.com/office/drawing/2014/main" id="{20D8B7EB-0B81-45F6-9F3A-EBD8955891DA}"/>
                </a:ext>
              </a:extLst>
            </p:cNvPr>
            <p:cNvCxnSpPr>
              <a:cxnSpLocks/>
              <a:stCxn id="151" idx="2"/>
            </p:cNvCxnSpPr>
            <p:nvPr/>
          </p:nvCxnSpPr>
          <p:spPr>
            <a:xfrm>
              <a:off x="5019015" y="1513019"/>
              <a:ext cx="0" cy="18679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de flecha 95">
              <a:extLst>
                <a:ext uri="{FF2B5EF4-FFF2-40B4-BE49-F238E27FC236}">
                  <a16:creationId xmlns:a16="http://schemas.microsoft.com/office/drawing/2014/main" id="{2C6434AA-CCA2-4328-BED6-3C7A3F06E5F8}"/>
                </a:ext>
              </a:extLst>
            </p:cNvPr>
            <p:cNvCxnSpPr>
              <a:cxnSpLocks/>
            </p:cNvCxnSpPr>
            <p:nvPr/>
          </p:nvCxnSpPr>
          <p:spPr>
            <a:xfrm>
              <a:off x="6272410" y="3475590"/>
              <a:ext cx="0" cy="26116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CuadroTexto 98">
              <a:extLst>
                <a:ext uri="{FF2B5EF4-FFF2-40B4-BE49-F238E27FC236}">
                  <a16:creationId xmlns:a16="http://schemas.microsoft.com/office/drawing/2014/main" id="{DD873A4C-00C8-4AD9-84C8-54C0AD62AD75}"/>
                </a:ext>
              </a:extLst>
            </p:cNvPr>
            <p:cNvSpPr txBox="1"/>
            <p:nvPr/>
          </p:nvSpPr>
          <p:spPr>
            <a:xfrm>
              <a:off x="5540524" y="4106542"/>
              <a:ext cx="1486131" cy="27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Engage FLM / SP / 3LS</a:t>
              </a:r>
            </a:p>
          </p:txBody>
        </p:sp>
        <p:cxnSp>
          <p:nvCxnSpPr>
            <p:cNvPr id="128" name="Conector recto de flecha 99">
              <a:extLst>
                <a:ext uri="{FF2B5EF4-FFF2-40B4-BE49-F238E27FC236}">
                  <a16:creationId xmlns:a16="http://schemas.microsoft.com/office/drawing/2014/main" id="{57B1BD63-BD8C-45C7-81D5-346C569BF119}"/>
                </a:ext>
              </a:extLst>
            </p:cNvPr>
            <p:cNvCxnSpPr>
              <a:cxnSpLocks/>
            </p:cNvCxnSpPr>
            <p:nvPr/>
          </p:nvCxnSpPr>
          <p:spPr>
            <a:xfrm>
              <a:off x="6779951" y="3252977"/>
              <a:ext cx="374365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de flecha 104">
              <a:extLst>
                <a:ext uri="{FF2B5EF4-FFF2-40B4-BE49-F238E27FC236}">
                  <a16:creationId xmlns:a16="http://schemas.microsoft.com/office/drawing/2014/main" id="{046FAEBD-DBB3-4369-B6A9-451E68FF39F6}"/>
                </a:ext>
              </a:extLst>
            </p:cNvPr>
            <p:cNvCxnSpPr>
              <a:cxnSpLocks/>
            </p:cNvCxnSpPr>
            <p:nvPr/>
          </p:nvCxnSpPr>
          <p:spPr>
            <a:xfrm>
              <a:off x="8092188" y="3241847"/>
              <a:ext cx="36323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de flecha 105">
              <a:extLst>
                <a:ext uri="{FF2B5EF4-FFF2-40B4-BE49-F238E27FC236}">
                  <a16:creationId xmlns:a16="http://schemas.microsoft.com/office/drawing/2014/main" id="{700431A7-535E-4516-9498-FE91B22A9AD9}"/>
                </a:ext>
              </a:extLst>
            </p:cNvPr>
            <p:cNvCxnSpPr>
              <a:cxnSpLocks/>
              <a:endCxn id="132" idx="1"/>
            </p:cNvCxnSpPr>
            <p:nvPr/>
          </p:nvCxnSpPr>
          <p:spPr>
            <a:xfrm flipV="1">
              <a:off x="9828093" y="3268229"/>
              <a:ext cx="276958" cy="35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CuadroTexto 106">
              <a:extLst>
                <a:ext uri="{FF2B5EF4-FFF2-40B4-BE49-F238E27FC236}">
                  <a16:creationId xmlns:a16="http://schemas.microsoft.com/office/drawing/2014/main" id="{DE3B5410-7D49-4AA4-8BB4-BAB24D2A4C77}"/>
                </a:ext>
              </a:extLst>
            </p:cNvPr>
            <p:cNvSpPr txBox="1"/>
            <p:nvPr/>
          </p:nvSpPr>
          <p:spPr>
            <a:xfrm>
              <a:off x="10163689" y="3126551"/>
              <a:ext cx="989774" cy="287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High Impact?</a:t>
              </a:r>
            </a:p>
          </p:txBody>
        </p:sp>
        <p:sp>
          <p:nvSpPr>
            <p:cNvPr id="132" name="Diagrama de flujo: decisión 107">
              <a:extLst>
                <a:ext uri="{FF2B5EF4-FFF2-40B4-BE49-F238E27FC236}">
                  <a16:creationId xmlns:a16="http://schemas.microsoft.com/office/drawing/2014/main" id="{F8A558B6-D576-4874-A49F-1B2F649FD8E7}"/>
                </a:ext>
              </a:extLst>
            </p:cNvPr>
            <p:cNvSpPr/>
            <p:nvPr/>
          </p:nvSpPr>
          <p:spPr>
            <a:xfrm>
              <a:off x="10105051" y="2698973"/>
              <a:ext cx="1026243" cy="1138511"/>
            </a:xfrm>
            <a:prstGeom prst="flowChartDecision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3" name="Conector recto de flecha 108">
              <a:extLst>
                <a:ext uri="{FF2B5EF4-FFF2-40B4-BE49-F238E27FC236}">
                  <a16:creationId xmlns:a16="http://schemas.microsoft.com/office/drawing/2014/main" id="{53C96E90-6888-4C4A-B797-A2751EF015E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1294" y="3275971"/>
              <a:ext cx="33559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CuadroTexto 109">
              <a:extLst>
                <a:ext uri="{FF2B5EF4-FFF2-40B4-BE49-F238E27FC236}">
                  <a16:creationId xmlns:a16="http://schemas.microsoft.com/office/drawing/2014/main" id="{86C4DC23-CA1B-44E0-95E9-9CC162EE07EB}"/>
                </a:ext>
              </a:extLst>
            </p:cNvPr>
            <p:cNvSpPr txBox="1"/>
            <p:nvPr/>
          </p:nvSpPr>
          <p:spPr>
            <a:xfrm>
              <a:off x="11542639" y="2808618"/>
              <a:ext cx="415046" cy="287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End</a:t>
              </a:r>
            </a:p>
          </p:txBody>
        </p:sp>
        <p:sp>
          <p:nvSpPr>
            <p:cNvPr id="135" name="CuadroTexto 110">
              <a:extLst>
                <a:ext uri="{FF2B5EF4-FFF2-40B4-BE49-F238E27FC236}">
                  <a16:creationId xmlns:a16="http://schemas.microsoft.com/office/drawing/2014/main" id="{EF17FA9D-36C3-462C-8E84-4EA87E88A01D}"/>
                </a:ext>
              </a:extLst>
            </p:cNvPr>
            <p:cNvSpPr txBox="1"/>
            <p:nvPr/>
          </p:nvSpPr>
          <p:spPr>
            <a:xfrm>
              <a:off x="11093739" y="2968243"/>
              <a:ext cx="369012" cy="287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</a:t>
              </a:r>
            </a:p>
          </p:txBody>
        </p:sp>
        <p:cxnSp>
          <p:nvCxnSpPr>
            <p:cNvPr id="136" name="Conector recto 111">
              <a:extLst>
                <a:ext uri="{FF2B5EF4-FFF2-40B4-BE49-F238E27FC236}">
                  <a16:creationId xmlns:a16="http://schemas.microsoft.com/office/drawing/2014/main" id="{BE5FF36A-DA09-486E-9B09-0E7DB8C9F988}"/>
                </a:ext>
              </a:extLst>
            </p:cNvPr>
            <p:cNvCxnSpPr/>
            <p:nvPr/>
          </p:nvCxnSpPr>
          <p:spPr>
            <a:xfrm>
              <a:off x="115858" y="4390571"/>
              <a:ext cx="118182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Diagrama de flujo: proceso 112">
              <a:extLst>
                <a:ext uri="{FF2B5EF4-FFF2-40B4-BE49-F238E27FC236}">
                  <a16:creationId xmlns:a16="http://schemas.microsoft.com/office/drawing/2014/main" id="{5EDA4E3A-BBC6-4FE2-B8AA-FED1D7DB8D6C}"/>
                </a:ext>
              </a:extLst>
            </p:cNvPr>
            <p:cNvSpPr/>
            <p:nvPr/>
          </p:nvSpPr>
          <p:spPr>
            <a:xfrm>
              <a:off x="413994" y="4578896"/>
              <a:ext cx="1983408" cy="461440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CuadroTexto 113">
              <a:extLst>
                <a:ext uri="{FF2B5EF4-FFF2-40B4-BE49-F238E27FC236}">
                  <a16:creationId xmlns:a16="http://schemas.microsoft.com/office/drawing/2014/main" id="{90FA6E98-70F4-4F9F-AA0C-D2566F55F584}"/>
                </a:ext>
              </a:extLst>
            </p:cNvPr>
            <p:cNvSpPr txBox="1"/>
            <p:nvPr/>
          </p:nvSpPr>
          <p:spPr>
            <a:xfrm>
              <a:off x="497460" y="4636866"/>
              <a:ext cx="1610220" cy="348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Incident Manager</a:t>
              </a:r>
            </a:p>
          </p:txBody>
        </p:sp>
        <p:cxnSp>
          <p:nvCxnSpPr>
            <p:cNvPr id="139" name="Conector recto de flecha 118">
              <a:extLst>
                <a:ext uri="{FF2B5EF4-FFF2-40B4-BE49-F238E27FC236}">
                  <a16:creationId xmlns:a16="http://schemas.microsoft.com/office/drawing/2014/main" id="{8D7FEE1C-4D4C-46F7-9B1F-94BF3AAD8774}"/>
                </a:ext>
              </a:extLst>
            </p:cNvPr>
            <p:cNvCxnSpPr>
              <a:cxnSpLocks/>
            </p:cNvCxnSpPr>
            <p:nvPr/>
          </p:nvCxnSpPr>
          <p:spPr>
            <a:xfrm>
              <a:off x="4098575" y="5401841"/>
              <a:ext cx="136971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22">
              <a:extLst>
                <a:ext uri="{FF2B5EF4-FFF2-40B4-BE49-F238E27FC236}">
                  <a16:creationId xmlns:a16="http://schemas.microsoft.com/office/drawing/2014/main" id="{01C1836E-EB7C-44A4-83CC-C31F6C1C2B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7097" y="5401840"/>
              <a:ext cx="16336" cy="99896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de flecha 124">
              <a:extLst>
                <a:ext uri="{FF2B5EF4-FFF2-40B4-BE49-F238E27FC236}">
                  <a16:creationId xmlns:a16="http://schemas.microsoft.com/office/drawing/2014/main" id="{E392E36E-1EE7-480F-940C-74FF748C8AC0}"/>
                </a:ext>
              </a:extLst>
            </p:cNvPr>
            <p:cNvCxnSpPr>
              <a:cxnSpLocks/>
            </p:cNvCxnSpPr>
            <p:nvPr/>
          </p:nvCxnSpPr>
          <p:spPr>
            <a:xfrm>
              <a:off x="4775265" y="6400800"/>
              <a:ext cx="22232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de flecha 125">
              <a:extLst>
                <a:ext uri="{FF2B5EF4-FFF2-40B4-BE49-F238E27FC236}">
                  <a16:creationId xmlns:a16="http://schemas.microsoft.com/office/drawing/2014/main" id="{C5E01A6F-9610-46B8-93AA-F6F5F5C40C83}"/>
                </a:ext>
              </a:extLst>
            </p:cNvPr>
            <p:cNvCxnSpPr>
              <a:cxnSpLocks/>
            </p:cNvCxnSpPr>
            <p:nvPr/>
          </p:nvCxnSpPr>
          <p:spPr>
            <a:xfrm>
              <a:off x="6569420" y="5408306"/>
              <a:ext cx="47303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34">
              <a:extLst>
                <a:ext uri="{FF2B5EF4-FFF2-40B4-BE49-F238E27FC236}">
                  <a16:creationId xmlns:a16="http://schemas.microsoft.com/office/drawing/2014/main" id="{412DD69D-4DB6-4821-9795-9B771396C541}"/>
                </a:ext>
              </a:extLst>
            </p:cNvPr>
            <p:cNvCxnSpPr>
              <a:cxnSpLocks/>
            </p:cNvCxnSpPr>
            <p:nvPr/>
          </p:nvCxnSpPr>
          <p:spPr>
            <a:xfrm>
              <a:off x="8277561" y="5406423"/>
              <a:ext cx="90117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de flecha 137">
              <a:extLst>
                <a:ext uri="{FF2B5EF4-FFF2-40B4-BE49-F238E27FC236}">
                  <a16:creationId xmlns:a16="http://schemas.microsoft.com/office/drawing/2014/main" id="{EB055994-2FC3-4B62-A6D6-7F16FF13B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78738" y="3446730"/>
              <a:ext cx="1" cy="195511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de flecha 141">
              <a:extLst>
                <a:ext uri="{FF2B5EF4-FFF2-40B4-BE49-F238E27FC236}">
                  <a16:creationId xmlns:a16="http://schemas.microsoft.com/office/drawing/2014/main" id="{5ACFA31C-0DF4-4806-89B8-7FE273156E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0530" y="3838561"/>
              <a:ext cx="10018" cy="93663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CuadroTexto 144">
              <a:extLst>
                <a:ext uri="{FF2B5EF4-FFF2-40B4-BE49-F238E27FC236}">
                  <a16:creationId xmlns:a16="http://schemas.microsoft.com/office/drawing/2014/main" id="{B6C86FDB-4B85-414C-9003-E876965003D8}"/>
                </a:ext>
              </a:extLst>
            </p:cNvPr>
            <p:cNvSpPr txBox="1"/>
            <p:nvPr/>
          </p:nvSpPr>
          <p:spPr>
            <a:xfrm>
              <a:off x="10600530" y="3846163"/>
              <a:ext cx="488791" cy="287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Yes</a:t>
              </a:r>
            </a:p>
          </p:txBody>
        </p:sp>
        <p:cxnSp>
          <p:nvCxnSpPr>
            <p:cNvPr id="147" name="Conector recto de flecha 150">
              <a:extLst>
                <a:ext uri="{FF2B5EF4-FFF2-40B4-BE49-F238E27FC236}">
                  <a16:creationId xmlns:a16="http://schemas.microsoft.com/office/drawing/2014/main" id="{E11D52E1-073A-4947-843D-F26028C79D2A}"/>
                </a:ext>
              </a:extLst>
            </p:cNvPr>
            <p:cNvCxnSpPr>
              <a:cxnSpLocks/>
              <a:stCxn id="161" idx="2"/>
            </p:cNvCxnSpPr>
            <p:nvPr/>
          </p:nvCxnSpPr>
          <p:spPr>
            <a:xfrm>
              <a:off x="10591028" y="5256336"/>
              <a:ext cx="0" cy="64498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54">
              <a:extLst>
                <a:ext uri="{FF2B5EF4-FFF2-40B4-BE49-F238E27FC236}">
                  <a16:creationId xmlns:a16="http://schemas.microsoft.com/office/drawing/2014/main" id="{84773E2D-8198-4AE0-93F2-DFDF66DEB116}"/>
                </a:ext>
              </a:extLst>
            </p:cNvPr>
            <p:cNvCxnSpPr>
              <a:cxnSpLocks/>
            </p:cNvCxnSpPr>
            <p:nvPr/>
          </p:nvCxnSpPr>
          <p:spPr>
            <a:xfrm>
              <a:off x="11207488" y="6207156"/>
              <a:ext cx="55802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56">
              <a:extLst>
                <a:ext uri="{FF2B5EF4-FFF2-40B4-BE49-F238E27FC236}">
                  <a16:creationId xmlns:a16="http://schemas.microsoft.com/office/drawing/2014/main" id="{AEB5AD19-F6A8-409E-99C2-C9271CBE6C74}"/>
                </a:ext>
              </a:extLst>
            </p:cNvPr>
            <p:cNvCxnSpPr>
              <a:cxnSpLocks/>
              <a:endCxn id="99" idx="4"/>
            </p:cNvCxnSpPr>
            <p:nvPr/>
          </p:nvCxnSpPr>
          <p:spPr>
            <a:xfrm flipH="1" flipV="1">
              <a:off x="11744616" y="3539559"/>
              <a:ext cx="20900" cy="266759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: Rounded Corners 26">
              <a:extLst>
                <a:ext uri="{FF2B5EF4-FFF2-40B4-BE49-F238E27FC236}">
                  <a16:creationId xmlns:a16="http://schemas.microsoft.com/office/drawing/2014/main" id="{FC9469B3-4E30-4485-B060-3FF0C3ED10C5}"/>
                </a:ext>
              </a:extLst>
            </p:cNvPr>
            <p:cNvSpPr/>
            <p:nvPr/>
          </p:nvSpPr>
          <p:spPr>
            <a:xfrm>
              <a:off x="1445722" y="1033578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Assess Impact And Create Ticket</a:t>
              </a:r>
            </a:p>
          </p:txBody>
        </p:sp>
        <p:sp>
          <p:nvSpPr>
            <p:cNvPr id="151" name="Rectangle: Rounded Corners 26">
              <a:extLst>
                <a:ext uri="{FF2B5EF4-FFF2-40B4-BE49-F238E27FC236}">
                  <a16:creationId xmlns:a16="http://schemas.microsoft.com/office/drawing/2014/main" id="{9FC4E07D-1E15-4FE3-83A6-90FD850F8C39}"/>
                </a:ext>
              </a:extLst>
            </p:cNvPr>
            <p:cNvSpPr/>
            <p:nvPr/>
          </p:nvSpPr>
          <p:spPr>
            <a:xfrm>
              <a:off x="4435291" y="1081019"/>
              <a:ext cx="1167448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Execute Initial Diagnosis</a:t>
              </a:r>
            </a:p>
          </p:txBody>
        </p:sp>
        <p:sp>
          <p:nvSpPr>
            <p:cNvPr id="152" name="Rectangle: Rounded Corners 26">
              <a:extLst>
                <a:ext uri="{FF2B5EF4-FFF2-40B4-BE49-F238E27FC236}">
                  <a16:creationId xmlns:a16="http://schemas.microsoft.com/office/drawing/2014/main" id="{6C93CC28-880A-4A57-A9F5-8A1B547F5ED8}"/>
                </a:ext>
              </a:extLst>
            </p:cNvPr>
            <p:cNvSpPr/>
            <p:nvPr/>
          </p:nvSpPr>
          <p:spPr>
            <a:xfrm>
              <a:off x="5905489" y="1061300"/>
              <a:ext cx="1043079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Restore</a:t>
              </a:r>
            </a:p>
          </p:txBody>
        </p:sp>
        <p:sp>
          <p:nvSpPr>
            <p:cNvPr id="153" name="Rectangle: Rounded Corners 26">
              <a:extLst>
                <a:ext uri="{FF2B5EF4-FFF2-40B4-BE49-F238E27FC236}">
                  <a16:creationId xmlns:a16="http://schemas.microsoft.com/office/drawing/2014/main" id="{2828CB6D-A1D0-4C18-B852-216B7F02000A}"/>
                </a:ext>
              </a:extLst>
            </p:cNvPr>
            <p:cNvSpPr/>
            <p:nvPr/>
          </p:nvSpPr>
          <p:spPr>
            <a:xfrm>
              <a:off x="8723175" y="1061300"/>
              <a:ext cx="1440515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Confirm Restoration and Close</a:t>
              </a:r>
            </a:p>
          </p:txBody>
        </p:sp>
        <p:sp>
          <p:nvSpPr>
            <p:cNvPr id="154" name="Rectangle: Rounded Corners 26">
              <a:extLst>
                <a:ext uri="{FF2B5EF4-FFF2-40B4-BE49-F238E27FC236}">
                  <a16:creationId xmlns:a16="http://schemas.microsoft.com/office/drawing/2014/main" id="{A314236E-DF96-4134-8453-11731ED4F376}"/>
                </a:ext>
              </a:extLst>
            </p:cNvPr>
            <p:cNvSpPr/>
            <p:nvPr/>
          </p:nvSpPr>
          <p:spPr>
            <a:xfrm>
              <a:off x="5653353" y="3014730"/>
              <a:ext cx="1167448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Investigate &amp; Diagnose</a:t>
              </a:r>
            </a:p>
          </p:txBody>
        </p:sp>
        <p:sp>
          <p:nvSpPr>
            <p:cNvPr id="155" name="Rectangle: Rounded Corners 26">
              <a:extLst>
                <a:ext uri="{FF2B5EF4-FFF2-40B4-BE49-F238E27FC236}">
                  <a16:creationId xmlns:a16="http://schemas.microsoft.com/office/drawing/2014/main" id="{2AE31250-39A4-44C7-A94B-0B89CAB05740}"/>
                </a:ext>
              </a:extLst>
            </p:cNvPr>
            <p:cNvSpPr/>
            <p:nvPr/>
          </p:nvSpPr>
          <p:spPr>
            <a:xfrm>
              <a:off x="7161738" y="2995533"/>
              <a:ext cx="1043079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Restore</a:t>
              </a:r>
            </a:p>
          </p:txBody>
        </p:sp>
        <p:sp>
          <p:nvSpPr>
            <p:cNvPr id="156" name="Rectangle: Rounded Corners 26">
              <a:extLst>
                <a:ext uri="{FF2B5EF4-FFF2-40B4-BE49-F238E27FC236}">
                  <a16:creationId xmlns:a16="http://schemas.microsoft.com/office/drawing/2014/main" id="{AA4522FA-7763-48DE-8257-5E93DA8F3B04}"/>
                </a:ext>
              </a:extLst>
            </p:cNvPr>
            <p:cNvSpPr/>
            <p:nvPr/>
          </p:nvSpPr>
          <p:spPr>
            <a:xfrm>
              <a:off x="8458481" y="2985398"/>
              <a:ext cx="1440515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Confirm Restoration and Close</a:t>
              </a:r>
            </a:p>
          </p:txBody>
        </p:sp>
        <p:sp>
          <p:nvSpPr>
            <p:cNvPr id="157" name="Rectangle: Rounded Corners 26">
              <a:extLst>
                <a:ext uri="{FF2B5EF4-FFF2-40B4-BE49-F238E27FC236}">
                  <a16:creationId xmlns:a16="http://schemas.microsoft.com/office/drawing/2014/main" id="{301EB2FB-068C-4736-B366-5F1F3B0CAAA0}"/>
                </a:ext>
              </a:extLst>
            </p:cNvPr>
            <p:cNvSpPr/>
            <p:nvPr/>
          </p:nvSpPr>
          <p:spPr>
            <a:xfrm>
              <a:off x="2935344" y="5154105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Confirm Impact</a:t>
              </a:r>
            </a:p>
          </p:txBody>
        </p:sp>
        <p:sp>
          <p:nvSpPr>
            <p:cNvPr id="158" name="Rectangle: Rounded Corners 26">
              <a:extLst>
                <a:ext uri="{FF2B5EF4-FFF2-40B4-BE49-F238E27FC236}">
                  <a16:creationId xmlns:a16="http://schemas.microsoft.com/office/drawing/2014/main" id="{8C816A6B-3189-4FB2-A2E8-6CB4DAF8DC32}"/>
                </a:ext>
              </a:extLst>
            </p:cNvPr>
            <p:cNvSpPr/>
            <p:nvPr/>
          </p:nvSpPr>
          <p:spPr>
            <a:xfrm>
              <a:off x="5445248" y="5154105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Open Technical Bridge</a:t>
              </a:r>
            </a:p>
          </p:txBody>
        </p:sp>
        <p:sp>
          <p:nvSpPr>
            <p:cNvPr id="159" name="Rectangle: Rounded Corners 26">
              <a:extLst>
                <a:ext uri="{FF2B5EF4-FFF2-40B4-BE49-F238E27FC236}">
                  <a16:creationId xmlns:a16="http://schemas.microsoft.com/office/drawing/2014/main" id="{8DAF28A9-B9C5-4EEB-B7C4-1796502E9447}"/>
                </a:ext>
              </a:extLst>
            </p:cNvPr>
            <p:cNvSpPr/>
            <p:nvPr/>
          </p:nvSpPr>
          <p:spPr>
            <a:xfrm>
              <a:off x="7015634" y="6157627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Manage Incident Communication</a:t>
              </a:r>
            </a:p>
          </p:txBody>
        </p:sp>
        <p:sp>
          <p:nvSpPr>
            <p:cNvPr id="160" name="Rectangle: Rounded Corners 26">
              <a:extLst>
                <a:ext uri="{FF2B5EF4-FFF2-40B4-BE49-F238E27FC236}">
                  <a16:creationId xmlns:a16="http://schemas.microsoft.com/office/drawing/2014/main" id="{C532D388-F13B-4D65-8DE4-B9E3FE5A9992}"/>
                </a:ext>
              </a:extLst>
            </p:cNvPr>
            <p:cNvSpPr/>
            <p:nvPr/>
          </p:nvSpPr>
          <p:spPr>
            <a:xfrm>
              <a:off x="7042457" y="5162850"/>
              <a:ext cx="151209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Coordinate Diagnosis &amp; Restoration</a:t>
              </a:r>
            </a:p>
          </p:txBody>
        </p:sp>
        <p:sp>
          <p:nvSpPr>
            <p:cNvPr id="161" name="Rectangle: Rounded Corners 26">
              <a:extLst>
                <a:ext uri="{FF2B5EF4-FFF2-40B4-BE49-F238E27FC236}">
                  <a16:creationId xmlns:a16="http://schemas.microsoft.com/office/drawing/2014/main" id="{A1AE208E-59C8-4344-B74A-BCF593757E52}"/>
                </a:ext>
              </a:extLst>
            </p:cNvPr>
            <p:cNvSpPr/>
            <p:nvPr/>
          </p:nvSpPr>
          <p:spPr>
            <a:xfrm>
              <a:off x="9834982" y="4824336"/>
              <a:ext cx="151209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Assess need for RCA</a:t>
              </a:r>
            </a:p>
          </p:txBody>
        </p:sp>
        <p:sp>
          <p:nvSpPr>
            <p:cNvPr id="162" name="Rectangle: Rounded Corners 26">
              <a:extLst>
                <a:ext uri="{FF2B5EF4-FFF2-40B4-BE49-F238E27FC236}">
                  <a16:creationId xmlns:a16="http://schemas.microsoft.com/office/drawing/2014/main" id="{80780FBB-2685-4C64-A362-7AA7BB220D42}"/>
                </a:ext>
              </a:extLst>
            </p:cNvPr>
            <p:cNvSpPr/>
            <p:nvPr/>
          </p:nvSpPr>
          <p:spPr>
            <a:xfrm>
              <a:off x="9854502" y="5991156"/>
              <a:ext cx="151209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 Incident Report</a:t>
              </a:r>
            </a:p>
          </p:txBody>
        </p:sp>
        <p:sp>
          <p:nvSpPr>
            <p:cNvPr id="163" name="Diagrama de flujo: conector 129">
              <a:extLst>
                <a:ext uri="{FF2B5EF4-FFF2-40B4-BE49-F238E27FC236}">
                  <a16:creationId xmlns:a16="http://schemas.microsoft.com/office/drawing/2014/main" id="{91146318-C43B-4A03-9A9D-F86CA625C183}"/>
                </a:ext>
              </a:extLst>
            </p:cNvPr>
            <p:cNvSpPr/>
            <p:nvPr/>
          </p:nvSpPr>
          <p:spPr>
            <a:xfrm>
              <a:off x="11465534" y="984892"/>
              <a:ext cx="468610" cy="492055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ángulo 72">
              <a:extLst>
                <a:ext uri="{FF2B5EF4-FFF2-40B4-BE49-F238E27FC236}">
                  <a16:creationId xmlns:a16="http://schemas.microsoft.com/office/drawing/2014/main" id="{82F5C7BF-CB33-4357-93E0-687728256E57}"/>
                </a:ext>
              </a:extLst>
            </p:cNvPr>
            <p:cNvSpPr/>
            <p:nvPr/>
          </p:nvSpPr>
          <p:spPr>
            <a:xfrm>
              <a:off x="1910457" y="1422208"/>
              <a:ext cx="403986" cy="45273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165" name="Rectángulo 76">
              <a:extLst>
                <a:ext uri="{FF2B5EF4-FFF2-40B4-BE49-F238E27FC236}">
                  <a16:creationId xmlns:a16="http://schemas.microsoft.com/office/drawing/2014/main" id="{DF3D44D4-CECB-4AFF-8148-5E6CFF9FFC93}"/>
                </a:ext>
              </a:extLst>
            </p:cNvPr>
            <p:cNvSpPr/>
            <p:nvPr/>
          </p:nvSpPr>
          <p:spPr>
            <a:xfrm>
              <a:off x="4840719" y="609526"/>
              <a:ext cx="403986" cy="45273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6" name="Rectángulo 77">
              <a:extLst>
                <a:ext uri="{FF2B5EF4-FFF2-40B4-BE49-F238E27FC236}">
                  <a16:creationId xmlns:a16="http://schemas.microsoft.com/office/drawing/2014/main" id="{7E4F45A0-D7FD-4CFD-BF26-3A50B17BE61A}"/>
                </a:ext>
              </a:extLst>
            </p:cNvPr>
            <p:cNvSpPr/>
            <p:nvPr/>
          </p:nvSpPr>
          <p:spPr>
            <a:xfrm>
              <a:off x="4223352" y="1644474"/>
              <a:ext cx="403986" cy="45273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167" name="Rectángulo 78">
              <a:extLst>
                <a:ext uri="{FF2B5EF4-FFF2-40B4-BE49-F238E27FC236}">
                  <a16:creationId xmlns:a16="http://schemas.microsoft.com/office/drawing/2014/main" id="{DAED8EDE-7655-4CDD-9DF7-5C9EC7ED203B}"/>
                </a:ext>
              </a:extLst>
            </p:cNvPr>
            <p:cNvSpPr/>
            <p:nvPr/>
          </p:nvSpPr>
          <p:spPr>
            <a:xfrm>
              <a:off x="6222198" y="611987"/>
              <a:ext cx="403986" cy="45273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8" name="Rectángulo 79">
              <a:extLst>
                <a:ext uri="{FF2B5EF4-FFF2-40B4-BE49-F238E27FC236}">
                  <a16:creationId xmlns:a16="http://schemas.microsoft.com/office/drawing/2014/main" id="{339A7756-D5DC-4C00-AE01-FF0CF09ED892}"/>
                </a:ext>
              </a:extLst>
            </p:cNvPr>
            <p:cNvSpPr/>
            <p:nvPr/>
          </p:nvSpPr>
          <p:spPr>
            <a:xfrm>
              <a:off x="9290249" y="630605"/>
              <a:ext cx="403986" cy="45273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169" name="Rectángulo 82">
              <a:extLst>
                <a:ext uri="{FF2B5EF4-FFF2-40B4-BE49-F238E27FC236}">
                  <a16:creationId xmlns:a16="http://schemas.microsoft.com/office/drawing/2014/main" id="{B4F4E22F-F221-4ECA-BE36-0032C0B6C8C2}"/>
                </a:ext>
              </a:extLst>
            </p:cNvPr>
            <p:cNvSpPr/>
            <p:nvPr/>
          </p:nvSpPr>
          <p:spPr>
            <a:xfrm>
              <a:off x="5282904" y="2959707"/>
              <a:ext cx="403986" cy="45273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0" name="Rectángulo 83">
              <a:extLst>
                <a:ext uri="{FF2B5EF4-FFF2-40B4-BE49-F238E27FC236}">
                  <a16:creationId xmlns:a16="http://schemas.microsoft.com/office/drawing/2014/main" id="{3A2684C6-D3E1-4F27-9EC0-B54F3EDBF174}"/>
                </a:ext>
              </a:extLst>
            </p:cNvPr>
            <p:cNvSpPr/>
            <p:nvPr/>
          </p:nvSpPr>
          <p:spPr>
            <a:xfrm>
              <a:off x="5265505" y="3702115"/>
              <a:ext cx="403986" cy="45273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pic>
          <p:nvPicPr>
            <p:cNvPr id="171" name="Imagen 97">
              <a:extLst>
                <a:ext uri="{FF2B5EF4-FFF2-40B4-BE49-F238E27FC236}">
                  <a16:creationId xmlns:a16="http://schemas.microsoft.com/office/drawing/2014/main" id="{D6438BC0-D6FF-4ADE-81B6-4D753330E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6185" y="1781449"/>
              <a:ext cx="224812" cy="250752"/>
            </a:xfrm>
            <a:prstGeom prst="rect">
              <a:avLst/>
            </a:prstGeom>
          </p:spPr>
        </p:pic>
        <p:pic>
          <p:nvPicPr>
            <p:cNvPr id="172" name="Imagen 100">
              <a:extLst>
                <a:ext uri="{FF2B5EF4-FFF2-40B4-BE49-F238E27FC236}">
                  <a16:creationId xmlns:a16="http://schemas.microsoft.com/office/drawing/2014/main" id="{4DD51E8C-222B-4F2F-B90F-FFF78A529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7987" y="1794540"/>
              <a:ext cx="279489" cy="245166"/>
            </a:xfrm>
            <a:prstGeom prst="rect">
              <a:avLst/>
            </a:prstGeom>
          </p:spPr>
        </p:pic>
        <p:sp>
          <p:nvSpPr>
            <p:cNvPr id="173" name="Diagrama de flujo: proceso 101">
              <a:extLst>
                <a:ext uri="{FF2B5EF4-FFF2-40B4-BE49-F238E27FC236}">
                  <a16:creationId xmlns:a16="http://schemas.microsoft.com/office/drawing/2014/main" id="{61909EDD-3A52-4453-A64A-C2D42C57D9F7}"/>
                </a:ext>
              </a:extLst>
            </p:cNvPr>
            <p:cNvSpPr/>
            <p:nvPr/>
          </p:nvSpPr>
          <p:spPr>
            <a:xfrm>
              <a:off x="4578279" y="1705418"/>
              <a:ext cx="890012" cy="368691"/>
            </a:xfrm>
            <a:prstGeom prst="flowChartProcess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CuadroTexto 102">
              <a:extLst>
                <a:ext uri="{FF2B5EF4-FFF2-40B4-BE49-F238E27FC236}">
                  <a16:creationId xmlns:a16="http://schemas.microsoft.com/office/drawing/2014/main" id="{0EB53957-B4DC-4664-86E2-99F477BBA75E}"/>
                </a:ext>
              </a:extLst>
            </p:cNvPr>
            <p:cNvSpPr txBox="1"/>
            <p:nvPr/>
          </p:nvSpPr>
          <p:spPr>
            <a:xfrm>
              <a:off x="4434172" y="2065257"/>
              <a:ext cx="1441420" cy="287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Engage FLM / SP</a:t>
              </a:r>
            </a:p>
          </p:txBody>
        </p:sp>
        <p:sp>
          <p:nvSpPr>
            <p:cNvPr id="175" name="Rectángulo 103">
              <a:extLst>
                <a:ext uri="{FF2B5EF4-FFF2-40B4-BE49-F238E27FC236}">
                  <a16:creationId xmlns:a16="http://schemas.microsoft.com/office/drawing/2014/main" id="{509B4A03-556C-4838-B580-6BB6045132D9}"/>
                </a:ext>
              </a:extLst>
            </p:cNvPr>
            <p:cNvSpPr/>
            <p:nvPr/>
          </p:nvSpPr>
          <p:spPr>
            <a:xfrm>
              <a:off x="8991512" y="2568726"/>
              <a:ext cx="403986" cy="45273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  <a:endPara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6" name="Rectángulo 116">
              <a:extLst>
                <a:ext uri="{FF2B5EF4-FFF2-40B4-BE49-F238E27FC236}">
                  <a16:creationId xmlns:a16="http://schemas.microsoft.com/office/drawing/2014/main" id="{7D7C2608-F13D-451C-8C8E-886B9069DFE4}"/>
                </a:ext>
              </a:extLst>
            </p:cNvPr>
            <p:cNvSpPr/>
            <p:nvPr/>
          </p:nvSpPr>
          <p:spPr>
            <a:xfrm>
              <a:off x="2964507" y="4680972"/>
              <a:ext cx="603899" cy="45273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9a</a:t>
              </a:r>
              <a:endPara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7" name="Rectángulo 117">
              <a:extLst>
                <a:ext uri="{FF2B5EF4-FFF2-40B4-BE49-F238E27FC236}">
                  <a16:creationId xmlns:a16="http://schemas.microsoft.com/office/drawing/2014/main" id="{D51A0304-1861-4119-B204-D5F03CA47081}"/>
                </a:ext>
              </a:extLst>
            </p:cNvPr>
            <p:cNvSpPr/>
            <p:nvPr/>
          </p:nvSpPr>
          <p:spPr>
            <a:xfrm>
              <a:off x="5820292" y="4680972"/>
              <a:ext cx="603899" cy="45273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9b</a:t>
              </a:r>
              <a:endPara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8" name="Rectángulo 120">
              <a:extLst>
                <a:ext uri="{FF2B5EF4-FFF2-40B4-BE49-F238E27FC236}">
                  <a16:creationId xmlns:a16="http://schemas.microsoft.com/office/drawing/2014/main" id="{DDF9E83E-B4E4-4CD1-8482-A43F4AFACE83}"/>
                </a:ext>
              </a:extLst>
            </p:cNvPr>
            <p:cNvSpPr/>
            <p:nvPr/>
          </p:nvSpPr>
          <p:spPr>
            <a:xfrm>
              <a:off x="7349310" y="5735085"/>
              <a:ext cx="603899" cy="45273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9c</a:t>
              </a:r>
              <a:endPara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9" name="Rectángulo 121">
              <a:extLst>
                <a:ext uri="{FF2B5EF4-FFF2-40B4-BE49-F238E27FC236}">
                  <a16:creationId xmlns:a16="http://schemas.microsoft.com/office/drawing/2014/main" id="{1BE9B177-0143-4511-AB79-0CC0B3F4FA11}"/>
                </a:ext>
              </a:extLst>
            </p:cNvPr>
            <p:cNvSpPr/>
            <p:nvPr/>
          </p:nvSpPr>
          <p:spPr>
            <a:xfrm>
              <a:off x="7503807" y="4696516"/>
              <a:ext cx="603899" cy="45273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9d</a:t>
              </a:r>
              <a:endPara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0" name="Rectángulo 130">
              <a:extLst>
                <a:ext uri="{FF2B5EF4-FFF2-40B4-BE49-F238E27FC236}">
                  <a16:creationId xmlns:a16="http://schemas.microsoft.com/office/drawing/2014/main" id="{140DB3D4-B1F0-4777-AA71-73154AC12A7B}"/>
                </a:ext>
              </a:extLst>
            </p:cNvPr>
            <p:cNvSpPr/>
            <p:nvPr/>
          </p:nvSpPr>
          <p:spPr>
            <a:xfrm>
              <a:off x="9365498" y="4775644"/>
              <a:ext cx="550541" cy="45273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1" name="Rectángulo 131">
              <a:extLst>
                <a:ext uri="{FF2B5EF4-FFF2-40B4-BE49-F238E27FC236}">
                  <a16:creationId xmlns:a16="http://schemas.microsoft.com/office/drawing/2014/main" id="{3B929830-BD94-46E4-A028-1183B302A384}"/>
                </a:ext>
              </a:extLst>
            </p:cNvPr>
            <p:cNvSpPr/>
            <p:nvPr/>
          </p:nvSpPr>
          <p:spPr>
            <a:xfrm>
              <a:off x="9377342" y="5951088"/>
              <a:ext cx="550541" cy="45273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11</a:t>
              </a:r>
              <a:endPara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7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FB45-ED7E-48D7-BA3A-E016D2B5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Management Process Flow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7FE1430-E040-40C6-A32F-DADD6E511CEE}"/>
              </a:ext>
            </a:extLst>
          </p:cNvPr>
          <p:cNvGrpSpPr/>
          <p:nvPr/>
        </p:nvGrpSpPr>
        <p:grpSpPr>
          <a:xfrm>
            <a:off x="115858" y="980727"/>
            <a:ext cx="11811202" cy="5759435"/>
            <a:chOff x="115858" y="75415"/>
            <a:chExt cx="11960284" cy="6664748"/>
          </a:xfrm>
        </p:grpSpPr>
        <p:sp>
          <p:nvSpPr>
            <p:cNvPr id="3" name="Rectangle: Rounded Corners 23">
              <a:extLst>
                <a:ext uri="{FF2B5EF4-FFF2-40B4-BE49-F238E27FC236}">
                  <a16:creationId xmlns:a16="http://schemas.microsoft.com/office/drawing/2014/main" id="{EA34E24D-A092-401D-8D7D-DB22E3DA7AB4}"/>
                </a:ext>
              </a:extLst>
            </p:cNvPr>
            <p:cNvSpPr/>
            <p:nvPr/>
          </p:nvSpPr>
          <p:spPr>
            <a:xfrm>
              <a:off x="115858" y="75415"/>
              <a:ext cx="11960284" cy="6664748"/>
            </a:xfrm>
            <a:prstGeom prst="roundRect">
              <a:avLst>
                <a:gd name="adj" fmla="val 5529"/>
              </a:avLst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" name="Diagrama de flujo: conector 5">
              <a:extLst>
                <a:ext uri="{FF2B5EF4-FFF2-40B4-BE49-F238E27FC236}">
                  <a16:creationId xmlns:a16="http://schemas.microsoft.com/office/drawing/2014/main" id="{2AAC3F02-4FDB-4369-97E0-D3A82C9A0EC0}"/>
                </a:ext>
              </a:extLst>
            </p:cNvPr>
            <p:cNvSpPr/>
            <p:nvPr/>
          </p:nvSpPr>
          <p:spPr>
            <a:xfrm>
              <a:off x="595872" y="761804"/>
              <a:ext cx="284478" cy="286400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CuadroTexto 7">
              <a:extLst>
                <a:ext uri="{FF2B5EF4-FFF2-40B4-BE49-F238E27FC236}">
                  <a16:creationId xmlns:a16="http://schemas.microsoft.com/office/drawing/2014/main" id="{BEFD0608-F838-4AE5-AACA-D9AA1291335C}"/>
                </a:ext>
              </a:extLst>
            </p:cNvPr>
            <p:cNvSpPr txBox="1"/>
            <p:nvPr/>
          </p:nvSpPr>
          <p:spPr>
            <a:xfrm>
              <a:off x="203599" y="1027158"/>
              <a:ext cx="1336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Customer</a:t>
              </a:r>
              <a:r>
                <a:rPr kumimoji="0" lang="es-MX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Request</a:t>
              </a:r>
            </a:p>
          </p:txBody>
        </p:sp>
        <p:cxnSp>
          <p:nvCxnSpPr>
            <p:cNvPr id="6" name="Conector recto de flecha 16">
              <a:extLst>
                <a:ext uri="{FF2B5EF4-FFF2-40B4-BE49-F238E27FC236}">
                  <a16:creationId xmlns:a16="http://schemas.microsoft.com/office/drawing/2014/main" id="{9CBD1EEA-E332-4DB8-9485-7A2BCD23BC96}"/>
                </a:ext>
              </a:extLst>
            </p:cNvPr>
            <p:cNvCxnSpPr>
              <a:cxnSpLocks/>
            </p:cNvCxnSpPr>
            <p:nvPr/>
          </p:nvCxnSpPr>
          <p:spPr>
            <a:xfrm>
              <a:off x="1791093" y="1488404"/>
              <a:ext cx="1276901" cy="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iagrama de flujo: conector 39">
              <a:extLst>
                <a:ext uri="{FF2B5EF4-FFF2-40B4-BE49-F238E27FC236}">
                  <a16:creationId xmlns:a16="http://schemas.microsoft.com/office/drawing/2014/main" id="{BAEAD060-F156-4063-82BD-CB96C09568FB}"/>
                </a:ext>
              </a:extLst>
            </p:cNvPr>
            <p:cNvSpPr/>
            <p:nvPr/>
          </p:nvSpPr>
          <p:spPr>
            <a:xfrm>
              <a:off x="10677489" y="3509636"/>
              <a:ext cx="391327" cy="376333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Diagrama de flujo: proceso 1">
              <a:extLst>
                <a:ext uri="{FF2B5EF4-FFF2-40B4-BE49-F238E27FC236}">
                  <a16:creationId xmlns:a16="http://schemas.microsoft.com/office/drawing/2014/main" id="{8F3324B0-6ECC-4E23-8189-2DEAD41F6418}"/>
                </a:ext>
              </a:extLst>
            </p:cNvPr>
            <p:cNvSpPr/>
            <p:nvPr/>
          </p:nvSpPr>
          <p:spPr>
            <a:xfrm>
              <a:off x="904140" y="236390"/>
              <a:ext cx="1983408" cy="461440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CuadroTexto 2">
              <a:extLst>
                <a:ext uri="{FF2B5EF4-FFF2-40B4-BE49-F238E27FC236}">
                  <a16:creationId xmlns:a16="http://schemas.microsoft.com/office/drawing/2014/main" id="{6910A95C-9864-4787-BAA6-4680472C671C}"/>
                </a:ext>
              </a:extLst>
            </p:cNvPr>
            <p:cNvSpPr txBox="1"/>
            <p:nvPr/>
          </p:nvSpPr>
          <p:spPr>
            <a:xfrm>
              <a:off x="916184" y="283172"/>
              <a:ext cx="1909771" cy="39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 Submitter</a:t>
              </a:r>
            </a:p>
          </p:txBody>
        </p:sp>
        <p:cxnSp>
          <p:nvCxnSpPr>
            <p:cNvPr id="10" name="Conector recto 23">
              <a:extLst>
                <a:ext uri="{FF2B5EF4-FFF2-40B4-BE49-F238E27FC236}">
                  <a16:creationId xmlns:a16="http://schemas.microsoft.com/office/drawing/2014/main" id="{82AFE245-D593-45D4-93D1-382515769B25}"/>
                </a:ext>
              </a:extLst>
            </p:cNvPr>
            <p:cNvCxnSpPr>
              <a:cxnSpLocks/>
            </p:cNvCxnSpPr>
            <p:nvPr/>
          </p:nvCxnSpPr>
          <p:spPr>
            <a:xfrm>
              <a:off x="274047" y="2525292"/>
              <a:ext cx="1152173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Diagrama de flujo: proceso 74">
              <a:extLst>
                <a:ext uri="{FF2B5EF4-FFF2-40B4-BE49-F238E27FC236}">
                  <a16:creationId xmlns:a16="http://schemas.microsoft.com/office/drawing/2014/main" id="{4B71BB3F-E6DE-4DEB-BA55-BF95AC224BAA}"/>
                </a:ext>
              </a:extLst>
            </p:cNvPr>
            <p:cNvSpPr/>
            <p:nvPr/>
          </p:nvSpPr>
          <p:spPr>
            <a:xfrm>
              <a:off x="902826" y="2883093"/>
              <a:ext cx="1983408" cy="461440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CuadroTexto 75">
              <a:extLst>
                <a:ext uri="{FF2B5EF4-FFF2-40B4-BE49-F238E27FC236}">
                  <a16:creationId xmlns:a16="http://schemas.microsoft.com/office/drawing/2014/main" id="{C0D087AC-8E05-49B1-9229-35755AB2C106}"/>
                </a:ext>
              </a:extLst>
            </p:cNvPr>
            <p:cNvSpPr txBox="1"/>
            <p:nvPr/>
          </p:nvSpPr>
          <p:spPr>
            <a:xfrm>
              <a:off x="958633" y="2953196"/>
              <a:ext cx="1830231" cy="39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s-MX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 Manager</a:t>
              </a:r>
            </a:p>
          </p:txBody>
        </p:sp>
        <p:cxnSp>
          <p:nvCxnSpPr>
            <p:cNvPr id="13" name="Conector recto de flecha 92">
              <a:extLst>
                <a:ext uri="{FF2B5EF4-FFF2-40B4-BE49-F238E27FC236}">
                  <a16:creationId xmlns:a16="http://schemas.microsoft.com/office/drawing/2014/main" id="{0F9A58DC-4CDD-47C2-A529-259E4A5943B7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3744123" y="1692197"/>
              <a:ext cx="8221" cy="181458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99">
              <a:extLst>
                <a:ext uri="{FF2B5EF4-FFF2-40B4-BE49-F238E27FC236}">
                  <a16:creationId xmlns:a16="http://schemas.microsoft.com/office/drawing/2014/main" id="{4CA0B619-0579-42D3-BB41-0CA7988AB9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7285" y="4532061"/>
              <a:ext cx="828476" cy="11781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04">
              <a:extLst>
                <a:ext uri="{FF2B5EF4-FFF2-40B4-BE49-F238E27FC236}">
                  <a16:creationId xmlns:a16="http://schemas.microsoft.com/office/drawing/2014/main" id="{00890160-68E8-4D8A-A925-50E1D3E27644}"/>
                </a:ext>
              </a:extLst>
            </p:cNvPr>
            <p:cNvCxnSpPr>
              <a:cxnSpLocks/>
            </p:cNvCxnSpPr>
            <p:nvPr/>
          </p:nvCxnSpPr>
          <p:spPr>
            <a:xfrm>
              <a:off x="9041327" y="5970714"/>
              <a:ext cx="247816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09">
              <a:extLst>
                <a:ext uri="{FF2B5EF4-FFF2-40B4-BE49-F238E27FC236}">
                  <a16:creationId xmlns:a16="http://schemas.microsoft.com/office/drawing/2014/main" id="{43120A7A-1AC8-44D6-947C-FEB756B44FB8}"/>
                </a:ext>
              </a:extLst>
            </p:cNvPr>
            <p:cNvSpPr txBox="1"/>
            <p:nvPr/>
          </p:nvSpPr>
          <p:spPr>
            <a:xfrm>
              <a:off x="10347051" y="3245940"/>
              <a:ext cx="1169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</a:t>
              </a:r>
              <a:r>
                <a:rPr kumimoji="0" lang="es-MX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Closed</a:t>
              </a:r>
            </a:p>
          </p:txBody>
        </p:sp>
        <p:cxnSp>
          <p:nvCxnSpPr>
            <p:cNvPr id="18" name="Conector recto 111">
              <a:extLst>
                <a:ext uri="{FF2B5EF4-FFF2-40B4-BE49-F238E27FC236}">
                  <a16:creationId xmlns:a16="http://schemas.microsoft.com/office/drawing/2014/main" id="{996B899E-C313-4DD8-9AF9-259321A0A1D8}"/>
                </a:ext>
              </a:extLst>
            </p:cNvPr>
            <p:cNvCxnSpPr/>
            <p:nvPr/>
          </p:nvCxnSpPr>
          <p:spPr>
            <a:xfrm>
              <a:off x="203599" y="5080968"/>
              <a:ext cx="118182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Diagrama de flujo: proceso 112">
              <a:extLst>
                <a:ext uri="{FF2B5EF4-FFF2-40B4-BE49-F238E27FC236}">
                  <a16:creationId xmlns:a16="http://schemas.microsoft.com/office/drawing/2014/main" id="{994662BC-A299-4A6D-9912-634C646FEE98}"/>
                </a:ext>
              </a:extLst>
            </p:cNvPr>
            <p:cNvSpPr/>
            <p:nvPr/>
          </p:nvSpPr>
          <p:spPr>
            <a:xfrm>
              <a:off x="934166" y="5223093"/>
              <a:ext cx="1983408" cy="461440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CuadroTexto 113">
              <a:extLst>
                <a:ext uri="{FF2B5EF4-FFF2-40B4-BE49-F238E27FC236}">
                  <a16:creationId xmlns:a16="http://schemas.microsoft.com/office/drawing/2014/main" id="{7768753C-186C-43FB-A57E-825F1C016A9B}"/>
                </a:ext>
              </a:extLst>
            </p:cNvPr>
            <p:cNvSpPr txBox="1"/>
            <p:nvPr/>
          </p:nvSpPr>
          <p:spPr>
            <a:xfrm>
              <a:off x="967647" y="5239414"/>
              <a:ext cx="1818869" cy="39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</a:t>
              </a:r>
              <a:r>
                <a:rPr kumimoji="0" lang="es-MX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Assignee</a:t>
              </a:r>
            </a:p>
          </p:txBody>
        </p:sp>
        <p:cxnSp>
          <p:nvCxnSpPr>
            <p:cNvPr id="21" name="Conector recto 122">
              <a:extLst>
                <a:ext uri="{FF2B5EF4-FFF2-40B4-BE49-F238E27FC236}">
                  <a16:creationId xmlns:a16="http://schemas.microsoft.com/office/drawing/2014/main" id="{00E7FD1F-A07C-4CD9-90F9-E448C333907F}"/>
                </a:ext>
              </a:extLst>
            </p:cNvPr>
            <p:cNvCxnSpPr>
              <a:cxnSpLocks/>
            </p:cNvCxnSpPr>
            <p:nvPr/>
          </p:nvCxnSpPr>
          <p:spPr>
            <a:xfrm>
              <a:off x="3735948" y="5335292"/>
              <a:ext cx="0" cy="60800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124">
              <a:extLst>
                <a:ext uri="{FF2B5EF4-FFF2-40B4-BE49-F238E27FC236}">
                  <a16:creationId xmlns:a16="http://schemas.microsoft.com/office/drawing/2014/main" id="{F1ADB7DC-0F11-4C44-BD6F-1DEC774DBFF0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flipV="1">
              <a:off x="3735948" y="5940331"/>
              <a:ext cx="513569" cy="296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137">
              <a:extLst>
                <a:ext uri="{FF2B5EF4-FFF2-40B4-BE49-F238E27FC236}">
                  <a16:creationId xmlns:a16="http://schemas.microsoft.com/office/drawing/2014/main" id="{52545723-E337-4C92-ABB8-8A29D3A6CE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0554" y="3021892"/>
              <a:ext cx="5177217" cy="11272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154">
              <a:extLst>
                <a:ext uri="{FF2B5EF4-FFF2-40B4-BE49-F238E27FC236}">
                  <a16:creationId xmlns:a16="http://schemas.microsoft.com/office/drawing/2014/main" id="{7C563967-8EF2-4C14-8B8C-FC10CBC2AD90}"/>
                </a:ext>
              </a:extLst>
            </p:cNvPr>
            <p:cNvCxnSpPr>
              <a:cxnSpLocks/>
            </p:cNvCxnSpPr>
            <p:nvPr/>
          </p:nvCxnSpPr>
          <p:spPr>
            <a:xfrm>
              <a:off x="10586154" y="5943295"/>
              <a:ext cx="302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156">
              <a:extLst>
                <a:ext uri="{FF2B5EF4-FFF2-40B4-BE49-F238E27FC236}">
                  <a16:creationId xmlns:a16="http://schemas.microsoft.com/office/drawing/2014/main" id="{8DB10A8F-04B2-4FAB-B7DE-ABCBBE231C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67771" y="3896320"/>
              <a:ext cx="1" cy="39324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Diagrama de flujo: conector 84">
              <a:extLst>
                <a:ext uri="{FF2B5EF4-FFF2-40B4-BE49-F238E27FC236}">
                  <a16:creationId xmlns:a16="http://schemas.microsoft.com/office/drawing/2014/main" id="{E935D228-4A5D-4327-AFB3-51854C66814E}"/>
                </a:ext>
              </a:extLst>
            </p:cNvPr>
            <p:cNvSpPr/>
            <p:nvPr/>
          </p:nvSpPr>
          <p:spPr>
            <a:xfrm>
              <a:off x="614324" y="1332997"/>
              <a:ext cx="284478" cy="286400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CuadroTexto 85">
              <a:extLst>
                <a:ext uri="{FF2B5EF4-FFF2-40B4-BE49-F238E27FC236}">
                  <a16:creationId xmlns:a16="http://schemas.microsoft.com/office/drawing/2014/main" id="{8CBD8E62-49DF-402C-94C0-1DA4A627C106}"/>
                </a:ext>
              </a:extLst>
            </p:cNvPr>
            <p:cNvSpPr txBox="1"/>
            <p:nvPr/>
          </p:nvSpPr>
          <p:spPr>
            <a:xfrm>
              <a:off x="274047" y="1619397"/>
              <a:ext cx="11482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Incident</a:t>
              </a:r>
              <a:r>
                <a:rPr kumimoji="0" lang="es-MX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Closed</a:t>
              </a:r>
            </a:p>
          </p:txBody>
        </p:sp>
        <p:sp>
          <p:nvSpPr>
            <p:cNvPr id="28" name="Diagrama de flujo: conector 87">
              <a:extLst>
                <a:ext uri="{FF2B5EF4-FFF2-40B4-BE49-F238E27FC236}">
                  <a16:creationId xmlns:a16="http://schemas.microsoft.com/office/drawing/2014/main" id="{E75D8F53-C5CA-4810-9FAE-5FA382E9C0D8}"/>
                </a:ext>
              </a:extLst>
            </p:cNvPr>
            <p:cNvSpPr/>
            <p:nvPr/>
          </p:nvSpPr>
          <p:spPr>
            <a:xfrm>
              <a:off x="595872" y="1954107"/>
              <a:ext cx="284478" cy="286400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CuadroTexto 88">
              <a:extLst>
                <a:ext uri="{FF2B5EF4-FFF2-40B4-BE49-F238E27FC236}">
                  <a16:creationId xmlns:a16="http://schemas.microsoft.com/office/drawing/2014/main" id="{543CCF33-4438-4D7E-BC34-022A3CBD7315}"/>
                </a:ext>
              </a:extLst>
            </p:cNvPr>
            <p:cNvSpPr txBox="1"/>
            <p:nvPr/>
          </p:nvSpPr>
          <p:spPr>
            <a:xfrm>
              <a:off x="331840" y="2211819"/>
              <a:ext cx="1056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Failed</a:t>
              </a:r>
              <a:r>
                <a:rPr kumimoji="0" lang="es-MX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Change</a:t>
              </a:r>
            </a:p>
          </p:txBody>
        </p:sp>
        <p:cxnSp>
          <p:nvCxnSpPr>
            <p:cNvPr id="30" name="Conector recto 93">
              <a:extLst>
                <a:ext uri="{FF2B5EF4-FFF2-40B4-BE49-F238E27FC236}">
                  <a16:creationId xmlns:a16="http://schemas.microsoft.com/office/drawing/2014/main" id="{D4A4E462-F564-47BC-BA6B-65697BAAAE59}"/>
                </a:ext>
              </a:extLst>
            </p:cNvPr>
            <p:cNvCxnSpPr>
              <a:cxnSpLocks/>
            </p:cNvCxnSpPr>
            <p:nvPr/>
          </p:nvCxnSpPr>
          <p:spPr>
            <a:xfrm>
              <a:off x="906512" y="909680"/>
              <a:ext cx="884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94">
              <a:extLst>
                <a:ext uri="{FF2B5EF4-FFF2-40B4-BE49-F238E27FC236}">
                  <a16:creationId xmlns:a16="http://schemas.microsoft.com/office/drawing/2014/main" id="{71A4B90D-D2F0-4BA9-BD73-9C3F36D5B9EA}"/>
                </a:ext>
              </a:extLst>
            </p:cNvPr>
            <p:cNvCxnSpPr>
              <a:cxnSpLocks/>
            </p:cNvCxnSpPr>
            <p:nvPr/>
          </p:nvCxnSpPr>
          <p:spPr>
            <a:xfrm>
              <a:off x="916416" y="1488404"/>
              <a:ext cx="88435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96">
              <a:extLst>
                <a:ext uri="{FF2B5EF4-FFF2-40B4-BE49-F238E27FC236}">
                  <a16:creationId xmlns:a16="http://schemas.microsoft.com/office/drawing/2014/main" id="{2105B3B2-49A4-4FCD-94C3-153B47744165}"/>
                </a:ext>
              </a:extLst>
            </p:cNvPr>
            <p:cNvCxnSpPr>
              <a:cxnSpLocks/>
            </p:cNvCxnSpPr>
            <p:nvPr/>
          </p:nvCxnSpPr>
          <p:spPr>
            <a:xfrm>
              <a:off x="883096" y="2131347"/>
              <a:ext cx="91767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97">
              <a:extLst>
                <a:ext uri="{FF2B5EF4-FFF2-40B4-BE49-F238E27FC236}">
                  <a16:creationId xmlns:a16="http://schemas.microsoft.com/office/drawing/2014/main" id="{33E86B6D-F947-4762-A291-65A302413BE2}"/>
                </a:ext>
              </a:extLst>
            </p:cNvPr>
            <p:cNvCxnSpPr>
              <a:cxnSpLocks/>
            </p:cNvCxnSpPr>
            <p:nvPr/>
          </p:nvCxnSpPr>
          <p:spPr>
            <a:xfrm>
              <a:off x="1791093" y="909680"/>
              <a:ext cx="9674" cy="12216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Imagen 15">
              <a:extLst>
                <a:ext uri="{FF2B5EF4-FFF2-40B4-BE49-F238E27FC236}">
                  <a16:creationId xmlns:a16="http://schemas.microsoft.com/office/drawing/2014/main" id="{5AA836D1-40CD-4547-AE48-698622519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756" y="3587121"/>
              <a:ext cx="818308" cy="697660"/>
            </a:xfrm>
            <a:prstGeom prst="rect">
              <a:avLst/>
            </a:prstGeom>
          </p:spPr>
        </p:pic>
        <p:sp>
          <p:nvSpPr>
            <p:cNvPr id="35" name="CuadroTexto 114">
              <a:extLst>
                <a:ext uri="{FF2B5EF4-FFF2-40B4-BE49-F238E27FC236}">
                  <a16:creationId xmlns:a16="http://schemas.microsoft.com/office/drawing/2014/main" id="{F9A4EFF9-B542-4A1A-97A8-46C4861E8A06}"/>
                </a:ext>
              </a:extLst>
            </p:cNvPr>
            <p:cNvSpPr txBox="1"/>
            <p:nvPr/>
          </p:nvSpPr>
          <p:spPr>
            <a:xfrm>
              <a:off x="127224" y="4255628"/>
              <a:ext cx="12586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Bulletins</a:t>
              </a:r>
              <a:r>
                <a:rPr kumimoji="0" lang="es-MX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 Analysis</a:t>
              </a:r>
            </a:p>
          </p:txBody>
        </p:sp>
        <p:cxnSp>
          <p:nvCxnSpPr>
            <p:cNvPr id="36" name="Conector recto de flecha 115">
              <a:extLst>
                <a:ext uri="{FF2B5EF4-FFF2-40B4-BE49-F238E27FC236}">
                  <a16:creationId xmlns:a16="http://schemas.microsoft.com/office/drawing/2014/main" id="{25876CA6-FEFF-45CD-AF4A-792D6D52E42B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flipV="1">
              <a:off x="1218644" y="3950882"/>
              <a:ext cx="143563" cy="1943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126">
              <a:extLst>
                <a:ext uri="{FF2B5EF4-FFF2-40B4-BE49-F238E27FC236}">
                  <a16:creationId xmlns:a16="http://schemas.microsoft.com/office/drawing/2014/main" id="{D2F687A2-1A0C-4C6C-AC51-84E5323B2345}"/>
                </a:ext>
              </a:extLst>
            </p:cNvPr>
            <p:cNvCxnSpPr>
              <a:cxnSpLocks/>
            </p:cNvCxnSpPr>
            <p:nvPr/>
          </p:nvCxnSpPr>
          <p:spPr>
            <a:xfrm>
              <a:off x="2790452" y="3971898"/>
              <a:ext cx="1802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127">
              <a:extLst>
                <a:ext uri="{FF2B5EF4-FFF2-40B4-BE49-F238E27FC236}">
                  <a16:creationId xmlns:a16="http://schemas.microsoft.com/office/drawing/2014/main" id="{05EBD610-52E8-40B5-95A4-3DB6AE9F8906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55" y="1502532"/>
              <a:ext cx="19639" cy="246936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128">
              <a:extLst>
                <a:ext uri="{FF2B5EF4-FFF2-40B4-BE49-F238E27FC236}">
                  <a16:creationId xmlns:a16="http://schemas.microsoft.com/office/drawing/2014/main" id="{30A32D9D-F68C-493C-829B-D9821DE9D1FD}"/>
                </a:ext>
              </a:extLst>
            </p:cNvPr>
            <p:cNvCxnSpPr>
              <a:cxnSpLocks/>
            </p:cNvCxnSpPr>
            <p:nvPr/>
          </p:nvCxnSpPr>
          <p:spPr>
            <a:xfrm>
              <a:off x="3893699" y="2988301"/>
              <a:ext cx="0" cy="5430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129">
              <a:extLst>
                <a:ext uri="{FF2B5EF4-FFF2-40B4-BE49-F238E27FC236}">
                  <a16:creationId xmlns:a16="http://schemas.microsoft.com/office/drawing/2014/main" id="{796D1A57-4F1B-4C2B-879B-AF49767DFDE8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 flipV="1">
              <a:off x="3893665" y="2971523"/>
              <a:ext cx="1015448" cy="1677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uadroTexto 135">
              <a:extLst>
                <a:ext uri="{FF2B5EF4-FFF2-40B4-BE49-F238E27FC236}">
                  <a16:creationId xmlns:a16="http://schemas.microsoft.com/office/drawing/2014/main" id="{181F3AD7-EC7E-4D0B-8195-C55287A8E769}"/>
                </a:ext>
              </a:extLst>
            </p:cNvPr>
            <p:cNvSpPr txBox="1"/>
            <p:nvPr/>
          </p:nvSpPr>
          <p:spPr>
            <a:xfrm>
              <a:off x="4174644" y="2736893"/>
              <a:ext cx="6024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Search</a:t>
              </a:r>
            </a:p>
          </p:txBody>
        </p:sp>
        <p:pic>
          <p:nvPicPr>
            <p:cNvPr id="42" name="Imagen 42">
              <a:extLst>
                <a:ext uri="{FF2B5EF4-FFF2-40B4-BE49-F238E27FC236}">
                  <a16:creationId xmlns:a16="http://schemas.microsoft.com/office/drawing/2014/main" id="{0B001030-B580-4185-AE63-19716CD41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9113" y="2653490"/>
              <a:ext cx="695867" cy="636066"/>
            </a:xfrm>
            <a:prstGeom prst="rect">
              <a:avLst/>
            </a:prstGeom>
          </p:spPr>
        </p:pic>
        <p:sp>
          <p:nvSpPr>
            <p:cNvPr id="43" name="CuadroTexto 136">
              <a:extLst>
                <a:ext uri="{FF2B5EF4-FFF2-40B4-BE49-F238E27FC236}">
                  <a16:creationId xmlns:a16="http://schemas.microsoft.com/office/drawing/2014/main" id="{30A33A52-2CC4-42B7-ABD3-FE596B503E87}"/>
                </a:ext>
              </a:extLst>
            </p:cNvPr>
            <p:cNvSpPr txBox="1"/>
            <p:nvPr/>
          </p:nvSpPr>
          <p:spPr>
            <a:xfrm>
              <a:off x="4645520" y="3230121"/>
              <a:ext cx="1209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Knowledge</a:t>
              </a:r>
              <a:r>
                <a:rPr kumimoji="0" lang="es-MX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Base</a:t>
              </a:r>
            </a:p>
          </p:txBody>
        </p:sp>
        <p:cxnSp>
          <p:nvCxnSpPr>
            <p:cNvPr id="44" name="Conector recto de flecha 139">
              <a:extLst>
                <a:ext uri="{FF2B5EF4-FFF2-40B4-BE49-F238E27FC236}">
                  <a16:creationId xmlns:a16="http://schemas.microsoft.com/office/drawing/2014/main" id="{9172084E-C38C-4A1D-910C-309D64B165CD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3817054" y="3985317"/>
              <a:ext cx="1" cy="91797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142">
              <a:extLst>
                <a:ext uri="{FF2B5EF4-FFF2-40B4-BE49-F238E27FC236}">
                  <a16:creationId xmlns:a16="http://schemas.microsoft.com/office/drawing/2014/main" id="{7690110B-1D29-4375-A66F-182FE0602DEB}"/>
                </a:ext>
              </a:extLst>
            </p:cNvPr>
            <p:cNvSpPr txBox="1"/>
            <p:nvPr/>
          </p:nvSpPr>
          <p:spPr>
            <a:xfrm>
              <a:off x="4253999" y="4350315"/>
              <a:ext cx="593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</a:t>
              </a:r>
            </a:p>
          </p:txBody>
        </p:sp>
        <p:sp>
          <p:nvSpPr>
            <p:cNvPr id="46" name="CuadroTexto 149">
              <a:extLst>
                <a:ext uri="{FF2B5EF4-FFF2-40B4-BE49-F238E27FC236}">
                  <a16:creationId xmlns:a16="http://schemas.microsoft.com/office/drawing/2014/main" id="{7DF09647-C8E6-455C-B5C2-B81685560267}"/>
                </a:ext>
              </a:extLst>
            </p:cNvPr>
            <p:cNvSpPr txBox="1"/>
            <p:nvPr/>
          </p:nvSpPr>
          <p:spPr>
            <a:xfrm>
              <a:off x="8270100" y="3375108"/>
              <a:ext cx="643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Update</a:t>
              </a:r>
            </a:p>
          </p:txBody>
        </p:sp>
        <p:pic>
          <p:nvPicPr>
            <p:cNvPr id="48" name="Imagen 155">
              <a:extLst>
                <a:ext uri="{FF2B5EF4-FFF2-40B4-BE49-F238E27FC236}">
                  <a16:creationId xmlns:a16="http://schemas.microsoft.com/office/drawing/2014/main" id="{72198654-F284-4A97-B7C5-96726CCA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7396" y="6205573"/>
              <a:ext cx="335026" cy="373683"/>
            </a:xfrm>
            <a:prstGeom prst="rect">
              <a:avLst/>
            </a:prstGeom>
          </p:spPr>
        </p:pic>
        <p:pic>
          <p:nvPicPr>
            <p:cNvPr id="49" name="Imagen 157">
              <a:extLst>
                <a:ext uri="{FF2B5EF4-FFF2-40B4-BE49-F238E27FC236}">
                  <a16:creationId xmlns:a16="http://schemas.microsoft.com/office/drawing/2014/main" id="{226F2F2D-27F6-4C59-8613-213107477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019" y="6239772"/>
              <a:ext cx="376145" cy="329952"/>
            </a:xfrm>
            <a:prstGeom prst="rect">
              <a:avLst/>
            </a:prstGeom>
          </p:spPr>
        </p:pic>
        <p:sp>
          <p:nvSpPr>
            <p:cNvPr id="50" name="Diagrama de flujo: proceso 158">
              <a:extLst>
                <a:ext uri="{FF2B5EF4-FFF2-40B4-BE49-F238E27FC236}">
                  <a16:creationId xmlns:a16="http://schemas.microsoft.com/office/drawing/2014/main" id="{59E72432-0759-453A-B642-12FC86A885EE}"/>
                </a:ext>
              </a:extLst>
            </p:cNvPr>
            <p:cNvSpPr/>
            <p:nvPr/>
          </p:nvSpPr>
          <p:spPr>
            <a:xfrm>
              <a:off x="5992847" y="6126568"/>
              <a:ext cx="1555870" cy="54921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CuadroTexto 159">
              <a:extLst>
                <a:ext uri="{FF2B5EF4-FFF2-40B4-BE49-F238E27FC236}">
                  <a16:creationId xmlns:a16="http://schemas.microsoft.com/office/drawing/2014/main" id="{79E3F8BA-CD73-4C52-8462-D02A77A4513B}"/>
                </a:ext>
              </a:extLst>
            </p:cNvPr>
            <p:cNvSpPr txBox="1"/>
            <p:nvPr/>
          </p:nvSpPr>
          <p:spPr>
            <a:xfrm>
              <a:off x="6053492" y="5622846"/>
              <a:ext cx="1479395" cy="516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Engage</a:t>
              </a:r>
              <a:r>
                <a:rPr kumimoji="0" lang="es-MX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FLM / SP / 3LS/</a:t>
              </a:r>
              <a:r>
                <a:rPr lang="es-MX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Customer</a:t>
              </a: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MNO</a:t>
              </a:r>
            </a:p>
          </p:txBody>
        </p:sp>
        <p:pic>
          <p:nvPicPr>
            <p:cNvPr id="53" name="Imagen 143">
              <a:extLst>
                <a:ext uri="{FF2B5EF4-FFF2-40B4-BE49-F238E27FC236}">
                  <a16:creationId xmlns:a16="http://schemas.microsoft.com/office/drawing/2014/main" id="{2FD9632F-3D02-4181-BA6A-13ED21806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65154" y="6226190"/>
              <a:ext cx="469559" cy="332448"/>
            </a:xfrm>
            <a:prstGeom prst="rect">
              <a:avLst/>
            </a:prstGeom>
          </p:spPr>
        </p:pic>
        <p:cxnSp>
          <p:nvCxnSpPr>
            <p:cNvPr id="54" name="Conector recto de flecha 161">
              <a:extLst>
                <a:ext uri="{FF2B5EF4-FFF2-40B4-BE49-F238E27FC236}">
                  <a16:creationId xmlns:a16="http://schemas.microsoft.com/office/drawing/2014/main" id="{10958053-5126-4551-B892-5319E15DFED6}"/>
                </a:ext>
              </a:extLst>
            </p:cNvPr>
            <p:cNvCxnSpPr>
              <a:cxnSpLocks/>
            </p:cNvCxnSpPr>
            <p:nvPr/>
          </p:nvCxnSpPr>
          <p:spPr>
            <a:xfrm>
              <a:off x="6965154" y="4526664"/>
              <a:ext cx="943176" cy="11562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164">
              <a:extLst>
                <a:ext uri="{FF2B5EF4-FFF2-40B4-BE49-F238E27FC236}">
                  <a16:creationId xmlns:a16="http://schemas.microsoft.com/office/drawing/2014/main" id="{184F233E-940A-42B6-879C-FC556EC7D870}"/>
                </a:ext>
              </a:extLst>
            </p:cNvPr>
            <p:cNvCxnSpPr>
              <a:cxnSpLocks/>
            </p:cNvCxnSpPr>
            <p:nvPr/>
          </p:nvCxnSpPr>
          <p:spPr>
            <a:xfrm>
              <a:off x="7548717" y="6401176"/>
              <a:ext cx="84735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166">
              <a:extLst>
                <a:ext uri="{FF2B5EF4-FFF2-40B4-BE49-F238E27FC236}">
                  <a16:creationId xmlns:a16="http://schemas.microsoft.com/office/drawing/2014/main" id="{202DAE4B-A190-45A1-A3DC-C50833B26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8807" y="6156331"/>
              <a:ext cx="0" cy="24484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171">
              <a:extLst>
                <a:ext uri="{FF2B5EF4-FFF2-40B4-BE49-F238E27FC236}">
                  <a16:creationId xmlns:a16="http://schemas.microsoft.com/office/drawing/2014/main" id="{AEEAF951-F66A-4AD2-A53B-9BE6B7C5FFC1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10889029" y="4729477"/>
              <a:ext cx="0" cy="12016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: Rounded Corners 26">
              <a:extLst>
                <a:ext uri="{FF2B5EF4-FFF2-40B4-BE49-F238E27FC236}">
                  <a16:creationId xmlns:a16="http://schemas.microsoft.com/office/drawing/2014/main" id="{1B468B63-71B4-464D-AD19-9CC0AFCEC983}"/>
                </a:ext>
              </a:extLst>
            </p:cNvPr>
            <p:cNvSpPr/>
            <p:nvPr/>
          </p:nvSpPr>
          <p:spPr>
            <a:xfrm>
              <a:off x="3086857" y="1260197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 Problem Ticket</a:t>
              </a:r>
            </a:p>
          </p:txBody>
        </p:sp>
        <p:sp>
          <p:nvSpPr>
            <p:cNvPr id="59" name="Rectangle: Rounded Corners 26">
              <a:extLst>
                <a:ext uri="{FF2B5EF4-FFF2-40B4-BE49-F238E27FC236}">
                  <a16:creationId xmlns:a16="http://schemas.microsoft.com/office/drawing/2014/main" id="{2988B499-BA04-498F-83BC-50D25D865EF4}"/>
                </a:ext>
              </a:extLst>
            </p:cNvPr>
            <p:cNvSpPr/>
            <p:nvPr/>
          </p:nvSpPr>
          <p:spPr>
            <a:xfrm>
              <a:off x="1362207" y="3734881"/>
              <a:ext cx="1524026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Proactive Problem Identification</a:t>
              </a:r>
            </a:p>
          </p:txBody>
        </p:sp>
        <p:sp>
          <p:nvSpPr>
            <p:cNvPr id="60" name="Rectangle: Rounded Corners 26">
              <a:extLst>
                <a:ext uri="{FF2B5EF4-FFF2-40B4-BE49-F238E27FC236}">
                  <a16:creationId xmlns:a16="http://schemas.microsoft.com/office/drawing/2014/main" id="{616506FD-822A-4740-B22A-841F86ABD9E4}"/>
                </a:ext>
              </a:extLst>
            </p:cNvPr>
            <p:cNvSpPr/>
            <p:nvPr/>
          </p:nvSpPr>
          <p:spPr>
            <a:xfrm>
              <a:off x="3123837" y="3553286"/>
              <a:ext cx="159212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Prioritize &amp; Categorize Problem</a:t>
              </a:r>
            </a:p>
          </p:txBody>
        </p:sp>
        <p:sp>
          <p:nvSpPr>
            <p:cNvPr id="61" name="Rectangle: Rounded Corners 26">
              <a:extLst>
                <a:ext uri="{FF2B5EF4-FFF2-40B4-BE49-F238E27FC236}">
                  <a16:creationId xmlns:a16="http://schemas.microsoft.com/office/drawing/2014/main" id="{D53AAAA2-0842-40BA-AA7B-0073EC473B6F}"/>
                </a:ext>
              </a:extLst>
            </p:cNvPr>
            <p:cNvSpPr/>
            <p:nvPr/>
          </p:nvSpPr>
          <p:spPr>
            <a:xfrm>
              <a:off x="3112081" y="4903292"/>
              <a:ext cx="1409947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Investigate &amp; Diagnose (RCA)</a:t>
              </a:r>
            </a:p>
          </p:txBody>
        </p:sp>
        <p:sp>
          <p:nvSpPr>
            <p:cNvPr id="62" name="Rectangle: Rounded Corners 26">
              <a:extLst>
                <a:ext uri="{FF2B5EF4-FFF2-40B4-BE49-F238E27FC236}">
                  <a16:creationId xmlns:a16="http://schemas.microsoft.com/office/drawing/2014/main" id="{5D88B369-1C6D-4E8F-BD3F-DE27B10BBB24}"/>
                </a:ext>
              </a:extLst>
            </p:cNvPr>
            <p:cNvSpPr/>
            <p:nvPr/>
          </p:nvSpPr>
          <p:spPr>
            <a:xfrm>
              <a:off x="4249516" y="5724330"/>
              <a:ext cx="1642796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Investigate Solution or Workaround</a:t>
              </a:r>
            </a:p>
          </p:txBody>
        </p:sp>
        <p:sp>
          <p:nvSpPr>
            <p:cNvPr id="63" name="Rectangle: Rounded Corners 26">
              <a:extLst>
                <a:ext uri="{FF2B5EF4-FFF2-40B4-BE49-F238E27FC236}">
                  <a16:creationId xmlns:a16="http://schemas.microsoft.com/office/drawing/2014/main" id="{41E62295-CAF0-4962-8B9E-2C88FCF2647B}"/>
                </a:ext>
              </a:extLst>
            </p:cNvPr>
            <p:cNvSpPr/>
            <p:nvPr/>
          </p:nvSpPr>
          <p:spPr>
            <a:xfrm>
              <a:off x="5950928" y="4094664"/>
              <a:ext cx="1409947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Review &amp; Approve</a:t>
              </a:r>
            </a:p>
          </p:txBody>
        </p:sp>
        <p:sp>
          <p:nvSpPr>
            <p:cNvPr id="64" name="Rectangle: Rounded Corners 26">
              <a:extLst>
                <a:ext uri="{FF2B5EF4-FFF2-40B4-BE49-F238E27FC236}">
                  <a16:creationId xmlns:a16="http://schemas.microsoft.com/office/drawing/2014/main" id="{E4758195-511F-4FCE-8A2E-521DFA0DDF86}"/>
                </a:ext>
              </a:extLst>
            </p:cNvPr>
            <p:cNvSpPr/>
            <p:nvPr/>
          </p:nvSpPr>
          <p:spPr>
            <a:xfrm>
              <a:off x="7617799" y="5700189"/>
              <a:ext cx="1409947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Develop &amp; Test</a:t>
              </a:r>
            </a:p>
          </p:txBody>
        </p:sp>
        <p:sp>
          <p:nvSpPr>
            <p:cNvPr id="65" name="Rectangle: Rounded Corners 26">
              <a:extLst>
                <a:ext uri="{FF2B5EF4-FFF2-40B4-BE49-F238E27FC236}">
                  <a16:creationId xmlns:a16="http://schemas.microsoft.com/office/drawing/2014/main" id="{A4FBF2E2-1370-4722-AFA9-C88D2AE1FC64}"/>
                </a:ext>
              </a:extLst>
            </p:cNvPr>
            <p:cNvSpPr/>
            <p:nvPr/>
          </p:nvSpPr>
          <p:spPr>
            <a:xfrm>
              <a:off x="9330621" y="5709140"/>
              <a:ext cx="1409947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Raise CR for Implementation</a:t>
              </a:r>
            </a:p>
          </p:txBody>
        </p:sp>
        <p:sp>
          <p:nvSpPr>
            <p:cNvPr id="66" name="Rectangle: Rounded Corners 26">
              <a:extLst>
                <a:ext uri="{FF2B5EF4-FFF2-40B4-BE49-F238E27FC236}">
                  <a16:creationId xmlns:a16="http://schemas.microsoft.com/office/drawing/2014/main" id="{EAEAC949-0360-47B1-BC02-88F88C535495}"/>
                </a:ext>
              </a:extLst>
            </p:cNvPr>
            <p:cNvSpPr/>
            <p:nvPr/>
          </p:nvSpPr>
          <p:spPr>
            <a:xfrm>
              <a:off x="10184055" y="4297477"/>
              <a:ext cx="1409947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Assess &amp; Close Ticket</a:t>
              </a:r>
            </a:p>
          </p:txBody>
        </p:sp>
        <p:sp>
          <p:nvSpPr>
            <p:cNvPr id="67" name="Rectángulo 65">
              <a:extLst>
                <a:ext uri="{FF2B5EF4-FFF2-40B4-BE49-F238E27FC236}">
                  <a16:creationId xmlns:a16="http://schemas.microsoft.com/office/drawing/2014/main" id="{90FE27E5-701E-45A8-891E-446D81C894E0}"/>
                </a:ext>
              </a:extLst>
            </p:cNvPr>
            <p:cNvSpPr/>
            <p:nvPr/>
          </p:nvSpPr>
          <p:spPr>
            <a:xfrm>
              <a:off x="2126511" y="1039777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8" name="Rectángulo 66">
              <a:extLst>
                <a:ext uri="{FF2B5EF4-FFF2-40B4-BE49-F238E27FC236}">
                  <a16:creationId xmlns:a16="http://schemas.microsoft.com/office/drawing/2014/main" id="{A24A5E10-98E3-4900-BC9E-D6DFB3D8EBA8}"/>
                </a:ext>
              </a:extLst>
            </p:cNvPr>
            <p:cNvSpPr/>
            <p:nvPr/>
          </p:nvSpPr>
          <p:spPr>
            <a:xfrm>
              <a:off x="3895347" y="744082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69" name="Rectángulo 67">
              <a:extLst>
                <a:ext uri="{FF2B5EF4-FFF2-40B4-BE49-F238E27FC236}">
                  <a16:creationId xmlns:a16="http://schemas.microsoft.com/office/drawing/2014/main" id="{8C58846C-F536-4FF1-8548-0DE5577CD4DE}"/>
                </a:ext>
              </a:extLst>
            </p:cNvPr>
            <p:cNvSpPr/>
            <p:nvPr/>
          </p:nvSpPr>
          <p:spPr>
            <a:xfrm>
              <a:off x="2364665" y="3340875"/>
              <a:ext cx="403986" cy="53423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0" name="Rectángulo 68">
              <a:extLst>
                <a:ext uri="{FF2B5EF4-FFF2-40B4-BE49-F238E27FC236}">
                  <a16:creationId xmlns:a16="http://schemas.microsoft.com/office/drawing/2014/main" id="{992E4F05-881F-4D8C-A418-69CD6DEFC118}"/>
                </a:ext>
              </a:extLst>
            </p:cNvPr>
            <p:cNvSpPr/>
            <p:nvPr/>
          </p:nvSpPr>
          <p:spPr>
            <a:xfrm>
              <a:off x="3382664" y="3113498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1" name="Rectángulo 69">
              <a:extLst>
                <a:ext uri="{FF2B5EF4-FFF2-40B4-BE49-F238E27FC236}">
                  <a16:creationId xmlns:a16="http://schemas.microsoft.com/office/drawing/2014/main" id="{D3D79BE5-5ADA-4F40-A3C7-1531F60941E4}"/>
                </a:ext>
              </a:extLst>
            </p:cNvPr>
            <p:cNvSpPr/>
            <p:nvPr/>
          </p:nvSpPr>
          <p:spPr>
            <a:xfrm>
              <a:off x="4220593" y="2891807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2" name="Rectángulo 70">
              <a:extLst>
                <a:ext uri="{FF2B5EF4-FFF2-40B4-BE49-F238E27FC236}">
                  <a16:creationId xmlns:a16="http://schemas.microsoft.com/office/drawing/2014/main" id="{9C0642D9-C83D-4ED9-B051-5B0FD6B932AE}"/>
                </a:ext>
              </a:extLst>
            </p:cNvPr>
            <p:cNvSpPr/>
            <p:nvPr/>
          </p:nvSpPr>
          <p:spPr>
            <a:xfrm>
              <a:off x="4091337" y="4481120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3" name="Rectángulo 71">
              <a:extLst>
                <a:ext uri="{FF2B5EF4-FFF2-40B4-BE49-F238E27FC236}">
                  <a16:creationId xmlns:a16="http://schemas.microsoft.com/office/drawing/2014/main" id="{BBF3B488-5765-4B30-8C23-8BB9C6453840}"/>
                </a:ext>
              </a:extLst>
            </p:cNvPr>
            <p:cNvSpPr/>
            <p:nvPr/>
          </p:nvSpPr>
          <p:spPr>
            <a:xfrm>
              <a:off x="4848603" y="5272174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74" name="Rectángulo 72">
              <a:extLst>
                <a:ext uri="{FF2B5EF4-FFF2-40B4-BE49-F238E27FC236}">
                  <a16:creationId xmlns:a16="http://schemas.microsoft.com/office/drawing/2014/main" id="{80F0715D-BC8F-4957-A5F2-CFE28A29E112}"/>
                </a:ext>
              </a:extLst>
            </p:cNvPr>
            <p:cNvSpPr/>
            <p:nvPr/>
          </p:nvSpPr>
          <p:spPr>
            <a:xfrm>
              <a:off x="6411021" y="3657309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5" name="Rectángulo 73">
              <a:extLst>
                <a:ext uri="{FF2B5EF4-FFF2-40B4-BE49-F238E27FC236}">
                  <a16:creationId xmlns:a16="http://schemas.microsoft.com/office/drawing/2014/main" id="{4185722A-3E89-4257-8430-5FE0E45C429B}"/>
                </a:ext>
              </a:extLst>
            </p:cNvPr>
            <p:cNvSpPr/>
            <p:nvPr/>
          </p:nvSpPr>
          <p:spPr>
            <a:xfrm>
              <a:off x="6574090" y="5250613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sp>
          <p:nvSpPr>
            <p:cNvPr id="76" name="Rectángulo 78">
              <a:extLst>
                <a:ext uri="{FF2B5EF4-FFF2-40B4-BE49-F238E27FC236}">
                  <a16:creationId xmlns:a16="http://schemas.microsoft.com/office/drawing/2014/main" id="{A5F838E0-8A0D-4D67-B58A-BA17D9E7388F}"/>
                </a:ext>
              </a:extLst>
            </p:cNvPr>
            <p:cNvSpPr/>
            <p:nvPr/>
          </p:nvSpPr>
          <p:spPr>
            <a:xfrm>
              <a:off x="8839359" y="5189856"/>
              <a:ext cx="60193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7" name="Rectángulo 79">
              <a:extLst>
                <a:ext uri="{FF2B5EF4-FFF2-40B4-BE49-F238E27FC236}">
                  <a16:creationId xmlns:a16="http://schemas.microsoft.com/office/drawing/2014/main" id="{0AECC665-B8EE-4ED4-9F60-C120346E24E9}"/>
                </a:ext>
              </a:extLst>
            </p:cNvPr>
            <p:cNvSpPr/>
            <p:nvPr/>
          </p:nvSpPr>
          <p:spPr>
            <a:xfrm>
              <a:off x="9659401" y="4259315"/>
              <a:ext cx="60193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11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8" name="Rectángulo 80">
              <a:extLst>
                <a:ext uri="{FF2B5EF4-FFF2-40B4-BE49-F238E27FC236}">
                  <a16:creationId xmlns:a16="http://schemas.microsoft.com/office/drawing/2014/main" id="{561F353B-670D-4CA2-96F7-F403EB382401}"/>
                </a:ext>
              </a:extLst>
            </p:cNvPr>
            <p:cNvSpPr/>
            <p:nvPr/>
          </p:nvSpPr>
          <p:spPr>
            <a:xfrm>
              <a:off x="8255072" y="2973037"/>
              <a:ext cx="60193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12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1FDB52F-8408-46A0-B081-DCB06F87028A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rot="16200000" flipH="1">
            <a:off x="5358578" y="5886207"/>
            <a:ext cx="211587" cy="91044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639A7D4-D92C-4BF2-AE5A-7681E9381830}"/>
              </a:ext>
            </a:extLst>
          </p:cNvPr>
          <p:cNvCxnSpPr>
            <a:cxnSpLocks/>
            <a:stCxn id="61" idx="3"/>
            <a:endCxn id="43" idx="2"/>
          </p:cNvCxnSpPr>
          <p:nvPr/>
        </p:nvCxnSpPr>
        <p:spPr>
          <a:xfrm flipV="1">
            <a:off x="4467106" y="3972880"/>
            <a:ext cx="719164" cy="136658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28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F0D7-F301-4E4C-97F2-4F53F8C0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Management Process Flow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7654544-B4D3-4791-BF4A-E01EE6C8E54F}"/>
              </a:ext>
            </a:extLst>
          </p:cNvPr>
          <p:cNvGrpSpPr/>
          <p:nvPr/>
        </p:nvGrpSpPr>
        <p:grpSpPr>
          <a:xfrm>
            <a:off x="115858" y="980727"/>
            <a:ext cx="11955218" cy="5759435"/>
            <a:chOff x="115858" y="75415"/>
            <a:chExt cx="11960284" cy="6664748"/>
          </a:xfrm>
        </p:grpSpPr>
        <p:sp>
          <p:nvSpPr>
            <p:cNvPr id="3" name="Rectangle: Rounded Corners 23">
              <a:extLst>
                <a:ext uri="{FF2B5EF4-FFF2-40B4-BE49-F238E27FC236}">
                  <a16:creationId xmlns:a16="http://schemas.microsoft.com/office/drawing/2014/main" id="{65E54DA4-0384-4E1E-A3E7-D45B1404BF45}"/>
                </a:ext>
              </a:extLst>
            </p:cNvPr>
            <p:cNvSpPr/>
            <p:nvPr/>
          </p:nvSpPr>
          <p:spPr>
            <a:xfrm>
              <a:off x="115858" y="75415"/>
              <a:ext cx="11960284" cy="666474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1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" name="Diagrama de flujo: conector 5">
              <a:extLst>
                <a:ext uri="{FF2B5EF4-FFF2-40B4-BE49-F238E27FC236}">
                  <a16:creationId xmlns:a16="http://schemas.microsoft.com/office/drawing/2014/main" id="{4EA4897C-8D2B-4204-9F5B-C826440A98B6}"/>
                </a:ext>
              </a:extLst>
            </p:cNvPr>
            <p:cNvSpPr/>
            <p:nvPr/>
          </p:nvSpPr>
          <p:spPr>
            <a:xfrm>
              <a:off x="461609" y="1839197"/>
              <a:ext cx="390060" cy="366739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" name="Conector recto de flecha 16">
              <a:extLst>
                <a:ext uri="{FF2B5EF4-FFF2-40B4-BE49-F238E27FC236}">
                  <a16:creationId xmlns:a16="http://schemas.microsoft.com/office/drawing/2014/main" id="{D092B6D6-C5DB-4382-BE13-683B345658EE}"/>
                </a:ext>
              </a:extLst>
            </p:cNvPr>
            <p:cNvCxnSpPr>
              <a:cxnSpLocks/>
            </p:cNvCxnSpPr>
            <p:nvPr/>
          </p:nvCxnSpPr>
          <p:spPr>
            <a:xfrm>
              <a:off x="850889" y="2042041"/>
              <a:ext cx="636195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32">
              <a:extLst>
                <a:ext uri="{FF2B5EF4-FFF2-40B4-BE49-F238E27FC236}">
                  <a16:creationId xmlns:a16="http://schemas.microsoft.com/office/drawing/2014/main" id="{F9218470-9B53-42F0-99FB-EBE1FB0B6A22}"/>
                </a:ext>
              </a:extLst>
            </p:cNvPr>
            <p:cNvCxnSpPr>
              <a:cxnSpLocks/>
            </p:cNvCxnSpPr>
            <p:nvPr/>
          </p:nvCxnSpPr>
          <p:spPr>
            <a:xfrm>
              <a:off x="2715285" y="3467832"/>
              <a:ext cx="33559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iagrama de flujo: conector 39">
              <a:extLst>
                <a:ext uri="{FF2B5EF4-FFF2-40B4-BE49-F238E27FC236}">
                  <a16:creationId xmlns:a16="http://schemas.microsoft.com/office/drawing/2014/main" id="{A6F1C24B-87B1-4F8A-B63C-2BF7A544B72E}"/>
                </a:ext>
              </a:extLst>
            </p:cNvPr>
            <p:cNvSpPr/>
            <p:nvPr/>
          </p:nvSpPr>
          <p:spPr>
            <a:xfrm>
              <a:off x="11438231" y="3290152"/>
              <a:ext cx="330607" cy="32990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Diagrama de flujo: proceso 1">
              <a:extLst>
                <a:ext uri="{FF2B5EF4-FFF2-40B4-BE49-F238E27FC236}">
                  <a16:creationId xmlns:a16="http://schemas.microsoft.com/office/drawing/2014/main" id="{0708D139-4499-484E-B271-CDB46795D0B9}"/>
                </a:ext>
              </a:extLst>
            </p:cNvPr>
            <p:cNvSpPr/>
            <p:nvPr/>
          </p:nvSpPr>
          <p:spPr>
            <a:xfrm>
              <a:off x="246987" y="348093"/>
              <a:ext cx="1787925" cy="307777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CuadroTexto 2">
              <a:extLst>
                <a:ext uri="{FF2B5EF4-FFF2-40B4-BE49-F238E27FC236}">
                  <a16:creationId xmlns:a16="http://schemas.microsoft.com/office/drawing/2014/main" id="{D110B413-2111-4916-8F58-0F70C3569BD2}"/>
                </a:ext>
              </a:extLst>
            </p:cNvPr>
            <p:cNvSpPr txBox="1"/>
            <p:nvPr/>
          </p:nvSpPr>
          <p:spPr>
            <a:xfrm>
              <a:off x="275023" y="348093"/>
              <a:ext cx="17879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Subject</a:t>
              </a:r>
              <a:r>
                <a: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Matter Expert</a:t>
              </a:r>
            </a:p>
          </p:txBody>
        </p:sp>
        <p:sp>
          <p:nvSpPr>
            <p:cNvPr id="10" name="CuadroTexto 49">
              <a:extLst>
                <a:ext uri="{FF2B5EF4-FFF2-40B4-BE49-F238E27FC236}">
                  <a16:creationId xmlns:a16="http://schemas.microsoft.com/office/drawing/2014/main" id="{53F84C88-BE11-4466-80EA-8CC74E4C3885}"/>
                </a:ext>
              </a:extLst>
            </p:cNvPr>
            <p:cNvSpPr txBox="1"/>
            <p:nvPr/>
          </p:nvSpPr>
          <p:spPr>
            <a:xfrm>
              <a:off x="3075216" y="3311630"/>
              <a:ext cx="9893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Change</a:t>
              </a:r>
              <a:r>
                <a:rPr kumimoji="0" lang="es-MX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Type?</a:t>
              </a:r>
              <a:endPara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Diagrama de flujo: decisión 9">
              <a:extLst>
                <a:ext uri="{FF2B5EF4-FFF2-40B4-BE49-F238E27FC236}">
                  <a16:creationId xmlns:a16="http://schemas.microsoft.com/office/drawing/2014/main" id="{96D34DE0-7F2D-4D64-AC69-B05A2A395149}"/>
                </a:ext>
              </a:extLst>
            </p:cNvPr>
            <p:cNvSpPr/>
            <p:nvPr/>
          </p:nvSpPr>
          <p:spPr>
            <a:xfrm>
              <a:off x="3066130" y="2898576"/>
              <a:ext cx="1026243" cy="1138511"/>
            </a:xfrm>
            <a:prstGeom prst="flowChartDecision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CuadroTexto 50">
              <a:extLst>
                <a:ext uri="{FF2B5EF4-FFF2-40B4-BE49-F238E27FC236}">
                  <a16:creationId xmlns:a16="http://schemas.microsoft.com/office/drawing/2014/main" id="{3170955E-CBA5-4B14-ADF0-6C074B833A3E}"/>
                </a:ext>
              </a:extLst>
            </p:cNvPr>
            <p:cNvSpPr txBox="1"/>
            <p:nvPr/>
          </p:nvSpPr>
          <p:spPr>
            <a:xfrm>
              <a:off x="3517445" y="2695638"/>
              <a:ext cx="7162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Normal</a:t>
              </a:r>
            </a:p>
          </p:txBody>
        </p:sp>
        <p:cxnSp>
          <p:nvCxnSpPr>
            <p:cNvPr id="13" name="Conector recto de flecha 51">
              <a:extLst>
                <a:ext uri="{FF2B5EF4-FFF2-40B4-BE49-F238E27FC236}">
                  <a16:creationId xmlns:a16="http://schemas.microsoft.com/office/drawing/2014/main" id="{AD30B640-8705-42C3-AF7A-ECADEE1FA2C2}"/>
                </a:ext>
              </a:extLst>
            </p:cNvPr>
            <p:cNvCxnSpPr>
              <a:cxnSpLocks/>
            </p:cNvCxnSpPr>
            <p:nvPr/>
          </p:nvCxnSpPr>
          <p:spPr>
            <a:xfrm>
              <a:off x="4092373" y="2083698"/>
              <a:ext cx="33559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53">
              <a:extLst>
                <a:ext uri="{FF2B5EF4-FFF2-40B4-BE49-F238E27FC236}">
                  <a16:creationId xmlns:a16="http://schemas.microsoft.com/office/drawing/2014/main" id="{51725B5F-2131-4EC5-AD1D-463D01E84E4E}"/>
                </a:ext>
              </a:extLst>
            </p:cNvPr>
            <p:cNvSpPr txBox="1"/>
            <p:nvPr/>
          </p:nvSpPr>
          <p:spPr>
            <a:xfrm>
              <a:off x="3533161" y="3987691"/>
              <a:ext cx="7910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Standard</a:t>
              </a:r>
            </a:p>
          </p:txBody>
        </p:sp>
        <p:cxnSp>
          <p:nvCxnSpPr>
            <p:cNvPr id="15" name="Conector recto 23">
              <a:extLst>
                <a:ext uri="{FF2B5EF4-FFF2-40B4-BE49-F238E27FC236}">
                  <a16:creationId xmlns:a16="http://schemas.microsoft.com/office/drawing/2014/main" id="{3CD7FE1E-78BF-46F2-8EC0-243F191270F2}"/>
                </a:ext>
              </a:extLst>
            </p:cNvPr>
            <p:cNvCxnSpPr/>
            <p:nvPr/>
          </p:nvCxnSpPr>
          <p:spPr>
            <a:xfrm>
              <a:off x="179542" y="4233444"/>
              <a:ext cx="118182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11">
              <a:extLst>
                <a:ext uri="{FF2B5EF4-FFF2-40B4-BE49-F238E27FC236}">
                  <a16:creationId xmlns:a16="http://schemas.microsoft.com/office/drawing/2014/main" id="{5CA17EF8-9296-4B24-8E10-D14A7432A1B4}"/>
                </a:ext>
              </a:extLst>
            </p:cNvPr>
            <p:cNvCxnSpPr/>
            <p:nvPr/>
          </p:nvCxnSpPr>
          <p:spPr>
            <a:xfrm>
              <a:off x="179542" y="5496396"/>
              <a:ext cx="118182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84">
              <a:extLst>
                <a:ext uri="{FF2B5EF4-FFF2-40B4-BE49-F238E27FC236}">
                  <a16:creationId xmlns:a16="http://schemas.microsoft.com/office/drawing/2014/main" id="{953E59B9-0185-455B-A01A-7F645573018B}"/>
                </a:ext>
              </a:extLst>
            </p:cNvPr>
            <p:cNvCxnSpPr/>
            <p:nvPr/>
          </p:nvCxnSpPr>
          <p:spPr>
            <a:xfrm>
              <a:off x="152336" y="1317323"/>
              <a:ext cx="118182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88">
              <a:extLst>
                <a:ext uri="{FF2B5EF4-FFF2-40B4-BE49-F238E27FC236}">
                  <a16:creationId xmlns:a16="http://schemas.microsoft.com/office/drawing/2014/main" id="{57772B93-4B47-475E-A444-5214A530BFEC}"/>
                </a:ext>
              </a:extLst>
            </p:cNvPr>
            <p:cNvSpPr txBox="1"/>
            <p:nvPr/>
          </p:nvSpPr>
          <p:spPr>
            <a:xfrm>
              <a:off x="388585" y="1384679"/>
              <a:ext cx="14272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Change</a:t>
              </a:r>
              <a:r>
                <a: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Manager</a:t>
              </a:r>
            </a:p>
          </p:txBody>
        </p:sp>
        <p:sp>
          <p:nvSpPr>
            <p:cNvPr id="19" name="Diagrama de flujo: proceso 94">
              <a:extLst>
                <a:ext uri="{FF2B5EF4-FFF2-40B4-BE49-F238E27FC236}">
                  <a16:creationId xmlns:a16="http://schemas.microsoft.com/office/drawing/2014/main" id="{2FF7BFF1-5659-4942-8982-4B89057D5C86}"/>
                </a:ext>
              </a:extLst>
            </p:cNvPr>
            <p:cNvSpPr/>
            <p:nvPr/>
          </p:nvSpPr>
          <p:spPr>
            <a:xfrm>
              <a:off x="208248" y="1412445"/>
              <a:ext cx="1787925" cy="239477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Conector recto 96">
              <a:extLst>
                <a:ext uri="{FF2B5EF4-FFF2-40B4-BE49-F238E27FC236}">
                  <a16:creationId xmlns:a16="http://schemas.microsoft.com/office/drawing/2014/main" id="{094D3411-4AAC-42A2-A555-2F00DAF4CADC}"/>
                </a:ext>
              </a:extLst>
            </p:cNvPr>
            <p:cNvCxnSpPr/>
            <p:nvPr/>
          </p:nvCxnSpPr>
          <p:spPr>
            <a:xfrm>
              <a:off x="152336" y="2652507"/>
              <a:ext cx="118182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adroTexto 97">
              <a:extLst>
                <a:ext uri="{FF2B5EF4-FFF2-40B4-BE49-F238E27FC236}">
                  <a16:creationId xmlns:a16="http://schemas.microsoft.com/office/drawing/2014/main" id="{DFDC88C7-046C-42F4-B37E-D7D6A32CA7C8}"/>
                </a:ext>
              </a:extLst>
            </p:cNvPr>
            <p:cNvSpPr txBox="1"/>
            <p:nvPr/>
          </p:nvSpPr>
          <p:spPr>
            <a:xfrm>
              <a:off x="246987" y="2761105"/>
              <a:ext cx="16473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Change</a:t>
              </a:r>
              <a:r>
                <a: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Coordinator</a:t>
              </a:r>
            </a:p>
          </p:txBody>
        </p:sp>
        <p:sp>
          <p:nvSpPr>
            <p:cNvPr id="22" name="Diagrama de flujo: proceso 114">
              <a:extLst>
                <a:ext uri="{FF2B5EF4-FFF2-40B4-BE49-F238E27FC236}">
                  <a16:creationId xmlns:a16="http://schemas.microsoft.com/office/drawing/2014/main" id="{A4F475DA-BC94-4C04-B761-90569056621E}"/>
                </a:ext>
              </a:extLst>
            </p:cNvPr>
            <p:cNvSpPr/>
            <p:nvPr/>
          </p:nvSpPr>
          <p:spPr>
            <a:xfrm>
              <a:off x="199669" y="2783973"/>
              <a:ext cx="1787925" cy="239477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Diagrama de flujo: conector 115">
              <a:extLst>
                <a:ext uri="{FF2B5EF4-FFF2-40B4-BE49-F238E27FC236}">
                  <a16:creationId xmlns:a16="http://schemas.microsoft.com/office/drawing/2014/main" id="{ECA39798-B0A9-4E20-8AC9-B9A25DCC3F15}"/>
                </a:ext>
              </a:extLst>
            </p:cNvPr>
            <p:cNvSpPr/>
            <p:nvPr/>
          </p:nvSpPr>
          <p:spPr>
            <a:xfrm>
              <a:off x="396158" y="3263905"/>
              <a:ext cx="390060" cy="366739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Conector recto de flecha 119">
              <a:extLst>
                <a:ext uri="{FF2B5EF4-FFF2-40B4-BE49-F238E27FC236}">
                  <a16:creationId xmlns:a16="http://schemas.microsoft.com/office/drawing/2014/main" id="{67FA881D-9F8C-4277-8AD3-302A0A027C97}"/>
                </a:ext>
              </a:extLst>
            </p:cNvPr>
            <p:cNvCxnSpPr>
              <a:cxnSpLocks/>
            </p:cNvCxnSpPr>
            <p:nvPr/>
          </p:nvCxnSpPr>
          <p:spPr>
            <a:xfrm>
              <a:off x="780028" y="3447829"/>
              <a:ext cx="64851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127">
              <a:extLst>
                <a:ext uri="{FF2B5EF4-FFF2-40B4-BE49-F238E27FC236}">
                  <a16:creationId xmlns:a16="http://schemas.microsoft.com/office/drawing/2014/main" id="{B9228418-87AD-401C-9590-42694315C1CA}"/>
                </a:ext>
              </a:extLst>
            </p:cNvPr>
            <p:cNvCxnSpPr>
              <a:cxnSpLocks/>
            </p:cNvCxnSpPr>
            <p:nvPr/>
          </p:nvCxnSpPr>
          <p:spPr>
            <a:xfrm>
              <a:off x="2200197" y="2310099"/>
              <a:ext cx="7295" cy="83099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128">
              <a:extLst>
                <a:ext uri="{FF2B5EF4-FFF2-40B4-BE49-F238E27FC236}">
                  <a16:creationId xmlns:a16="http://schemas.microsoft.com/office/drawing/2014/main" id="{D1D9BE6D-BB4D-4C85-80F8-3E675476D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4375" y="2354363"/>
              <a:ext cx="0" cy="54473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136">
              <a:extLst>
                <a:ext uri="{FF2B5EF4-FFF2-40B4-BE49-F238E27FC236}">
                  <a16:creationId xmlns:a16="http://schemas.microsoft.com/office/drawing/2014/main" id="{F75F2036-BB7F-40B0-8E9A-AEB94892EA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4020" y="1050647"/>
              <a:ext cx="0" cy="8078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159">
              <a:extLst>
                <a:ext uri="{FF2B5EF4-FFF2-40B4-BE49-F238E27FC236}">
                  <a16:creationId xmlns:a16="http://schemas.microsoft.com/office/drawing/2014/main" id="{BD7B6805-688F-4B13-9086-56DBC3763866}"/>
                </a:ext>
              </a:extLst>
            </p:cNvPr>
            <p:cNvCxnSpPr>
              <a:cxnSpLocks/>
            </p:cNvCxnSpPr>
            <p:nvPr/>
          </p:nvCxnSpPr>
          <p:spPr>
            <a:xfrm>
              <a:off x="5750489" y="2079983"/>
              <a:ext cx="26834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grama de flujo: decisión 160">
              <a:extLst>
                <a:ext uri="{FF2B5EF4-FFF2-40B4-BE49-F238E27FC236}">
                  <a16:creationId xmlns:a16="http://schemas.microsoft.com/office/drawing/2014/main" id="{BBE978CC-9237-47A4-ADBA-17F17F35A96E}"/>
                </a:ext>
              </a:extLst>
            </p:cNvPr>
            <p:cNvSpPr/>
            <p:nvPr/>
          </p:nvSpPr>
          <p:spPr>
            <a:xfrm>
              <a:off x="6041820" y="1565392"/>
              <a:ext cx="964240" cy="1042348"/>
            </a:xfrm>
            <a:prstGeom prst="flowChartDecision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CuadroTexto 161">
              <a:extLst>
                <a:ext uri="{FF2B5EF4-FFF2-40B4-BE49-F238E27FC236}">
                  <a16:creationId xmlns:a16="http://schemas.microsoft.com/office/drawing/2014/main" id="{530C76CC-20A2-42CA-AAF2-DC445887FC9D}"/>
                </a:ext>
              </a:extLst>
            </p:cNvPr>
            <p:cNvSpPr txBox="1"/>
            <p:nvPr/>
          </p:nvSpPr>
          <p:spPr>
            <a:xfrm>
              <a:off x="7065021" y="1852474"/>
              <a:ext cx="4887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</a:t>
              </a:r>
            </a:p>
          </p:txBody>
        </p:sp>
        <p:sp>
          <p:nvSpPr>
            <p:cNvPr id="31" name="CuadroTexto 162">
              <a:extLst>
                <a:ext uri="{FF2B5EF4-FFF2-40B4-BE49-F238E27FC236}">
                  <a16:creationId xmlns:a16="http://schemas.microsoft.com/office/drawing/2014/main" id="{2437BC16-59D6-4156-9559-7CF7B1DF5ABA}"/>
                </a:ext>
              </a:extLst>
            </p:cNvPr>
            <p:cNvSpPr txBox="1"/>
            <p:nvPr/>
          </p:nvSpPr>
          <p:spPr>
            <a:xfrm>
              <a:off x="5948793" y="3125759"/>
              <a:ext cx="479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Yes</a:t>
              </a:r>
            </a:p>
          </p:txBody>
        </p:sp>
        <p:cxnSp>
          <p:nvCxnSpPr>
            <p:cNvPr id="32" name="Conector recto de flecha 164">
              <a:extLst>
                <a:ext uri="{FF2B5EF4-FFF2-40B4-BE49-F238E27FC236}">
                  <a16:creationId xmlns:a16="http://schemas.microsoft.com/office/drawing/2014/main" id="{3D0956C6-65DE-47A4-AC79-8A89CB392322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60" y="2086566"/>
              <a:ext cx="43719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166">
              <a:extLst>
                <a:ext uri="{FF2B5EF4-FFF2-40B4-BE49-F238E27FC236}">
                  <a16:creationId xmlns:a16="http://schemas.microsoft.com/office/drawing/2014/main" id="{9885D575-2CA2-4189-B9CD-87A7215B6577}"/>
                </a:ext>
              </a:extLst>
            </p:cNvPr>
            <p:cNvSpPr txBox="1"/>
            <p:nvPr/>
          </p:nvSpPr>
          <p:spPr>
            <a:xfrm>
              <a:off x="6144465" y="1941712"/>
              <a:ext cx="8114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Approved?</a:t>
              </a:r>
              <a:endPara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Diagrama de flujo: conector 167">
              <a:extLst>
                <a:ext uri="{FF2B5EF4-FFF2-40B4-BE49-F238E27FC236}">
                  <a16:creationId xmlns:a16="http://schemas.microsoft.com/office/drawing/2014/main" id="{16241E3C-099B-4C0F-845D-5AEA338FB31C}"/>
                </a:ext>
              </a:extLst>
            </p:cNvPr>
            <p:cNvSpPr/>
            <p:nvPr/>
          </p:nvSpPr>
          <p:spPr>
            <a:xfrm>
              <a:off x="7452706" y="1874238"/>
              <a:ext cx="377995" cy="41016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CuadroTexto 168">
              <a:extLst>
                <a:ext uri="{FF2B5EF4-FFF2-40B4-BE49-F238E27FC236}">
                  <a16:creationId xmlns:a16="http://schemas.microsoft.com/office/drawing/2014/main" id="{FF268C37-5DF7-4F7D-97BC-409F5D5ECA49}"/>
                </a:ext>
              </a:extLst>
            </p:cNvPr>
            <p:cNvSpPr txBox="1"/>
            <p:nvPr/>
          </p:nvSpPr>
          <p:spPr>
            <a:xfrm>
              <a:off x="230152" y="4402962"/>
              <a:ext cx="1720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Change</a:t>
              </a:r>
              <a:r>
                <a: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Implementer</a:t>
              </a:r>
            </a:p>
          </p:txBody>
        </p:sp>
        <p:sp>
          <p:nvSpPr>
            <p:cNvPr id="36" name="Diagrama de flujo: proceso 169">
              <a:extLst>
                <a:ext uri="{FF2B5EF4-FFF2-40B4-BE49-F238E27FC236}">
                  <a16:creationId xmlns:a16="http://schemas.microsoft.com/office/drawing/2014/main" id="{62926C04-C3F2-4076-A1DB-DDCDC07A002A}"/>
                </a:ext>
              </a:extLst>
            </p:cNvPr>
            <p:cNvSpPr/>
            <p:nvPr/>
          </p:nvSpPr>
          <p:spPr>
            <a:xfrm>
              <a:off x="179542" y="4453248"/>
              <a:ext cx="1787925" cy="239477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Conector recto 170">
              <a:extLst>
                <a:ext uri="{FF2B5EF4-FFF2-40B4-BE49-F238E27FC236}">
                  <a16:creationId xmlns:a16="http://schemas.microsoft.com/office/drawing/2014/main" id="{A2398932-4763-4467-B00E-3311E9A4FC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9902" y="4028799"/>
              <a:ext cx="11769" cy="8325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171">
              <a:extLst>
                <a:ext uri="{FF2B5EF4-FFF2-40B4-BE49-F238E27FC236}">
                  <a16:creationId xmlns:a16="http://schemas.microsoft.com/office/drawing/2014/main" id="{B3FC63C1-D61B-4659-8CC3-C9AB4FC810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9902" y="4847572"/>
              <a:ext cx="2442149" cy="82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176">
              <a:extLst>
                <a:ext uri="{FF2B5EF4-FFF2-40B4-BE49-F238E27FC236}">
                  <a16:creationId xmlns:a16="http://schemas.microsoft.com/office/drawing/2014/main" id="{9E4426D4-C584-419C-AD4E-9916BA70F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0383" y="4453248"/>
              <a:ext cx="0" cy="40254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178">
              <a:extLst>
                <a:ext uri="{FF2B5EF4-FFF2-40B4-BE49-F238E27FC236}">
                  <a16:creationId xmlns:a16="http://schemas.microsoft.com/office/drawing/2014/main" id="{EF560F21-361E-48DD-B70D-9917F4442525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 flipH="1">
              <a:off x="6012051" y="2599121"/>
              <a:ext cx="504844" cy="13996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181">
              <a:extLst>
                <a:ext uri="{FF2B5EF4-FFF2-40B4-BE49-F238E27FC236}">
                  <a16:creationId xmlns:a16="http://schemas.microsoft.com/office/drawing/2014/main" id="{E44FE457-6064-4B79-841E-9D552620E4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2483" y="3530347"/>
              <a:ext cx="509792" cy="4637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182">
              <a:extLst>
                <a:ext uri="{FF2B5EF4-FFF2-40B4-BE49-F238E27FC236}">
                  <a16:creationId xmlns:a16="http://schemas.microsoft.com/office/drawing/2014/main" id="{495DF8A5-9694-40A7-8039-13EFB5852CE7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6470836" y="4428945"/>
              <a:ext cx="510592" cy="49417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adroTexto 185">
              <a:extLst>
                <a:ext uri="{FF2B5EF4-FFF2-40B4-BE49-F238E27FC236}">
                  <a16:creationId xmlns:a16="http://schemas.microsoft.com/office/drawing/2014/main" id="{D5210407-FDCC-4F6D-81A3-7B41E4BC577F}"/>
                </a:ext>
              </a:extLst>
            </p:cNvPr>
            <p:cNvSpPr txBox="1"/>
            <p:nvPr/>
          </p:nvSpPr>
          <p:spPr>
            <a:xfrm>
              <a:off x="6675743" y="3834085"/>
              <a:ext cx="798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Complex</a:t>
              </a:r>
            </a:p>
          </p:txBody>
        </p:sp>
        <p:sp>
          <p:nvSpPr>
            <p:cNvPr id="44" name="CuadroTexto 186">
              <a:extLst>
                <a:ext uri="{FF2B5EF4-FFF2-40B4-BE49-F238E27FC236}">
                  <a16:creationId xmlns:a16="http://schemas.microsoft.com/office/drawing/2014/main" id="{8FE20AEB-C879-4B76-BA5F-E3C04D0F2E7D}"/>
                </a:ext>
              </a:extLst>
            </p:cNvPr>
            <p:cNvSpPr txBox="1"/>
            <p:nvPr/>
          </p:nvSpPr>
          <p:spPr>
            <a:xfrm>
              <a:off x="6682723" y="4233444"/>
              <a:ext cx="798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Single</a:t>
              </a:r>
            </a:p>
          </p:txBody>
        </p:sp>
        <p:cxnSp>
          <p:nvCxnSpPr>
            <p:cNvPr id="45" name="Conector recto de flecha 187">
              <a:extLst>
                <a:ext uri="{FF2B5EF4-FFF2-40B4-BE49-F238E27FC236}">
                  <a16:creationId xmlns:a16="http://schemas.microsoft.com/office/drawing/2014/main" id="{779E40F0-B3BC-426D-B356-90F9551E72FD}"/>
                </a:ext>
              </a:extLst>
            </p:cNvPr>
            <p:cNvCxnSpPr>
              <a:cxnSpLocks/>
            </p:cNvCxnSpPr>
            <p:nvPr/>
          </p:nvCxnSpPr>
          <p:spPr>
            <a:xfrm>
              <a:off x="7644296" y="3700923"/>
              <a:ext cx="10393" cy="98344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188">
              <a:extLst>
                <a:ext uri="{FF2B5EF4-FFF2-40B4-BE49-F238E27FC236}">
                  <a16:creationId xmlns:a16="http://schemas.microsoft.com/office/drawing/2014/main" id="{123F2E5D-B3C7-4742-89E4-D6B87B89BDC1}"/>
                </a:ext>
              </a:extLst>
            </p:cNvPr>
            <p:cNvSpPr txBox="1"/>
            <p:nvPr/>
          </p:nvSpPr>
          <p:spPr>
            <a:xfrm>
              <a:off x="452363" y="5588165"/>
              <a:ext cx="1377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NOC</a:t>
              </a:r>
              <a:r>
                <a: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s-MX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Monitoring</a:t>
              </a:r>
            </a:p>
          </p:txBody>
        </p:sp>
        <p:sp>
          <p:nvSpPr>
            <p:cNvPr id="47" name="Diagrama de flujo: proceso 189">
              <a:extLst>
                <a:ext uri="{FF2B5EF4-FFF2-40B4-BE49-F238E27FC236}">
                  <a16:creationId xmlns:a16="http://schemas.microsoft.com/office/drawing/2014/main" id="{E50FF8D9-8547-4267-8C41-F9032AA5D8ED}"/>
                </a:ext>
              </a:extLst>
            </p:cNvPr>
            <p:cNvSpPr/>
            <p:nvPr/>
          </p:nvSpPr>
          <p:spPr>
            <a:xfrm>
              <a:off x="247433" y="5628282"/>
              <a:ext cx="1787925" cy="239477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8" name="Conector recto de flecha 192">
              <a:extLst>
                <a:ext uri="{FF2B5EF4-FFF2-40B4-BE49-F238E27FC236}">
                  <a16:creationId xmlns:a16="http://schemas.microsoft.com/office/drawing/2014/main" id="{965592B8-D699-48F4-97E5-6C73868D8EDE}"/>
                </a:ext>
              </a:extLst>
            </p:cNvPr>
            <p:cNvCxnSpPr>
              <a:cxnSpLocks/>
            </p:cNvCxnSpPr>
            <p:nvPr/>
          </p:nvCxnSpPr>
          <p:spPr>
            <a:xfrm>
              <a:off x="7675826" y="5139115"/>
              <a:ext cx="0" cy="63407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195">
              <a:extLst>
                <a:ext uri="{FF2B5EF4-FFF2-40B4-BE49-F238E27FC236}">
                  <a16:creationId xmlns:a16="http://schemas.microsoft.com/office/drawing/2014/main" id="{E33BE464-DF2D-4EAF-8C0B-0B3AAF95D8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4757" y="5146954"/>
              <a:ext cx="2237" cy="62623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196">
              <a:extLst>
                <a:ext uri="{FF2B5EF4-FFF2-40B4-BE49-F238E27FC236}">
                  <a16:creationId xmlns:a16="http://schemas.microsoft.com/office/drawing/2014/main" id="{AEAC24E2-31E9-4AA5-A673-D84ED5AB0A72}"/>
                </a:ext>
              </a:extLst>
            </p:cNvPr>
            <p:cNvCxnSpPr>
              <a:cxnSpLocks/>
            </p:cNvCxnSpPr>
            <p:nvPr/>
          </p:nvCxnSpPr>
          <p:spPr>
            <a:xfrm>
              <a:off x="8295960" y="4908899"/>
              <a:ext cx="19688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iagrama de flujo: decisión 197">
              <a:extLst>
                <a:ext uri="{FF2B5EF4-FFF2-40B4-BE49-F238E27FC236}">
                  <a16:creationId xmlns:a16="http://schemas.microsoft.com/office/drawing/2014/main" id="{09974DBF-2DEC-41FF-97F2-4748E120D896}"/>
                </a:ext>
              </a:extLst>
            </p:cNvPr>
            <p:cNvSpPr/>
            <p:nvPr/>
          </p:nvSpPr>
          <p:spPr>
            <a:xfrm>
              <a:off x="8520610" y="4430743"/>
              <a:ext cx="886884" cy="953146"/>
            </a:xfrm>
            <a:prstGeom prst="flowChartDecision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2" name="Conector recto de flecha 198">
              <a:extLst>
                <a:ext uri="{FF2B5EF4-FFF2-40B4-BE49-F238E27FC236}">
                  <a16:creationId xmlns:a16="http://schemas.microsoft.com/office/drawing/2014/main" id="{ACF27E6C-A93F-4742-A76A-85AE0D055570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V="1">
              <a:off x="9407494" y="4905420"/>
              <a:ext cx="369997" cy="189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199">
              <a:extLst>
                <a:ext uri="{FF2B5EF4-FFF2-40B4-BE49-F238E27FC236}">
                  <a16:creationId xmlns:a16="http://schemas.microsoft.com/office/drawing/2014/main" id="{30F585C2-E923-4776-ABCA-029BEB4DD998}"/>
                </a:ext>
              </a:extLst>
            </p:cNvPr>
            <p:cNvSpPr txBox="1"/>
            <p:nvPr/>
          </p:nvSpPr>
          <p:spPr>
            <a:xfrm>
              <a:off x="8667101" y="4774248"/>
              <a:ext cx="6046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Result?</a:t>
              </a:r>
              <a:endPara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4" name="Conector recto de flecha 200">
              <a:extLst>
                <a:ext uri="{FF2B5EF4-FFF2-40B4-BE49-F238E27FC236}">
                  <a16:creationId xmlns:a16="http://schemas.microsoft.com/office/drawing/2014/main" id="{000C08AA-163D-4590-A2A1-224906D22E64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H="1" flipV="1">
              <a:off x="8954570" y="3762205"/>
              <a:ext cx="9482" cy="668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203">
              <a:extLst>
                <a:ext uri="{FF2B5EF4-FFF2-40B4-BE49-F238E27FC236}">
                  <a16:creationId xmlns:a16="http://schemas.microsoft.com/office/drawing/2014/main" id="{3030362B-3487-4F18-91F1-DAEFE7BAC6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0646" y="3757940"/>
              <a:ext cx="1145531" cy="9273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204">
              <a:extLst>
                <a:ext uri="{FF2B5EF4-FFF2-40B4-BE49-F238E27FC236}">
                  <a16:creationId xmlns:a16="http://schemas.microsoft.com/office/drawing/2014/main" id="{0241C0BF-BE8B-40D2-8FAA-3C50D50AC143}"/>
                </a:ext>
              </a:extLst>
            </p:cNvPr>
            <p:cNvCxnSpPr>
              <a:cxnSpLocks/>
            </p:cNvCxnSpPr>
            <p:nvPr/>
          </p:nvCxnSpPr>
          <p:spPr>
            <a:xfrm>
              <a:off x="9640998" y="3476957"/>
              <a:ext cx="245276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210">
              <a:extLst>
                <a:ext uri="{FF2B5EF4-FFF2-40B4-BE49-F238E27FC236}">
                  <a16:creationId xmlns:a16="http://schemas.microsoft.com/office/drawing/2014/main" id="{548C8904-0D74-40E9-8F9B-8BDE428C158B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>
              <a:off x="11207864" y="3456179"/>
              <a:ext cx="199177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uadroTexto 211">
              <a:extLst>
                <a:ext uri="{FF2B5EF4-FFF2-40B4-BE49-F238E27FC236}">
                  <a16:creationId xmlns:a16="http://schemas.microsoft.com/office/drawing/2014/main" id="{DFD26405-6498-40B8-9BCE-53515E43565D}"/>
                </a:ext>
              </a:extLst>
            </p:cNvPr>
            <p:cNvSpPr txBox="1"/>
            <p:nvPr/>
          </p:nvSpPr>
          <p:spPr>
            <a:xfrm>
              <a:off x="9338990" y="4545559"/>
              <a:ext cx="479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Fail?</a:t>
              </a:r>
              <a:endPara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CuadroTexto 212">
              <a:extLst>
                <a:ext uri="{FF2B5EF4-FFF2-40B4-BE49-F238E27FC236}">
                  <a16:creationId xmlns:a16="http://schemas.microsoft.com/office/drawing/2014/main" id="{8B2C6A15-2B25-4352-B42C-5D88683C2A7C}"/>
                </a:ext>
              </a:extLst>
            </p:cNvPr>
            <p:cNvSpPr txBox="1"/>
            <p:nvPr/>
          </p:nvSpPr>
          <p:spPr>
            <a:xfrm>
              <a:off x="8339630" y="3933886"/>
              <a:ext cx="8248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Success?</a:t>
              </a:r>
              <a:endPara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: Rounded Corners 26">
              <a:extLst>
                <a:ext uri="{FF2B5EF4-FFF2-40B4-BE49-F238E27FC236}">
                  <a16:creationId xmlns:a16="http://schemas.microsoft.com/office/drawing/2014/main" id="{0CAFA8E2-E88D-4BFD-AD91-916523F5B04F}"/>
                </a:ext>
              </a:extLst>
            </p:cNvPr>
            <p:cNvSpPr/>
            <p:nvPr/>
          </p:nvSpPr>
          <p:spPr>
            <a:xfrm>
              <a:off x="2912636" y="550336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Technical Evaluation</a:t>
              </a:r>
            </a:p>
          </p:txBody>
        </p:sp>
        <p:sp>
          <p:nvSpPr>
            <p:cNvPr id="61" name="Rectangle: Rounded Corners 26">
              <a:extLst>
                <a:ext uri="{FF2B5EF4-FFF2-40B4-BE49-F238E27FC236}">
                  <a16:creationId xmlns:a16="http://schemas.microsoft.com/office/drawing/2014/main" id="{CED6D86E-203A-4268-8C4E-9C326DDB3EE1}"/>
                </a:ext>
              </a:extLst>
            </p:cNvPr>
            <p:cNvSpPr/>
            <p:nvPr/>
          </p:nvSpPr>
          <p:spPr>
            <a:xfrm>
              <a:off x="1487084" y="1863983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Review Planned Work</a:t>
              </a:r>
            </a:p>
          </p:txBody>
        </p:sp>
        <p:sp>
          <p:nvSpPr>
            <p:cNvPr id="62" name="Rectangle: Rounded Corners 26">
              <a:extLst>
                <a:ext uri="{FF2B5EF4-FFF2-40B4-BE49-F238E27FC236}">
                  <a16:creationId xmlns:a16="http://schemas.microsoft.com/office/drawing/2014/main" id="{5242F4B4-13EC-4AE3-8198-0D3D5C26D4F1}"/>
                </a:ext>
              </a:extLst>
            </p:cNvPr>
            <p:cNvSpPr/>
            <p:nvPr/>
          </p:nvSpPr>
          <p:spPr>
            <a:xfrm>
              <a:off x="1428546" y="3154915"/>
              <a:ext cx="1393814" cy="66979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Receive, Analyze, Document, Create Change Ticket</a:t>
              </a:r>
            </a:p>
          </p:txBody>
        </p:sp>
        <p:sp>
          <p:nvSpPr>
            <p:cNvPr id="63" name="Rectangle: Rounded Corners 26">
              <a:extLst>
                <a:ext uri="{FF2B5EF4-FFF2-40B4-BE49-F238E27FC236}">
                  <a16:creationId xmlns:a16="http://schemas.microsoft.com/office/drawing/2014/main" id="{5977BD96-1643-4836-A976-3B6A4BD858E9}"/>
                </a:ext>
              </a:extLst>
            </p:cNvPr>
            <p:cNvSpPr/>
            <p:nvPr/>
          </p:nvSpPr>
          <p:spPr>
            <a:xfrm>
              <a:off x="2897970" y="1866474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Review Request</a:t>
              </a:r>
            </a:p>
          </p:txBody>
        </p:sp>
        <p:sp>
          <p:nvSpPr>
            <p:cNvPr id="64" name="Rectangle: Rounded Corners 26">
              <a:extLst>
                <a:ext uri="{FF2B5EF4-FFF2-40B4-BE49-F238E27FC236}">
                  <a16:creationId xmlns:a16="http://schemas.microsoft.com/office/drawing/2014/main" id="{276A3EA9-AA21-4681-A876-27FDC8098B83}"/>
                </a:ext>
              </a:extLst>
            </p:cNvPr>
            <p:cNvSpPr/>
            <p:nvPr/>
          </p:nvSpPr>
          <p:spPr>
            <a:xfrm>
              <a:off x="4439897" y="1866787"/>
              <a:ext cx="1386455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Authorize Change / (E) CAB Review</a:t>
              </a:r>
            </a:p>
          </p:txBody>
        </p:sp>
        <p:sp>
          <p:nvSpPr>
            <p:cNvPr id="65" name="Rectangle: Rounded Corners 26">
              <a:extLst>
                <a:ext uri="{FF2B5EF4-FFF2-40B4-BE49-F238E27FC236}">
                  <a16:creationId xmlns:a16="http://schemas.microsoft.com/office/drawing/2014/main" id="{549A156D-E8DF-48AA-A811-CD5F14F45AC1}"/>
                </a:ext>
              </a:extLst>
            </p:cNvPr>
            <p:cNvSpPr/>
            <p:nvPr/>
          </p:nvSpPr>
          <p:spPr>
            <a:xfrm>
              <a:off x="5354785" y="3998743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Prepare Change</a:t>
              </a:r>
            </a:p>
          </p:txBody>
        </p:sp>
        <p:sp>
          <p:nvSpPr>
            <p:cNvPr id="66" name="Rectangle: Rounded Corners 26">
              <a:extLst>
                <a:ext uri="{FF2B5EF4-FFF2-40B4-BE49-F238E27FC236}">
                  <a16:creationId xmlns:a16="http://schemas.microsoft.com/office/drawing/2014/main" id="{A740C584-14BC-4A9D-9827-E6885F743101}"/>
                </a:ext>
              </a:extLst>
            </p:cNvPr>
            <p:cNvSpPr/>
            <p:nvPr/>
          </p:nvSpPr>
          <p:spPr>
            <a:xfrm>
              <a:off x="6986609" y="3256083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Coordinate Implementation</a:t>
              </a:r>
            </a:p>
          </p:txBody>
        </p:sp>
        <p:sp>
          <p:nvSpPr>
            <p:cNvPr id="67" name="Rectangle: Rounded Corners 26">
              <a:extLst>
                <a:ext uri="{FF2B5EF4-FFF2-40B4-BE49-F238E27FC236}">
                  <a16:creationId xmlns:a16="http://schemas.microsoft.com/office/drawing/2014/main" id="{A39AAD80-5A30-4385-8623-D39467F9D9A6}"/>
                </a:ext>
              </a:extLst>
            </p:cNvPr>
            <p:cNvSpPr/>
            <p:nvPr/>
          </p:nvSpPr>
          <p:spPr>
            <a:xfrm>
              <a:off x="6981428" y="4707115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Implement</a:t>
              </a:r>
            </a:p>
          </p:txBody>
        </p:sp>
        <p:sp>
          <p:nvSpPr>
            <p:cNvPr id="68" name="Rectangle: Rounded Corners 26">
              <a:extLst>
                <a:ext uri="{FF2B5EF4-FFF2-40B4-BE49-F238E27FC236}">
                  <a16:creationId xmlns:a16="http://schemas.microsoft.com/office/drawing/2014/main" id="{C94BADFB-858F-46E7-9C6F-1703B8972CD1}"/>
                </a:ext>
              </a:extLst>
            </p:cNvPr>
            <p:cNvSpPr/>
            <p:nvPr/>
          </p:nvSpPr>
          <p:spPr>
            <a:xfrm>
              <a:off x="8379623" y="3258829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Review Results</a:t>
              </a:r>
            </a:p>
          </p:txBody>
        </p:sp>
        <p:sp>
          <p:nvSpPr>
            <p:cNvPr id="69" name="Rectangle: Rounded Corners 26">
              <a:extLst>
                <a:ext uri="{FF2B5EF4-FFF2-40B4-BE49-F238E27FC236}">
                  <a16:creationId xmlns:a16="http://schemas.microsoft.com/office/drawing/2014/main" id="{37C9427E-7618-46DF-B55A-E4BB5538DD90}"/>
                </a:ext>
              </a:extLst>
            </p:cNvPr>
            <p:cNvSpPr/>
            <p:nvPr/>
          </p:nvSpPr>
          <p:spPr>
            <a:xfrm>
              <a:off x="6516895" y="5789032"/>
              <a:ext cx="4637569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Support Implementation (Verify Network Status, Request Rollback, Create Incident)</a:t>
              </a:r>
            </a:p>
          </p:txBody>
        </p:sp>
        <p:sp>
          <p:nvSpPr>
            <p:cNvPr id="70" name="Rectangle: Rounded Corners 26">
              <a:extLst>
                <a:ext uri="{FF2B5EF4-FFF2-40B4-BE49-F238E27FC236}">
                  <a16:creationId xmlns:a16="http://schemas.microsoft.com/office/drawing/2014/main" id="{AEB7060F-D7A8-448F-8592-F89C614D7703}"/>
                </a:ext>
              </a:extLst>
            </p:cNvPr>
            <p:cNvSpPr/>
            <p:nvPr/>
          </p:nvSpPr>
          <p:spPr>
            <a:xfrm>
              <a:off x="9777491" y="4690904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Rollback</a:t>
              </a:r>
            </a:p>
          </p:txBody>
        </p:sp>
        <p:sp>
          <p:nvSpPr>
            <p:cNvPr id="71" name="Rectangle: Rounded Corners 26">
              <a:extLst>
                <a:ext uri="{FF2B5EF4-FFF2-40B4-BE49-F238E27FC236}">
                  <a16:creationId xmlns:a16="http://schemas.microsoft.com/office/drawing/2014/main" id="{74F57529-B6B7-4129-9348-BFED572B6FC6}"/>
                </a:ext>
              </a:extLst>
            </p:cNvPr>
            <p:cNvSpPr/>
            <p:nvPr/>
          </p:nvSpPr>
          <p:spPr>
            <a:xfrm>
              <a:off x="9893332" y="3240179"/>
              <a:ext cx="1314532" cy="43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A&amp;C DB Updated / Close Ticket</a:t>
              </a:r>
            </a:p>
          </p:txBody>
        </p:sp>
        <p:sp>
          <p:nvSpPr>
            <p:cNvPr id="72" name="Rectángulo 70">
              <a:extLst>
                <a:ext uri="{FF2B5EF4-FFF2-40B4-BE49-F238E27FC236}">
                  <a16:creationId xmlns:a16="http://schemas.microsoft.com/office/drawing/2014/main" id="{D9B792F8-8DCD-4F93-BE4B-5728BECFABA9}"/>
                </a:ext>
              </a:extLst>
            </p:cNvPr>
            <p:cNvSpPr/>
            <p:nvPr/>
          </p:nvSpPr>
          <p:spPr>
            <a:xfrm>
              <a:off x="1177165" y="1554170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73" name="Rectángulo 71">
              <a:extLst>
                <a:ext uri="{FF2B5EF4-FFF2-40B4-BE49-F238E27FC236}">
                  <a16:creationId xmlns:a16="http://schemas.microsoft.com/office/drawing/2014/main" id="{716AC4B2-7824-4992-A735-B42248E6E2B5}"/>
                </a:ext>
              </a:extLst>
            </p:cNvPr>
            <p:cNvSpPr/>
            <p:nvPr/>
          </p:nvSpPr>
          <p:spPr>
            <a:xfrm>
              <a:off x="1118494" y="2975145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4" name="Rectángulo 72">
              <a:extLst>
                <a:ext uri="{FF2B5EF4-FFF2-40B4-BE49-F238E27FC236}">
                  <a16:creationId xmlns:a16="http://schemas.microsoft.com/office/drawing/2014/main" id="{065572DE-3C8C-4FD4-B554-AF083512FFC1}"/>
                </a:ext>
              </a:extLst>
            </p:cNvPr>
            <p:cNvSpPr/>
            <p:nvPr/>
          </p:nvSpPr>
          <p:spPr>
            <a:xfrm>
              <a:off x="2955681" y="2798560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75" name="Rectángulo 73">
              <a:extLst>
                <a:ext uri="{FF2B5EF4-FFF2-40B4-BE49-F238E27FC236}">
                  <a16:creationId xmlns:a16="http://schemas.microsoft.com/office/drawing/2014/main" id="{D278804A-994F-4977-BADF-24947EDB9CBC}"/>
                </a:ext>
              </a:extLst>
            </p:cNvPr>
            <p:cNvSpPr/>
            <p:nvPr/>
          </p:nvSpPr>
          <p:spPr>
            <a:xfrm>
              <a:off x="3266935" y="4255957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6" name="Rectángulo 74">
              <a:extLst>
                <a:ext uri="{FF2B5EF4-FFF2-40B4-BE49-F238E27FC236}">
                  <a16:creationId xmlns:a16="http://schemas.microsoft.com/office/drawing/2014/main" id="{D10F533F-67A0-42A7-996A-FED257D92518}"/>
                </a:ext>
              </a:extLst>
            </p:cNvPr>
            <p:cNvSpPr/>
            <p:nvPr/>
          </p:nvSpPr>
          <p:spPr>
            <a:xfrm>
              <a:off x="3047731" y="2223491"/>
              <a:ext cx="59008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5a</a:t>
              </a:r>
            </a:p>
          </p:txBody>
        </p:sp>
        <p:sp>
          <p:nvSpPr>
            <p:cNvPr id="77" name="Rectángulo 75">
              <a:extLst>
                <a:ext uri="{FF2B5EF4-FFF2-40B4-BE49-F238E27FC236}">
                  <a16:creationId xmlns:a16="http://schemas.microsoft.com/office/drawing/2014/main" id="{97B2125F-1355-4B93-9C23-EF0F80670011}"/>
                </a:ext>
              </a:extLst>
            </p:cNvPr>
            <p:cNvSpPr/>
            <p:nvPr/>
          </p:nvSpPr>
          <p:spPr>
            <a:xfrm>
              <a:off x="3045704" y="882336"/>
              <a:ext cx="59008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5b</a:t>
              </a:r>
            </a:p>
          </p:txBody>
        </p:sp>
        <p:sp>
          <p:nvSpPr>
            <p:cNvPr id="78" name="Rectángulo 76">
              <a:extLst>
                <a:ext uri="{FF2B5EF4-FFF2-40B4-BE49-F238E27FC236}">
                  <a16:creationId xmlns:a16="http://schemas.microsoft.com/office/drawing/2014/main" id="{A19BBBA4-A1AC-480C-968A-B6FF608930D5}"/>
                </a:ext>
              </a:extLst>
            </p:cNvPr>
            <p:cNvSpPr/>
            <p:nvPr/>
          </p:nvSpPr>
          <p:spPr>
            <a:xfrm>
              <a:off x="5197990" y="1259048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9" name="Rectángulo 77">
              <a:extLst>
                <a:ext uri="{FF2B5EF4-FFF2-40B4-BE49-F238E27FC236}">
                  <a16:creationId xmlns:a16="http://schemas.microsoft.com/office/drawing/2014/main" id="{4888CEA8-6468-4C0F-B4E3-8AD137FDA258}"/>
                </a:ext>
              </a:extLst>
            </p:cNvPr>
            <p:cNvSpPr/>
            <p:nvPr/>
          </p:nvSpPr>
          <p:spPr>
            <a:xfrm>
              <a:off x="5553450" y="3563094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80" name="Rectángulo 78">
              <a:extLst>
                <a:ext uri="{FF2B5EF4-FFF2-40B4-BE49-F238E27FC236}">
                  <a16:creationId xmlns:a16="http://schemas.microsoft.com/office/drawing/2014/main" id="{33862952-D3F3-46C6-A8BC-BEE0774CD2D4}"/>
                </a:ext>
              </a:extLst>
            </p:cNvPr>
            <p:cNvSpPr/>
            <p:nvPr/>
          </p:nvSpPr>
          <p:spPr>
            <a:xfrm>
              <a:off x="7121516" y="4255957"/>
              <a:ext cx="57018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8a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1" name="Rectángulo 79">
              <a:extLst>
                <a:ext uri="{FF2B5EF4-FFF2-40B4-BE49-F238E27FC236}">
                  <a16:creationId xmlns:a16="http://schemas.microsoft.com/office/drawing/2014/main" id="{147FD196-CC83-46FD-A6B5-B98FBA0A7EE5}"/>
                </a:ext>
              </a:extLst>
            </p:cNvPr>
            <p:cNvSpPr/>
            <p:nvPr/>
          </p:nvSpPr>
          <p:spPr>
            <a:xfrm>
              <a:off x="7260514" y="2791734"/>
              <a:ext cx="673729" cy="6054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8b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2" name="Rectángulo 80">
              <a:extLst>
                <a:ext uri="{FF2B5EF4-FFF2-40B4-BE49-F238E27FC236}">
                  <a16:creationId xmlns:a16="http://schemas.microsoft.com/office/drawing/2014/main" id="{E48F3996-2A0F-40ED-9ACB-FDF250CA5878}"/>
                </a:ext>
              </a:extLst>
            </p:cNvPr>
            <p:cNvSpPr/>
            <p:nvPr/>
          </p:nvSpPr>
          <p:spPr>
            <a:xfrm>
              <a:off x="6146600" y="5734081"/>
              <a:ext cx="40398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3" name="Rectángulo 81">
              <a:extLst>
                <a:ext uri="{FF2B5EF4-FFF2-40B4-BE49-F238E27FC236}">
                  <a16:creationId xmlns:a16="http://schemas.microsoft.com/office/drawing/2014/main" id="{DBE8D2D3-8CC5-4E63-A2FF-4027014F275D}"/>
                </a:ext>
              </a:extLst>
            </p:cNvPr>
            <p:cNvSpPr/>
            <p:nvPr/>
          </p:nvSpPr>
          <p:spPr>
            <a:xfrm>
              <a:off x="8739960" y="2798560"/>
              <a:ext cx="57018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sp>
          <p:nvSpPr>
            <p:cNvPr id="84" name="Rectángulo 82">
              <a:extLst>
                <a:ext uri="{FF2B5EF4-FFF2-40B4-BE49-F238E27FC236}">
                  <a16:creationId xmlns:a16="http://schemas.microsoft.com/office/drawing/2014/main" id="{BC786414-952C-4CAC-ABF1-97E1DB892EB6}"/>
                </a:ext>
              </a:extLst>
            </p:cNvPr>
            <p:cNvSpPr/>
            <p:nvPr/>
          </p:nvSpPr>
          <p:spPr>
            <a:xfrm>
              <a:off x="10265504" y="2782720"/>
              <a:ext cx="57018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91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Custom 1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333</Words>
  <Application>Microsoft Office PowerPoint</Application>
  <PresentationFormat>Custom</PresentationFormat>
  <Paragraphs>154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Franklin Gothic Medium</vt:lpstr>
      <vt:lpstr>Segoe UI</vt:lpstr>
      <vt:lpstr>Business Contrast 16x9</vt:lpstr>
      <vt:lpstr>Service Event Management Process Flow</vt:lpstr>
      <vt:lpstr>Service Incident Management Process Flow</vt:lpstr>
      <vt:lpstr>Problem Management Process Flow</vt:lpstr>
      <vt:lpstr>Change Management Process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2020-05-24T16:37:11Z</dcterms:created>
  <dcterms:modified xsi:type="dcterms:W3CDTF">2020-12-04T03:57:59Z</dcterms:modified>
</cp:coreProperties>
</file>