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C58783-0833-2642-9CD5-D489389CB76F}" v="57" dt="2025-10-31T16:56:34.878"/>
    <p1510:client id="{AAC1F951-0C65-8B4C-9B54-8D30421C746A}" v="18" dt="2025-10-31T22:34:06.3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825"/>
  </p:normalViewPr>
  <p:slideViewPr>
    <p:cSldViewPr snapToGrid="0">
      <p:cViewPr>
        <p:scale>
          <a:sx n="100" d="100"/>
          <a:sy n="100" d="100"/>
        </p:scale>
        <p:origin x="148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ma Philamore" userId="db50e2f3-17b2-4cc0-b719-fb6254d3e9df" providerId="ADAL" clId="{B5D85944-D90A-5912-90C6-4C26E424D3D6}"/>
    <pc:docChg chg="undo custSel addSld modSld">
      <pc:chgData name="Hemma Philamore" userId="db50e2f3-17b2-4cc0-b719-fb6254d3e9df" providerId="ADAL" clId="{B5D85944-D90A-5912-90C6-4C26E424D3D6}" dt="2025-10-31T22:34:06.322" v="77" actId="164"/>
      <pc:docMkLst>
        <pc:docMk/>
      </pc:docMkLst>
      <pc:sldChg chg="addSp modSp mod">
        <pc:chgData name="Hemma Philamore" userId="db50e2f3-17b2-4cc0-b719-fb6254d3e9df" providerId="ADAL" clId="{B5D85944-D90A-5912-90C6-4C26E424D3D6}" dt="2025-10-31T22:34:06.322" v="77" actId="164"/>
        <pc:sldMkLst>
          <pc:docMk/>
          <pc:sldMk cId="3862914363" sldId="259"/>
        </pc:sldMkLst>
        <pc:spChg chg="mod">
          <ac:chgData name="Hemma Philamore" userId="db50e2f3-17b2-4cc0-b719-fb6254d3e9df" providerId="ADAL" clId="{B5D85944-D90A-5912-90C6-4C26E424D3D6}" dt="2025-10-31T22:34:06.322" v="77" actId="164"/>
          <ac:spMkLst>
            <pc:docMk/>
            <pc:sldMk cId="3862914363" sldId="259"/>
            <ac:spMk id="6" creationId="{E4083C7B-F5C8-3203-8283-F35B955156B2}"/>
          </ac:spMkLst>
        </pc:spChg>
        <pc:spChg chg="mod">
          <ac:chgData name="Hemma Philamore" userId="db50e2f3-17b2-4cc0-b719-fb6254d3e9df" providerId="ADAL" clId="{B5D85944-D90A-5912-90C6-4C26E424D3D6}" dt="2025-10-31T22:34:06.322" v="77" actId="164"/>
          <ac:spMkLst>
            <pc:docMk/>
            <pc:sldMk cId="3862914363" sldId="259"/>
            <ac:spMk id="7" creationId="{D49EE039-E017-5213-4A1A-5351580CB051}"/>
          </ac:spMkLst>
        </pc:spChg>
        <pc:spChg chg="mod">
          <ac:chgData name="Hemma Philamore" userId="db50e2f3-17b2-4cc0-b719-fb6254d3e9df" providerId="ADAL" clId="{B5D85944-D90A-5912-90C6-4C26E424D3D6}" dt="2025-10-31T22:34:06.322" v="77" actId="164"/>
          <ac:spMkLst>
            <pc:docMk/>
            <pc:sldMk cId="3862914363" sldId="259"/>
            <ac:spMk id="8" creationId="{8742CBA3-0C44-97AD-95CB-878B02460A73}"/>
          </ac:spMkLst>
        </pc:spChg>
        <pc:spChg chg="mod">
          <ac:chgData name="Hemma Philamore" userId="db50e2f3-17b2-4cc0-b719-fb6254d3e9df" providerId="ADAL" clId="{B5D85944-D90A-5912-90C6-4C26E424D3D6}" dt="2025-10-31T22:34:06.322" v="77" actId="164"/>
          <ac:spMkLst>
            <pc:docMk/>
            <pc:sldMk cId="3862914363" sldId="259"/>
            <ac:spMk id="9" creationId="{8C44DAAA-FDD2-46A7-24DD-A60918539CA8}"/>
          </ac:spMkLst>
        </pc:spChg>
        <pc:spChg chg="mod">
          <ac:chgData name="Hemma Philamore" userId="db50e2f3-17b2-4cc0-b719-fb6254d3e9df" providerId="ADAL" clId="{B5D85944-D90A-5912-90C6-4C26E424D3D6}" dt="2025-10-31T22:34:06.322" v="77" actId="164"/>
          <ac:spMkLst>
            <pc:docMk/>
            <pc:sldMk cId="3862914363" sldId="259"/>
            <ac:spMk id="10" creationId="{A9AE8EB1-17F0-F40C-EDAC-9F01BD1D91DC}"/>
          </ac:spMkLst>
        </pc:spChg>
        <pc:spChg chg="mod">
          <ac:chgData name="Hemma Philamore" userId="db50e2f3-17b2-4cc0-b719-fb6254d3e9df" providerId="ADAL" clId="{B5D85944-D90A-5912-90C6-4C26E424D3D6}" dt="2025-10-31T22:34:06.322" v="77" actId="164"/>
          <ac:spMkLst>
            <pc:docMk/>
            <pc:sldMk cId="3862914363" sldId="259"/>
            <ac:spMk id="11" creationId="{7075A657-5F4C-F6D3-91B9-857745115D02}"/>
          </ac:spMkLst>
        </pc:spChg>
        <pc:spChg chg="mod">
          <ac:chgData name="Hemma Philamore" userId="db50e2f3-17b2-4cc0-b719-fb6254d3e9df" providerId="ADAL" clId="{B5D85944-D90A-5912-90C6-4C26E424D3D6}" dt="2025-10-31T22:32:53.771" v="76" actId="27107"/>
          <ac:spMkLst>
            <pc:docMk/>
            <pc:sldMk cId="3862914363" sldId="259"/>
            <ac:spMk id="12" creationId="{A246302D-E437-DC9D-B47A-40DF2D83D455}"/>
          </ac:spMkLst>
        </pc:spChg>
        <pc:grpChg chg="add mod">
          <ac:chgData name="Hemma Philamore" userId="db50e2f3-17b2-4cc0-b719-fb6254d3e9df" providerId="ADAL" clId="{B5D85944-D90A-5912-90C6-4C26E424D3D6}" dt="2025-10-31T22:34:06.322" v="77" actId="164"/>
          <ac:grpSpMkLst>
            <pc:docMk/>
            <pc:sldMk cId="3862914363" sldId="259"/>
            <ac:grpSpMk id="3" creationId="{ECAFB0DE-FA84-14F9-561E-1AC98D47B910}"/>
          </ac:grpSpMkLst>
        </pc:grpChg>
      </pc:sldChg>
      <pc:sldChg chg="addSp modSp mod">
        <pc:chgData name="Hemma Philamore" userId="db50e2f3-17b2-4cc0-b719-fb6254d3e9df" providerId="ADAL" clId="{B5D85944-D90A-5912-90C6-4C26E424D3D6}" dt="2025-10-31T22:30:22.389" v="71" actId="164"/>
        <pc:sldMkLst>
          <pc:docMk/>
          <pc:sldMk cId="2931534844" sldId="260"/>
        </pc:sldMkLst>
        <pc:spChg chg="mod">
          <ac:chgData name="Hemma Philamore" userId="db50e2f3-17b2-4cc0-b719-fb6254d3e9df" providerId="ADAL" clId="{B5D85944-D90A-5912-90C6-4C26E424D3D6}" dt="2025-10-31T22:29:55.531" v="65" actId="164"/>
          <ac:spMkLst>
            <pc:docMk/>
            <pc:sldMk cId="2931534844" sldId="260"/>
            <ac:spMk id="2" creationId="{35BC36DA-DDFB-FF70-B7C2-5FA9E80ED9D6}"/>
          </ac:spMkLst>
        </pc:spChg>
        <pc:spChg chg="mod">
          <ac:chgData name="Hemma Philamore" userId="db50e2f3-17b2-4cc0-b719-fb6254d3e9df" providerId="ADAL" clId="{B5D85944-D90A-5912-90C6-4C26E424D3D6}" dt="2025-10-31T22:29:55.531" v="65" actId="164"/>
          <ac:spMkLst>
            <pc:docMk/>
            <pc:sldMk cId="2931534844" sldId="260"/>
            <ac:spMk id="3" creationId="{86B3ADEA-91B1-A1E0-DDB2-63B33D0A7337}"/>
          </ac:spMkLst>
        </pc:spChg>
        <pc:spChg chg="mod">
          <ac:chgData name="Hemma Philamore" userId="db50e2f3-17b2-4cc0-b719-fb6254d3e9df" providerId="ADAL" clId="{B5D85944-D90A-5912-90C6-4C26E424D3D6}" dt="2025-10-31T22:29:55.531" v="65" actId="164"/>
          <ac:spMkLst>
            <pc:docMk/>
            <pc:sldMk cId="2931534844" sldId="260"/>
            <ac:spMk id="4" creationId="{97DA82E1-7288-5200-39D7-AF5C750F7D81}"/>
          </ac:spMkLst>
        </pc:spChg>
        <pc:spChg chg="mod">
          <ac:chgData name="Hemma Philamore" userId="db50e2f3-17b2-4cc0-b719-fb6254d3e9df" providerId="ADAL" clId="{B5D85944-D90A-5912-90C6-4C26E424D3D6}" dt="2025-10-31T22:29:55.531" v="65" actId="164"/>
          <ac:spMkLst>
            <pc:docMk/>
            <pc:sldMk cId="2931534844" sldId="260"/>
            <ac:spMk id="5" creationId="{6D8D59F7-3922-233A-20C9-7422BED6060D}"/>
          </ac:spMkLst>
        </pc:spChg>
        <pc:spChg chg="mod">
          <ac:chgData name="Hemma Philamore" userId="db50e2f3-17b2-4cc0-b719-fb6254d3e9df" providerId="ADAL" clId="{B5D85944-D90A-5912-90C6-4C26E424D3D6}" dt="2025-10-31T22:29:55.531" v="65" actId="164"/>
          <ac:spMkLst>
            <pc:docMk/>
            <pc:sldMk cId="2931534844" sldId="260"/>
            <ac:spMk id="9" creationId="{8C79ADE6-1FC9-714B-FB09-A8C10847696D}"/>
          </ac:spMkLst>
        </pc:spChg>
        <pc:spChg chg="mod">
          <ac:chgData name="Hemma Philamore" userId="db50e2f3-17b2-4cc0-b719-fb6254d3e9df" providerId="ADAL" clId="{B5D85944-D90A-5912-90C6-4C26E424D3D6}" dt="2025-10-31T22:30:06.737" v="68" actId="164"/>
          <ac:spMkLst>
            <pc:docMk/>
            <pc:sldMk cId="2931534844" sldId="260"/>
            <ac:spMk id="10" creationId="{920229E4-5C86-20A4-B6C8-F0F198FDCBFC}"/>
          </ac:spMkLst>
        </pc:spChg>
        <pc:spChg chg="mod">
          <ac:chgData name="Hemma Philamore" userId="db50e2f3-17b2-4cc0-b719-fb6254d3e9df" providerId="ADAL" clId="{B5D85944-D90A-5912-90C6-4C26E424D3D6}" dt="2025-10-31T22:30:06.737" v="68" actId="164"/>
          <ac:spMkLst>
            <pc:docMk/>
            <pc:sldMk cId="2931534844" sldId="260"/>
            <ac:spMk id="11" creationId="{58C88577-4783-C591-4BEB-51017BE079BD}"/>
          </ac:spMkLst>
        </pc:spChg>
        <pc:spChg chg="mod">
          <ac:chgData name="Hemma Philamore" userId="db50e2f3-17b2-4cc0-b719-fb6254d3e9df" providerId="ADAL" clId="{B5D85944-D90A-5912-90C6-4C26E424D3D6}" dt="2025-10-31T22:30:06.737" v="68" actId="164"/>
          <ac:spMkLst>
            <pc:docMk/>
            <pc:sldMk cId="2931534844" sldId="260"/>
            <ac:spMk id="12" creationId="{49493173-3D9E-E36D-9100-60AB9052E9D4}"/>
          </ac:spMkLst>
        </pc:spChg>
        <pc:spChg chg="mod">
          <ac:chgData name="Hemma Philamore" userId="db50e2f3-17b2-4cc0-b719-fb6254d3e9df" providerId="ADAL" clId="{B5D85944-D90A-5912-90C6-4C26E424D3D6}" dt="2025-10-31T22:30:06.737" v="68" actId="164"/>
          <ac:spMkLst>
            <pc:docMk/>
            <pc:sldMk cId="2931534844" sldId="260"/>
            <ac:spMk id="13" creationId="{80E93EC8-8FF8-9BBE-E392-161AC04FAE4D}"/>
          </ac:spMkLst>
        </pc:spChg>
        <pc:spChg chg="mod">
          <ac:chgData name="Hemma Philamore" userId="db50e2f3-17b2-4cc0-b719-fb6254d3e9df" providerId="ADAL" clId="{B5D85944-D90A-5912-90C6-4C26E424D3D6}" dt="2025-10-31T22:30:11.791" v="69" actId="164"/>
          <ac:spMkLst>
            <pc:docMk/>
            <pc:sldMk cId="2931534844" sldId="260"/>
            <ac:spMk id="23" creationId="{5051E4F8-17E7-7380-4AD9-21877CCAFFAD}"/>
          </ac:spMkLst>
        </pc:spChg>
        <pc:spChg chg="mod">
          <ac:chgData name="Hemma Philamore" userId="db50e2f3-17b2-4cc0-b719-fb6254d3e9df" providerId="ADAL" clId="{B5D85944-D90A-5912-90C6-4C26E424D3D6}" dt="2025-10-31T22:30:11.791" v="69" actId="164"/>
          <ac:spMkLst>
            <pc:docMk/>
            <pc:sldMk cId="2931534844" sldId="260"/>
            <ac:spMk id="24" creationId="{A4E16798-CA96-6FAB-51DD-63AFADAB18E7}"/>
          </ac:spMkLst>
        </pc:spChg>
        <pc:spChg chg="mod">
          <ac:chgData name="Hemma Philamore" userId="db50e2f3-17b2-4cc0-b719-fb6254d3e9df" providerId="ADAL" clId="{B5D85944-D90A-5912-90C6-4C26E424D3D6}" dt="2025-10-31T22:30:11.791" v="69" actId="164"/>
          <ac:spMkLst>
            <pc:docMk/>
            <pc:sldMk cId="2931534844" sldId="260"/>
            <ac:spMk id="25" creationId="{85A6D2D1-ED37-0A95-4758-FBE72C7C918C}"/>
          </ac:spMkLst>
        </pc:spChg>
        <pc:spChg chg="mod">
          <ac:chgData name="Hemma Philamore" userId="db50e2f3-17b2-4cc0-b719-fb6254d3e9df" providerId="ADAL" clId="{B5D85944-D90A-5912-90C6-4C26E424D3D6}" dt="2025-10-31T22:30:11.791" v="69" actId="164"/>
          <ac:spMkLst>
            <pc:docMk/>
            <pc:sldMk cId="2931534844" sldId="260"/>
            <ac:spMk id="26" creationId="{25276389-AA7A-AB4E-A5E4-F0DEFFCE3526}"/>
          </ac:spMkLst>
        </pc:spChg>
        <pc:spChg chg="mod">
          <ac:chgData name="Hemma Philamore" userId="db50e2f3-17b2-4cc0-b719-fb6254d3e9df" providerId="ADAL" clId="{B5D85944-D90A-5912-90C6-4C26E424D3D6}" dt="2025-10-31T22:30:11.791" v="69" actId="164"/>
          <ac:spMkLst>
            <pc:docMk/>
            <pc:sldMk cId="2931534844" sldId="260"/>
            <ac:spMk id="33" creationId="{2E5359B8-D359-A0DF-8E8C-FB43D929AC1E}"/>
          </ac:spMkLst>
        </pc:spChg>
        <pc:spChg chg="mod">
          <ac:chgData name="Hemma Philamore" userId="db50e2f3-17b2-4cc0-b719-fb6254d3e9df" providerId="ADAL" clId="{B5D85944-D90A-5912-90C6-4C26E424D3D6}" dt="2025-10-31T22:30:11.791" v="69" actId="164"/>
          <ac:spMkLst>
            <pc:docMk/>
            <pc:sldMk cId="2931534844" sldId="260"/>
            <ac:spMk id="34" creationId="{4C8FF94A-D7DC-A56E-F02F-3888DD389858}"/>
          </ac:spMkLst>
        </pc:spChg>
        <pc:spChg chg="mod">
          <ac:chgData name="Hemma Philamore" userId="db50e2f3-17b2-4cc0-b719-fb6254d3e9df" providerId="ADAL" clId="{B5D85944-D90A-5912-90C6-4C26E424D3D6}" dt="2025-10-31T22:30:16.608" v="70" actId="164"/>
          <ac:spMkLst>
            <pc:docMk/>
            <pc:sldMk cId="2931534844" sldId="260"/>
            <ac:spMk id="35" creationId="{A2325D2B-7792-34BC-139D-380180DCC059}"/>
          </ac:spMkLst>
        </pc:spChg>
        <pc:spChg chg="mod">
          <ac:chgData name="Hemma Philamore" userId="db50e2f3-17b2-4cc0-b719-fb6254d3e9df" providerId="ADAL" clId="{B5D85944-D90A-5912-90C6-4C26E424D3D6}" dt="2025-10-31T22:30:16.608" v="70" actId="164"/>
          <ac:spMkLst>
            <pc:docMk/>
            <pc:sldMk cId="2931534844" sldId="260"/>
            <ac:spMk id="36" creationId="{B977CC3F-84DD-845A-1E0D-40667A09B544}"/>
          </ac:spMkLst>
        </pc:spChg>
        <pc:spChg chg="mod">
          <ac:chgData name="Hemma Philamore" userId="db50e2f3-17b2-4cc0-b719-fb6254d3e9df" providerId="ADAL" clId="{B5D85944-D90A-5912-90C6-4C26E424D3D6}" dt="2025-10-31T22:30:16.608" v="70" actId="164"/>
          <ac:spMkLst>
            <pc:docMk/>
            <pc:sldMk cId="2931534844" sldId="260"/>
            <ac:spMk id="37" creationId="{99927DA2-C657-F381-1A18-841592D79FA7}"/>
          </ac:spMkLst>
        </pc:spChg>
        <pc:spChg chg="mod">
          <ac:chgData name="Hemma Philamore" userId="db50e2f3-17b2-4cc0-b719-fb6254d3e9df" providerId="ADAL" clId="{B5D85944-D90A-5912-90C6-4C26E424D3D6}" dt="2025-10-31T22:30:16.608" v="70" actId="164"/>
          <ac:spMkLst>
            <pc:docMk/>
            <pc:sldMk cId="2931534844" sldId="260"/>
            <ac:spMk id="38" creationId="{CED1D635-0708-8F95-B8A1-6801BD522EFC}"/>
          </ac:spMkLst>
        </pc:spChg>
        <pc:spChg chg="mod">
          <ac:chgData name="Hemma Philamore" userId="db50e2f3-17b2-4cc0-b719-fb6254d3e9df" providerId="ADAL" clId="{B5D85944-D90A-5912-90C6-4C26E424D3D6}" dt="2025-10-31T22:30:22.389" v="71" actId="164"/>
          <ac:spMkLst>
            <pc:docMk/>
            <pc:sldMk cId="2931534844" sldId="260"/>
            <ac:spMk id="48" creationId="{CA4C47CA-F240-A9FC-3AE9-F2E7193582D0}"/>
          </ac:spMkLst>
        </pc:spChg>
        <pc:spChg chg="mod">
          <ac:chgData name="Hemma Philamore" userId="db50e2f3-17b2-4cc0-b719-fb6254d3e9df" providerId="ADAL" clId="{B5D85944-D90A-5912-90C6-4C26E424D3D6}" dt="2025-10-31T22:30:22.389" v="71" actId="164"/>
          <ac:spMkLst>
            <pc:docMk/>
            <pc:sldMk cId="2931534844" sldId="260"/>
            <ac:spMk id="49" creationId="{78CEF627-B756-8869-A966-2C9A349B3DC2}"/>
          </ac:spMkLst>
        </pc:spChg>
        <pc:spChg chg="mod">
          <ac:chgData name="Hemma Philamore" userId="db50e2f3-17b2-4cc0-b719-fb6254d3e9df" providerId="ADAL" clId="{B5D85944-D90A-5912-90C6-4C26E424D3D6}" dt="2025-10-31T22:30:22.389" v="71" actId="164"/>
          <ac:spMkLst>
            <pc:docMk/>
            <pc:sldMk cId="2931534844" sldId="260"/>
            <ac:spMk id="50" creationId="{39A24F7F-6ECB-599A-25BE-C5A15F5EE060}"/>
          </ac:spMkLst>
        </pc:spChg>
        <pc:spChg chg="mod">
          <ac:chgData name="Hemma Philamore" userId="db50e2f3-17b2-4cc0-b719-fb6254d3e9df" providerId="ADAL" clId="{B5D85944-D90A-5912-90C6-4C26E424D3D6}" dt="2025-10-31T22:30:22.389" v="71" actId="164"/>
          <ac:spMkLst>
            <pc:docMk/>
            <pc:sldMk cId="2931534844" sldId="260"/>
            <ac:spMk id="57" creationId="{CD5B3976-A77D-DE3C-B422-4C2FAFC638D5}"/>
          </ac:spMkLst>
        </pc:spChg>
        <pc:spChg chg="mod">
          <ac:chgData name="Hemma Philamore" userId="db50e2f3-17b2-4cc0-b719-fb6254d3e9df" providerId="ADAL" clId="{B5D85944-D90A-5912-90C6-4C26E424D3D6}" dt="2025-10-31T22:30:22.389" v="71" actId="164"/>
          <ac:spMkLst>
            <pc:docMk/>
            <pc:sldMk cId="2931534844" sldId="260"/>
            <ac:spMk id="58" creationId="{457E2959-BE49-72C5-3E15-FBA145091AE9}"/>
          </ac:spMkLst>
        </pc:spChg>
        <pc:grpChg chg="add mod">
          <ac:chgData name="Hemma Philamore" userId="db50e2f3-17b2-4cc0-b719-fb6254d3e9df" providerId="ADAL" clId="{B5D85944-D90A-5912-90C6-4C26E424D3D6}" dt="2025-10-31T22:29:57.651" v="67" actId="14100"/>
          <ac:grpSpMkLst>
            <pc:docMk/>
            <pc:sldMk cId="2931534844" sldId="260"/>
            <ac:grpSpMk id="6" creationId="{C9577AE1-F127-C7EC-FEF6-2D5F5AC6506B}"/>
          </ac:grpSpMkLst>
        </pc:grpChg>
        <pc:grpChg chg="add mod">
          <ac:chgData name="Hemma Philamore" userId="db50e2f3-17b2-4cc0-b719-fb6254d3e9df" providerId="ADAL" clId="{B5D85944-D90A-5912-90C6-4C26E424D3D6}" dt="2025-10-31T22:30:06.737" v="68" actId="164"/>
          <ac:grpSpMkLst>
            <pc:docMk/>
            <pc:sldMk cId="2931534844" sldId="260"/>
            <ac:grpSpMk id="8" creationId="{2D7C0917-E880-C35A-892A-69439B81CBC5}"/>
          </ac:grpSpMkLst>
        </pc:grpChg>
        <pc:grpChg chg="add mod">
          <ac:chgData name="Hemma Philamore" userId="db50e2f3-17b2-4cc0-b719-fb6254d3e9df" providerId="ADAL" clId="{B5D85944-D90A-5912-90C6-4C26E424D3D6}" dt="2025-10-31T22:30:11.791" v="69" actId="164"/>
          <ac:grpSpMkLst>
            <pc:docMk/>
            <pc:sldMk cId="2931534844" sldId="260"/>
            <ac:grpSpMk id="16" creationId="{8F573BA4-0B92-1186-D563-8AC9E0B9D917}"/>
          </ac:grpSpMkLst>
        </pc:grpChg>
        <pc:grpChg chg="add mod">
          <ac:chgData name="Hemma Philamore" userId="db50e2f3-17b2-4cc0-b719-fb6254d3e9df" providerId="ADAL" clId="{B5D85944-D90A-5912-90C6-4C26E424D3D6}" dt="2025-10-31T22:30:16.608" v="70" actId="164"/>
          <ac:grpSpMkLst>
            <pc:docMk/>
            <pc:sldMk cId="2931534844" sldId="260"/>
            <ac:grpSpMk id="17" creationId="{8867E300-2FAF-B6C0-7AC9-B4AC4A2D0331}"/>
          </ac:grpSpMkLst>
        </pc:grpChg>
        <pc:grpChg chg="add mod">
          <ac:chgData name="Hemma Philamore" userId="db50e2f3-17b2-4cc0-b719-fb6254d3e9df" providerId="ADAL" clId="{B5D85944-D90A-5912-90C6-4C26E424D3D6}" dt="2025-10-31T22:30:22.389" v="71" actId="164"/>
          <ac:grpSpMkLst>
            <pc:docMk/>
            <pc:sldMk cId="2931534844" sldId="260"/>
            <ac:grpSpMk id="18" creationId="{5B2EDB5C-5901-953E-D184-059394C6E95E}"/>
          </ac:grpSpMkLst>
        </pc:grpChg>
        <pc:grpChg chg="mod">
          <ac:chgData name="Hemma Philamore" userId="db50e2f3-17b2-4cc0-b719-fb6254d3e9df" providerId="ADAL" clId="{B5D85944-D90A-5912-90C6-4C26E424D3D6}" dt="2025-10-31T22:30:06.737" v="68" actId="164"/>
          <ac:grpSpMkLst>
            <pc:docMk/>
            <pc:sldMk cId="2931534844" sldId="260"/>
            <ac:grpSpMk id="19" creationId="{38A0E93C-488B-ADE3-EDB8-D4979F3E3541}"/>
          </ac:grpSpMkLst>
        </pc:grpChg>
        <pc:grpChg chg="mod">
          <ac:chgData name="Hemma Philamore" userId="db50e2f3-17b2-4cc0-b719-fb6254d3e9df" providerId="ADAL" clId="{B5D85944-D90A-5912-90C6-4C26E424D3D6}" dt="2025-10-31T22:30:06.737" v="68" actId="164"/>
          <ac:grpSpMkLst>
            <pc:docMk/>
            <pc:sldMk cId="2931534844" sldId="260"/>
            <ac:grpSpMk id="20" creationId="{E699DCF7-BC34-C33A-A93E-68C380724573}"/>
          </ac:grpSpMkLst>
        </pc:grpChg>
        <pc:grpChg chg="mod">
          <ac:chgData name="Hemma Philamore" userId="db50e2f3-17b2-4cc0-b719-fb6254d3e9df" providerId="ADAL" clId="{B5D85944-D90A-5912-90C6-4C26E424D3D6}" dt="2025-10-31T22:30:11.791" v="69" actId="164"/>
          <ac:grpSpMkLst>
            <pc:docMk/>
            <pc:sldMk cId="2931534844" sldId="260"/>
            <ac:grpSpMk id="27" creationId="{9DBC6D86-4B4F-F97B-736B-4DA82C902440}"/>
          </ac:grpSpMkLst>
        </pc:grpChg>
        <pc:grpChg chg="mod">
          <ac:chgData name="Hemma Philamore" userId="db50e2f3-17b2-4cc0-b719-fb6254d3e9df" providerId="ADAL" clId="{B5D85944-D90A-5912-90C6-4C26E424D3D6}" dt="2025-10-31T22:30:11.791" v="69" actId="164"/>
          <ac:grpSpMkLst>
            <pc:docMk/>
            <pc:sldMk cId="2931534844" sldId="260"/>
            <ac:grpSpMk id="30" creationId="{68EAEDD3-9E8A-42C3-FCBD-A0E63EA78328}"/>
          </ac:grpSpMkLst>
        </pc:grpChg>
        <pc:grpChg chg="mod">
          <ac:chgData name="Hemma Philamore" userId="db50e2f3-17b2-4cc0-b719-fb6254d3e9df" providerId="ADAL" clId="{B5D85944-D90A-5912-90C6-4C26E424D3D6}" dt="2025-10-31T22:30:16.608" v="70" actId="164"/>
          <ac:grpSpMkLst>
            <pc:docMk/>
            <pc:sldMk cId="2931534844" sldId="260"/>
            <ac:grpSpMk id="39" creationId="{CEE31683-68E7-B029-83A5-70D8E586657C}"/>
          </ac:grpSpMkLst>
        </pc:grpChg>
        <pc:grpChg chg="mod">
          <ac:chgData name="Hemma Philamore" userId="db50e2f3-17b2-4cc0-b719-fb6254d3e9df" providerId="ADAL" clId="{B5D85944-D90A-5912-90C6-4C26E424D3D6}" dt="2025-10-31T22:30:16.608" v="70" actId="164"/>
          <ac:grpSpMkLst>
            <pc:docMk/>
            <pc:sldMk cId="2931534844" sldId="260"/>
            <ac:grpSpMk id="45" creationId="{9C6E0396-E5DA-EBA1-58A2-02E0F77CDF08}"/>
          </ac:grpSpMkLst>
        </pc:grpChg>
        <pc:grpChg chg="mod">
          <ac:chgData name="Hemma Philamore" userId="db50e2f3-17b2-4cc0-b719-fb6254d3e9df" providerId="ADAL" clId="{B5D85944-D90A-5912-90C6-4C26E424D3D6}" dt="2025-10-31T22:30:22.389" v="71" actId="164"/>
          <ac:grpSpMkLst>
            <pc:docMk/>
            <pc:sldMk cId="2931534844" sldId="260"/>
            <ac:grpSpMk id="59" creationId="{015B2FD7-FDB4-1887-BEB8-26645737A5AC}"/>
          </ac:grpSpMkLst>
        </pc:grpChg>
        <pc:grpChg chg="mod">
          <ac:chgData name="Hemma Philamore" userId="db50e2f3-17b2-4cc0-b719-fb6254d3e9df" providerId="ADAL" clId="{B5D85944-D90A-5912-90C6-4C26E424D3D6}" dt="2025-10-31T22:30:22.389" v="71" actId="164"/>
          <ac:grpSpMkLst>
            <pc:docMk/>
            <pc:sldMk cId="2931534844" sldId="260"/>
            <ac:grpSpMk id="62" creationId="{249C649D-402F-1D31-2C98-F2BC9AC672B3}"/>
          </ac:grpSpMkLst>
        </pc:grpChg>
        <pc:cxnChg chg="mod">
          <ac:chgData name="Hemma Philamore" userId="db50e2f3-17b2-4cc0-b719-fb6254d3e9df" providerId="ADAL" clId="{B5D85944-D90A-5912-90C6-4C26E424D3D6}" dt="2025-10-31T22:29:55.531" v="65" actId="164"/>
          <ac:cxnSpMkLst>
            <pc:docMk/>
            <pc:sldMk cId="2931534844" sldId="260"/>
            <ac:cxnSpMk id="7" creationId="{4A27120A-0BB9-DA80-1527-AC9F06671AB0}"/>
          </ac:cxnSpMkLst>
        </pc:cxnChg>
      </pc:sldChg>
      <pc:sldChg chg="addSp delSp modSp mod">
        <pc:chgData name="Hemma Philamore" userId="db50e2f3-17b2-4cc0-b719-fb6254d3e9df" providerId="ADAL" clId="{B5D85944-D90A-5912-90C6-4C26E424D3D6}" dt="2025-10-31T22:32:05.268" v="74" actId="164"/>
        <pc:sldMkLst>
          <pc:docMk/>
          <pc:sldMk cId="3630224590" sldId="261"/>
        </pc:sldMkLst>
        <pc:spChg chg="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2" creationId="{7F86A87D-DABE-6315-F9B1-C2A820C7FEBD}"/>
          </ac:spMkLst>
        </pc:spChg>
        <pc:spChg chg="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3" creationId="{C54ECBCC-C413-C7F7-A3F3-6CA0FF16AEC3}"/>
          </ac:spMkLst>
        </pc:spChg>
        <pc:spChg chg="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4" creationId="{FACB380D-0B5A-CED7-AD37-770448BD04D9}"/>
          </ac:spMkLst>
        </pc:spChg>
        <pc:spChg chg="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5" creationId="{6E676448-2149-1872-5B4A-F4513020975D}"/>
          </ac:spMkLst>
        </pc:spChg>
        <pc:spChg chg="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6" creationId="{11D4DA50-972D-AAEE-1C20-993F59A299BE}"/>
          </ac:spMkLst>
        </pc:spChg>
        <pc:spChg chg="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13" creationId="{FEF9D179-A174-488E-6353-667142C52171}"/>
          </ac:spMkLst>
        </pc:spChg>
        <pc:spChg chg="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14" creationId="{ED54B088-20F1-9D50-2F94-82FA7AD0EE12}"/>
          </ac:spMkLst>
        </pc:spChg>
        <pc:spChg chg="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15" creationId="{7BB21781-D6FE-A643-9505-8724C2EAC4AE}"/>
          </ac:spMkLst>
        </pc:spChg>
        <pc:spChg chg="add 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17" creationId="{5F8782CB-F149-6CB5-6194-CE5A38D00E9C}"/>
          </ac:spMkLst>
        </pc:spChg>
        <pc:spChg chg="add 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19" creationId="{B8E70037-6FAC-F966-775B-F1BDAC9325B5}"/>
          </ac:spMkLst>
        </pc:spChg>
        <pc:spChg chg="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21" creationId="{BE42DA31-2E72-D902-3A35-027EA2E3EE74}"/>
          </ac:spMkLst>
        </pc:spChg>
        <pc:spChg chg="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22" creationId="{B9AAD4D0-EE35-E8EA-432B-1A4555FF0298}"/>
          </ac:spMkLst>
        </pc:spChg>
        <pc:spChg chg="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23" creationId="{0067CD4F-053B-BE4A-E45B-5190618970BC}"/>
          </ac:spMkLst>
        </pc:spChg>
        <pc:spChg chg="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24" creationId="{185CA763-44FD-C3F4-05AA-5F4C99DE4FA0}"/>
          </ac:spMkLst>
        </pc:spChg>
        <pc:spChg chg="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25" creationId="{D75BE8ED-8BCD-0D5B-CF18-4976EF6B7B88}"/>
          </ac:spMkLst>
        </pc:spChg>
        <pc:spChg chg="del">
          <ac:chgData name="Hemma Philamore" userId="db50e2f3-17b2-4cc0-b719-fb6254d3e9df" providerId="ADAL" clId="{B5D85944-D90A-5912-90C6-4C26E424D3D6}" dt="2025-10-31T22:04:48.389" v="32" actId="478"/>
          <ac:spMkLst>
            <pc:docMk/>
            <pc:sldMk cId="3630224590" sldId="261"/>
            <ac:spMk id="26" creationId="{D98849D2-D84F-336A-DACD-9AD2D69AF5F7}"/>
          </ac:spMkLst>
        </pc:spChg>
        <pc:spChg chg="del">
          <ac:chgData name="Hemma Philamore" userId="db50e2f3-17b2-4cc0-b719-fb6254d3e9df" providerId="ADAL" clId="{B5D85944-D90A-5912-90C6-4C26E424D3D6}" dt="2025-10-31T22:05:04.890" v="35" actId="478"/>
          <ac:spMkLst>
            <pc:docMk/>
            <pc:sldMk cId="3630224590" sldId="261"/>
            <ac:spMk id="27" creationId="{F5583A7A-B2A6-4783-A566-BF8760067FEA}"/>
          </ac:spMkLst>
        </pc:spChg>
        <pc:spChg chg="add 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29" creationId="{B31F98ED-8A15-0796-6F73-30BBED3AC27D}"/>
          </ac:spMkLst>
        </pc:spChg>
        <pc:spChg chg="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30" creationId="{895ED45B-4DE6-B8D0-602C-94FB2FA00194}"/>
          </ac:spMkLst>
        </pc:spChg>
        <pc:spChg chg="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37" creationId="{78646DF7-ABB2-B4DD-B3F2-36C391CE81D1}"/>
          </ac:spMkLst>
        </pc:spChg>
        <pc:spChg chg="add 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38" creationId="{964D0F6C-1A6E-B836-EE23-C386719C602A}"/>
          </ac:spMkLst>
        </pc:spChg>
        <pc:spChg chg="add 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0" creationId="{2353C978-29D6-9E50-A0D2-7C1424C170E1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1" creationId="{F9791E3B-6B3C-70F9-20F9-36FFA8B77DB8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2" creationId="{D9D86581-5789-8E16-924F-2297A25396AD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3" creationId="{05532068-14F4-A17B-0F6E-FC3CC093266C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4" creationId="{62A963FB-4E69-1F6F-3D59-2ECFA10BF308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5" creationId="{0DF980C3-FB41-13C8-AC51-46DBE7877A95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6" creationId="{3046237D-7E46-2E78-770B-03A13D6ABA19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7" creationId="{8881A198-BDA4-3E16-EFB8-B151FA8095E0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8" creationId="{38E18DF2-CB35-977F-41E5-D8715D94DC5B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50" creationId="{7DDFF79C-D2BF-FE8C-AE90-27B92329884D}"/>
          </ac:spMkLst>
        </pc:spChg>
        <pc:grpChg chg="mod">
          <ac:chgData name="Hemma Philamore" userId="db50e2f3-17b2-4cc0-b719-fb6254d3e9df" providerId="ADAL" clId="{B5D85944-D90A-5912-90C6-4C26E424D3D6}" dt="2025-10-31T22:32:05.268" v="74" actId="164"/>
          <ac:grpSpMkLst>
            <pc:docMk/>
            <pc:sldMk cId="3630224590" sldId="261"/>
            <ac:grpSpMk id="10" creationId="{3040250D-7075-7650-C53A-AF5B7DFE29E9}"/>
          </ac:grpSpMkLst>
        </pc:grpChg>
        <pc:cxnChg chg="mod">
          <ac:chgData name="Hemma Philamore" userId="db50e2f3-17b2-4cc0-b719-fb6254d3e9df" providerId="ADAL" clId="{B5D85944-D90A-5912-90C6-4C26E424D3D6}" dt="2025-10-31T22:05:12.239" v="36" actId="1076"/>
          <ac:cxnSpMkLst>
            <pc:docMk/>
            <pc:sldMk cId="3630224590" sldId="261"/>
            <ac:cxnSpMk id="39" creationId="{9EFFF1C3-520B-1317-6C2B-B8BC00D277CB}"/>
          </ac:cxnSpMkLst>
        </pc:cxnChg>
      </pc:sldChg>
      <pc:sldChg chg="addSp delSp modSp new mod">
        <pc:chgData name="Hemma Philamore" userId="db50e2f3-17b2-4cc0-b719-fb6254d3e9df" providerId="ADAL" clId="{B5D85944-D90A-5912-90C6-4C26E424D3D6}" dt="2025-10-31T22:32:22.240" v="75" actId="164"/>
        <pc:sldMkLst>
          <pc:docMk/>
          <pc:sldMk cId="4195481004" sldId="262"/>
        </pc:sldMkLst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2" creationId="{53ACE678-C038-DF69-2BE2-DF0C264B4DE7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3" creationId="{78C41DA8-4B20-7F83-C9C3-F270A1234B77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4" creationId="{E00B89CC-6A71-3DCD-F31D-6A29BE26013B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5" creationId="{B32F2371-B7D8-5239-E9C6-D5F375C1D376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6" creationId="{EF752671-0BE6-12D3-BC78-C43AC7B0E4F4}"/>
          </ac:spMkLst>
        </pc:spChg>
        <pc:spChg chg="add mod">
          <ac:chgData name="Hemma Philamore" userId="db50e2f3-17b2-4cc0-b719-fb6254d3e9df" providerId="ADAL" clId="{B5D85944-D90A-5912-90C6-4C26E424D3D6}" dt="2025-10-31T22:02:44.869" v="1"/>
          <ac:spMkLst>
            <pc:docMk/>
            <pc:sldMk cId="4195481004" sldId="262"/>
            <ac:spMk id="7" creationId="{AD26549E-72F6-A6D3-4EC1-9119080A4CFF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8" creationId="{38A16430-A448-EE89-FDC2-D61CAAA716BF}"/>
          </ac:spMkLst>
        </pc:spChg>
        <pc:spChg chg="mod">
          <ac:chgData name="Hemma Philamore" userId="db50e2f3-17b2-4cc0-b719-fb6254d3e9df" providerId="ADAL" clId="{B5D85944-D90A-5912-90C6-4C26E424D3D6}" dt="2025-10-31T22:02:44.869" v="1"/>
          <ac:spMkLst>
            <pc:docMk/>
            <pc:sldMk cId="4195481004" sldId="262"/>
            <ac:spMk id="13" creationId="{20B816DD-570A-0B4D-2DFA-42BA1E1BB1F4}"/>
          </ac:spMkLst>
        </pc:spChg>
        <pc:spChg chg="mod">
          <ac:chgData name="Hemma Philamore" userId="db50e2f3-17b2-4cc0-b719-fb6254d3e9df" providerId="ADAL" clId="{B5D85944-D90A-5912-90C6-4C26E424D3D6}" dt="2025-10-31T22:02:44.869" v="1"/>
          <ac:spMkLst>
            <pc:docMk/>
            <pc:sldMk cId="4195481004" sldId="262"/>
            <ac:spMk id="16" creationId="{A0D11F68-C85E-56B4-95C3-AAFB784103F8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17" creationId="{D4D67E8F-A39F-AC4C-1163-7EDC9822E7AC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18" creationId="{641C8CBE-5E18-34A2-7766-B118B0457DAB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19" creationId="{832AD67F-A986-1DCD-88AF-51E6B317E0C9}"/>
          </ac:spMkLst>
        </pc:spChg>
        <pc:spChg chg="add mod">
          <ac:chgData name="Hemma Philamore" userId="db50e2f3-17b2-4cc0-b719-fb6254d3e9df" providerId="ADAL" clId="{B5D85944-D90A-5912-90C6-4C26E424D3D6}" dt="2025-10-31T22:06:43.667" v="64" actId="20577"/>
          <ac:spMkLst>
            <pc:docMk/>
            <pc:sldMk cId="4195481004" sldId="262"/>
            <ac:spMk id="20" creationId="{778B0C70-B2A6-4650-C94D-845958AF938A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21" creationId="{34C56C2B-03A8-D6DE-EB57-9C5A62F2F372}"/>
          </ac:spMkLst>
        </pc:spChg>
        <pc:spChg chg="add mod">
          <ac:chgData name="Hemma Philamore" userId="db50e2f3-17b2-4cc0-b719-fb6254d3e9df" providerId="ADAL" clId="{B5D85944-D90A-5912-90C6-4C26E424D3D6}" dt="2025-10-31T22:06:08.287" v="52" actId="1076"/>
          <ac:spMkLst>
            <pc:docMk/>
            <pc:sldMk cId="4195481004" sldId="262"/>
            <ac:spMk id="22" creationId="{5760F9C0-3A58-7CA6-16F6-22D9C15901F1}"/>
          </ac:spMkLst>
        </pc:spChg>
        <pc:spChg chg="mod">
          <ac:chgData name="Hemma Philamore" userId="db50e2f3-17b2-4cc0-b719-fb6254d3e9df" providerId="ADAL" clId="{B5D85944-D90A-5912-90C6-4C26E424D3D6}" dt="2025-10-31T22:03:02.741" v="3"/>
          <ac:spMkLst>
            <pc:docMk/>
            <pc:sldMk cId="4195481004" sldId="262"/>
            <ac:spMk id="27" creationId="{F3511981-3915-A516-A5CB-4948B90F3C95}"/>
          </ac:spMkLst>
        </pc:spChg>
        <pc:spChg chg="mod">
          <ac:chgData name="Hemma Philamore" userId="db50e2f3-17b2-4cc0-b719-fb6254d3e9df" providerId="ADAL" clId="{B5D85944-D90A-5912-90C6-4C26E424D3D6}" dt="2025-10-31T22:03:02.741" v="3"/>
          <ac:spMkLst>
            <pc:docMk/>
            <pc:sldMk cId="4195481004" sldId="262"/>
            <ac:spMk id="30" creationId="{2A603D8B-A8EE-1215-2313-CD1FAED95112}"/>
          </ac:spMkLst>
        </pc:spChg>
        <pc:spChg chg="add mod">
          <ac:chgData name="Hemma Philamore" userId="db50e2f3-17b2-4cc0-b719-fb6254d3e9df" providerId="ADAL" clId="{B5D85944-D90A-5912-90C6-4C26E424D3D6}" dt="2025-10-31T22:05:56.977" v="49" actId="1076"/>
          <ac:spMkLst>
            <pc:docMk/>
            <pc:sldMk cId="4195481004" sldId="262"/>
            <ac:spMk id="31" creationId="{870A7E04-8C00-DF21-072D-7E12606F6EB9}"/>
          </ac:spMkLst>
        </pc:spChg>
        <pc:spChg chg="add mod">
          <ac:chgData name="Hemma Philamore" userId="db50e2f3-17b2-4cc0-b719-fb6254d3e9df" providerId="ADAL" clId="{B5D85944-D90A-5912-90C6-4C26E424D3D6}" dt="2025-10-31T22:06:16.959" v="58" actId="20577"/>
          <ac:spMkLst>
            <pc:docMk/>
            <pc:sldMk cId="4195481004" sldId="262"/>
            <ac:spMk id="32" creationId="{65748A39-DB4D-A2DD-5238-A3D02FA0E0D2}"/>
          </ac:spMkLst>
        </pc:spChg>
        <pc:grpChg chg="add mod">
          <ac:chgData name="Hemma Philamore" userId="db50e2f3-17b2-4cc0-b719-fb6254d3e9df" providerId="ADAL" clId="{B5D85944-D90A-5912-90C6-4C26E424D3D6}" dt="2025-10-31T22:03:23.044" v="8" actId="1076"/>
          <ac:grpSpMkLst>
            <pc:docMk/>
            <pc:sldMk cId="4195481004" sldId="262"/>
            <ac:grpSpMk id="11" creationId="{FB6EC67E-3704-9A5D-2EB0-7741E2135028}"/>
          </ac:grpSpMkLst>
        </pc:grpChg>
        <pc:grpChg chg="del">
          <ac:chgData name="Hemma Philamore" userId="db50e2f3-17b2-4cc0-b719-fb6254d3e9df" providerId="ADAL" clId="{B5D85944-D90A-5912-90C6-4C26E424D3D6}" dt="2025-10-31T22:03:19.157" v="7" actId="478"/>
          <ac:grpSpMkLst>
            <pc:docMk/>
            <pc:sldMk cId="4195481004" sldId="262"/>
            <ac:grpSpMk id="14" creationId="{7B838560-1ECA-1082-836D-FF0DCBBDD4F6}"/>
          </ac:grpSpMkLst>
        </pc:grpChg>
        <pc:grpChg chg="add del mod">
          <ac:chgData name="Hemma Philamore" userId="db50e2f3-17b2-4cc0-b719-fb6254d3e9df" providerId="ADAL" clId="{B5D85944-D90A-5912-90C6-4C26E424D3D6}" dt="2025-10-31T22:03:11.116" v="5" actId="478"/>
          <ac:grpSpMkLst>
            <pc:docMk/>
            <pc:sldMk cId="4195481004" sldId="262"/>
            <ac:grpSpMk id="25" creationId="{A35114F7-E407-8B35-1D0C-4C0D41D2CB61}"/>
          </ac:grpSpMkLst>
        </pc:grpChg>
        <pc:grpChg chg="add mod">
          <ac:chgData name="Hemma Philamore" userId="db50e2f3-17b2-4cc0-b719-fb6254d3e9df" providerId="ADAL" clId="{B5D85944-D90A-5912-90C6-4C26E424D3D6}" dt="2025-10-31T22:03:16.419" v="6" actId="1076"/>
          <ac:grpSpMkLst>
            <pc:docMk/>
            <pc:sldMk cId="4195481004" sldId="262"/>
            <ac:grpSpMk id="28" creationId="{3B6BDC52-ECED-2E37-0C48-32BE33720787}"/>
          </ac:grpSpMkLst>
        </pc:grpChg>
        <pc:cxnChg chg="mod">
          <ac:chgData name="Hemma Philamore" userId="db50e2f3-17b2-4cc0-b719-fb6254d3e9df" providerId="ADAL" clId="{B5D85944-D90A-5912-90C6-4C26E424D3D6}" dt="2025-10-31T22:06:04.034" v="51" actId="1076"/>
          <ac:cxnSpMkLst>
            <pc:docMk/>
            <pc:sldMk cId="4195481004" sldId="262"/>
            <ac:cxnSpMk id="10" creationId="{2DBCC64E-40A1-3C15-0E45-C8FC39A58D60}"/>
          </ac:cxnSpMkLst>
        </pc:cxnChg>
        <pc:cxnChg chg="mod">
          <ac:chgData name="Hemma Philamore" userId="db50e2f3-17b2-4cc0-b719-fb6254d3e9df" providerId="ADAL" clId="{B5D85944-D90A-5912-90C6-4C26E424D3D6}" dt="2025-10-31T22:03:08.201" v="4" actId="1076"/>
          <ac:cxnSpMkLst>
            <pc:docMk/>
            <pc:sldMk cId="4195481004" sldId="262"/>
            <ac:cxnSpMk id="23" creationId="{7D1513CA-DF78-F181-A73F-5A69E2712C8D}"/>
          </ac:cxnSpMkLst>
        </pc:cxnChg>
        <pc:cxnChg chg="mod">
          <ac:chgData name="Hemma Philamore" userId="db50e2f3-17b2-4cc0-b719-fb6254d3e9df" providerId="ADAL" clId="{B5D85944-D90A-5912-90C6-4C26E424D3D6}" dt="2025-10-31T22:03:08.201" v="4" actId="1076"/>
          <ac:cxnSpMkLst>
            <pc:docMk/>
            <pc:sldMk cId="4195481004" sldId="262"/>
            <ac:cxnSpMk id="24" creationId="{A68154E9-C7FF-640E-9974-E68C6BE980DB}"/>
          </ac:cxnSpMkLst>
        </pc:cxnChg>
      </pc:sldChg>
    </pc:docChg>
  </pc:docChgLst>
  <pc:docChgLst>
    <pc:chgData name="Hemma Philamore" userId="db50e2f3-17b2-4cc0-b719-fb6254d3e9df" providerId="ADAL" clId="{35C0B9A2-A60C-57EC-AD9B-630767BE11FE}"/>
    <pc:docChg chg="undo custSel addSld delSld modSld">
      <pc:chgData name="Hemma Philamore" userId="db50e2f3-17b2-4cc0-b719-fb6254d3e9df" providerId="ADAL" clId="{35C0B9A2-A60C-57EC-AD9B-630767BE11FE}" dt="2025-10-31T16:57:58.698" v="3158" actId="20577"/>
      <pc:docMkLst>
        <pc:docMk/>
      </pc:docMkLst>
      <pc:sldChg chg="modSp mod">
        <pc:chgData name="Hemma Philamore" userId="db50e2f3-17b2-4cc0-b719-fb6254d3e9df" providerId="ADAL" clId="{35C0B9A2-A60C-57EC-AD9B-630767BE11FE}" dt="2025-10-31T11:37:00.078" v="17" actId="20577"/>
        <pc:sldMkLst>
          <pc:docMk/>
          <pc:sldMk cId="1773176039" sldId="256"/>
        </pc:sldMkLst>
        <pc:spChg chg="mod">
          <ac:chgData name="Hemma Philamore" userId="db50e2f3-17b2-4cc0-b719-fb6254d3e9df" providerId="ADAL" clId="{35C0B9A2-A60C-57EC-AD9B-630767BE11FE}" dt="2025-10-31T11:36:42.888" v="15" actId="20577"/>
          <ac:spMkLst>
            <pc:docMk/>
            <pc:sldMk cId="1773176039" sldId="256"/>
            <ac:spMk id="2" creationId="{4F27C778-9121-A92C-7B8D-1FE67555C21A}"/>
          </ac:spMkLst>
        </pc:spChg>
        <pc:spChg chg="mod">
          <ac:chgData name="Hemma Philamore" userId="db50e2f3-17b2-4cc0-b719-fb6254d3e9df" providerId="ADAL" clId="{35C0B9A2-A60C-57EC-AD9B-630767BE11FE}" dt="2025-10-31T11:37:00.078" v="17" actId="20577"/>
          <ac:spMkLst>
            <pc:docMk/>
            <pc:sldMk cId="1773176039" sldId="256"/>
            <ac:spMk id="3" creationId="{9D162F11-11E1-8A8D-9682-8DEB6F1BB879}"/>
          </ac:spMkLst>
        </pc:spChg>
      </pc:sldChg>
      <pc:sldChg chg="addSp modSp mod">
        <pc:chgData name="Hemma Philamore" userId="db50e2f3-17b2-4cc0-b719-fb6254d3e9df" providerId="ADAL" clId="{35C0B9A2-A60C-57EC-AD9B-630767BE11FE}" dt="2025-10-31T12:44:52.786" v="2627" actId="20577"/>
        <pc:sldMkLst>
          <pc:docMk/>
          <pc:sldMk cId="2343005188" sldId="257"/>
        </pc:sldMkLst>
        <pc:spChg chg="mod">
          <ac:chgData name="Hemma Philamore" userId="db50e2f3-17b2-4cc0-b719-fb6254d3e9df" providerId="ADAL" clId="{35C0B9A2-A60C-57EC-AD9B-630767BE11FE}" dt="2025-10-31T11:41:36.551" v="22" actId="20577"/>
          <ac:spMkLst>
            <pc:docMk/>
            <pc:sldMk cId="2343005188" sldId="257"/>
            <ac:spMk id="2" creationId="{54CF3570-0929-E058-0272-7E63BE9A4F1C}"/>
          </ac:spMkLst>
        </pc:spChg>
        <pc:spChg chg="mod">
          <ac:chgData name="Hemma Philamore" userId="db50e2f3-17b2-4cc0-b719-fb6254d3e9df" providerId="ADAL" clId="{35C0B9A2-A60C-57EC-AD9B-630767BE11FE}" dt="2025-10-31T12:44:52.786" v="2627" actId="20577"/>
          <ac:spMkLst>
            <pc:docMk/>
            <pc:sldMk cId="2343005188" sldId="257"/>
            <ac:spMk id="3" creationId="{3C3BB22B-D79B-E146-DB08-CE5D6A63AE5D}"/>
          </ac:spMkLst>
        </pc:spChg>
        <pc:spChg chg="add mod">
          <ac:chgData name="Hemma Philamore" userId="db50e2f3-17b2-4cc0-b719-fb6254d3e9df" providerId="ADAL" clId="{35C0B9A2-A60C-57EC-AD9B-630767BE11FE}" dt="2025-10-31T11:46:10.509" v="367" actId="1076"/>
          <ac:spMkLst>
            <pc:docMk/>
            <pc:sldMk cId="2343005188" sldId="257"/>
            <ac:spMk id="4" creationId="{6F13D2B9-2F18-3CAE-5A4A-05C9B7B9C914}"/>
          </ac:spMkLst>
        </pc:spChg>
      </pc:sldChg>
      <pc:sldChg chg="addSp delSp modSp mod">
        <pc:chgData name="Hemma Philamore" userId="db50e2f3-17b2-4cc0-b719-fb6254d3e9df" providerId="ADAL" clId="{35C0B9A2-A60C-57EC-AD9B-630767BE11FE}" dt="2025-10-31T15:12:11.426" v="2757" actId="20577"/>
        <pc:sldMkLst>
          <pc:docMk/>
          <pc:sldMk cId="3878556393" sldId="258"/>
        </pc:sldMkLst>
        <pc:spChg chg="mod">
          <ac:chgData name="Hemma Philamore" userId="db50e2f3-17b2-4cc0-b719-fb6254d3e9df" providerId="ADAL" clId="{35C0B9A2-A60C-57EC-AD9B-630767BE11FE}" dt="2025-10-31T12:45:02.323" v="2634" actId="20577"/>
          <ac:spMkLst>
            <pc:docMk/>
            <pc:sldMk cId="3878556393" sldId="258"/>
            <ac:spMk id="2" creationId="{FD0601CB-C244-1CF5-571C-4CFA71916AA1}"/>
          </ac:spMkLst>
        </pc:spChg>
        <pc:spChg chg="del mod">
          <ac:chgData name="Hemma Philamore" userId="db50e2f3-17b2-4cc0-b719-fb6254d3e9df" providerId="ADAL" clId="{35C0B9A2-A60C-57EC-AD9B-630767BE11FE}" dt="2025-10-31T11:47:26.643" v="392" actId="478"/>
          <ac:spMkLst>
            <pc:docMk/>
            <pc:sldMk cId="3878556393" sldId="258"/>
            <ac:spMk id="3" creationId="{FFCDE803-633B-E2AA-6B43-F65A1927B9B1}"/>
          </ac:spMkLst>
        </pc:spChg>
        <pc:spChg chg="add mod">
          <ac:chgData name="Hemma Philamore" userId="db50e2f3-17b2-4cc0-b719-fb6254d3e9df" providerId="ADAL" clId="{35C0B9A2-A60C-57EC-AD9B-630767BE11FE}" dt="2025-10-31T12:45:14.346" v="2655" actId="20577"/>
          <ac:spMkLst>
            <pc:docMk/>
            <pc:sldMk cId="3878556393" sldId="258"/>
            <ac:spMk id="5" creationId="{B6E73365-EF4F-93E7-131D-7A0C75EFD58E}"/>
          </ac:spMkLst>
        </pc:spChg>
        <pc:spChg chg="add mod">
          <ac:chgData name="Hemma Philamore" userId="db50e2f3-17b2-4cc0-b719-fb6254d3e9df" providerId="ADAL" clId="{35C0B9A2-A60C-57EC-AD9B-630767BE11FE}" dt="2025-10-31T15:12:11.426" v="2757" actId="20577"/>
          <ac:spMkLst>
            <pc:docMk/>
            <pc:sldMk cId="3878556393" sldId="258"/>
            <ac:spMk id="6" creationId="{157D52F1-6435-CBDC-B044-CC69660E68E1}"/>
          </ac:spMkLst>
        </pc:spChg>
        <pc:graphicFrameChg chg="add mod modGraphic">
          <ac:chgData name="Hemma Philamore" userId="db50e2f3-17b2-4cc0-b719-fb6254d3e9df" providerId="ADAL" clId="{35C0B9A2-A60C-57EC-AD9B-630767BE11FE}" dt="2025-10-31T11:53:59.816" v="609" actId="1076"/>
          <ac:graphicFrameMkLst>
            <pc:docMk/>
            <pc:sldMk cId="3878556393" sldId="258"/>
            <ac:graphicFrameMk id="4" creationId="{27FC4CC3-6357-92A1-4A8C-983A6D10A444}"/>
          </ac:graphicFrameMkLst>
        </pc:graphicFrameChg>
      </pc:sldChg>
      <pc:sldChg chg="addSp delSp modSp mod">
        <pc:chgData name="Hemma Philamore" userId="db50e2f3-17b2-4cc0-b719-fb6254d3e9df" providerId="ADAL" clId="{35C0B9A2-A60C-57EC-AD9B-630767BE11FE}" dt="2025-10-31T13:56:18.727" v="2722" actId="478"/>
        <pc:sldMkLst>
          <pc:docMk/>
          <pc:sldMk cId="3862914363" sldId="259"/>
        </pc:sldMkLst>
        <pc:spChg chg="mod">
          <ac:chgData name="Hemma Philamore" userId="db50e2f3-17b2-4cc0-b719-fb6254d3e9df" providerId="ADAL" clId="{35C0B9A2-A60C-57EC-AD9B-630767BE11FE}" dt="2025-10-31T12:52:52.137" v="2720" actId="20577"/>
          <ac:spMkLst>
            <pc:docMk/>
            <pc:sldMk cId="3862914363" sldId="259"/>
            <ac:spMk id="2" creationId="{0BD6A09F-C0AE-4396-13F8-A5819F58D109}"/>
          </ac:spMkLst>
        </pc:spChg>
        <pc:spChg chg="del">
          <ac:chgData name="Hemma Philamore" userId="db50e2f3-17b2-4cc0-b719-fb6254d3e9df" providerId="ADAL" clId="{35C0B9A2-A60C-57EC-AD9B-630767BE11FE}" dt="2025-10-31T12:02:20.969" v="1282" actId="478"/>
          <ac:spMkLst>
            <pc:docMk/>
            <pc:sldMk cId="3862914363" sldId="259"/>
            <ac:spMk id="3" creationId="{7CB20A90-9A7F-509C-D767-84D535328D62}"/>
          </ac:spMkLst>
        </pc:spChg>
        <pc:spChg chg="add del mod">
          <ac:chgData name="Hemma Philamore" userId="db50e2f3-17b2-4cc0-b719-fb6254d3e9df" providerId="ADAL" clId="{35C0B9A2-A60C-57EC-AD9B-630767BE11FE}" dt="2025-10-31T12:02:22.837" v="1283" actId="478"/>
          <ac:spMkLst>
            <pc:docMk/>
            <pc:sldMk cId="3862914363" sldId="259"/>
            <ac:spMk id="5" creationId="{B0BA816B-8370-C1F0-C409-731F0D9A2037}"/>
          </ac:spMkLst>
        </pc:spChg>
        <pc:spChg chg="add mod">
          <ac:chgData name="Hemma Philamore" userId="db50e2f3-17b2-4cc0-b719-fb6254d3e9df" providerId="ADAL" clId="{35C0B9A2-A60C-57EC-AD9B-630767BE11FE}" dt="2025-10-31T12:17:00.792" v="1686" actId="1076"/>
          <ac:spMkLst>
            <pc:docMk/>
            <pc:sldMk cId="3862914363" sldId="259"/>
            <ac:spMk id="6" creationId="{E4083C7B-F5C8-3203-8283-F35B955156B2}"/>
          </ac:spMkLst>
        </pc:spChg>
        <pc:spChg chg="add mod">
          <ac:chgData name="Hemma Philamore" userId="db50e2f3-17b2-4cc0-b719-fb6254d3e9df" providerId="ADAL" clId="{35C0B9A2-A60C-57EC-AD9B-630767BE11FE}" dt="2025-10-31T12:17:00.792" v="1686" actId="1076"/>
          <ac:spMkLst>
            <pc:docMk/>
            <pc:sldMk cId="3862914363" sldId="259"/>
            <ac:spMk id="7" creationId="{D49EE039-E017-5213-4A1A-5351580CB051}"/>
          </ac:spMkLst>
        </pc:spChg>
        <pc:spChg chg="add mod">
          <ac:chgData name="Hemma Philamore" userId="db50e2f3-17b2-4cc0-b719-fb6254d3e9df" providerId="ADAL" clId="{35C0B9A2-A60C-57EC-AD9B-630767BE11FE}" dt="2025-10-31T12:17:00.792" v="1686" actId="1076"/>
          <ac:spMkLst>
            <pc:docMk/>
            <pc:sldMk cId="3862914363" sldId="259"/>
            <ac:spMk id="8" creationId="{8742CBA3-0C44-97AD-95CB-878B02460A73}"/>
          </ac:spMkLst>
        </pc:spChg>
        <pc:spChg chg="add mod">
          <ac:chgData name="Hemma Philamore" userId="db50e2f3-17b2-4cc0-b719-fb6254d3e9df" providerId="ADAL" clId="{35C0B9A2-A60C-57EC-AD9B-630767BE11FE}" dt="2025-10-31T12:17:00.792" v="1686" actId="1076"/>
          <ac:spMkLst>
            <pc:docMk/>
            <pc:sldMk cId="3862914363" sldId="259"/>
            <ac:spMk id="9" creationId="{8C44DAAA-FDD2-46A7-24DD-A60918539CA8}"/>
          </ac:spMkLst>
        </pc:spChg>
        <pc:spChg chg="add mod">
          <ac:chgData name="Hemma Philamore" userId="db50e2f3-17b2-4cc0-b719-fb6254d3e9df" providerId="ADAL" clId="{35C0B9A2-A60C-57EC-AD9B-630767BE11FE}" dt="2025-10-31T12:17:00.792" v="1686" actId="1076"/>
          <ac:spMkLst>
            <pc:docMk/>
            <pc:sldMk cId="3862914363" sldId="259"/>
            <ac:spMk id="10" creationId="{A9AE8EB1-17F0-F40C-EDAC-9F01BD1D91DC}"/>
          </ac:spMkLst>
        </pc:spChg>
        <pc:spChg chg="add mod">
          <ac:chgData name="Hemma Philamore" userId="db50e2f3-17b2-4cc0-b719-fb6254d3e9df" providerId="ADAL" clId="{35C0B9A2-A60C-57EC-AD9B-630767BE11FE}" dt="2025-10-31T12:17:00.792" v="1686" actId="1076"/>
          <ac:spMkLst>
            <pc:docMk/>
            <pc:sldMk cId="3862914363" sldId="259"/>
            <ac:spMk id="11" creationId="{7075A657-5F4C-F6D3-91B9-857745115D02}"/>
          </ac:spMkLst>
        </pc:spChg>
        <pc:spChg chg="add mod">
          <ac:chgData name="Hemma Philamore" userId="db50e2f3-17b2-4cc0-b719-fb6254d3e9df" providerId="ADAL" clId="{35C0B9A2-A60C-57EC-AD9B-630767BE11FE}" dt="2025-10-31T12:47:05.801" v="2700" actId="20577"/>
          <ac:spMkLst>
            <pc:docMk/>
            <pc:sldMk cId="3862914363" sldId="259"/>
            <ac:spMk id="12" creationId="{A246302D-E437-DC9D-B47A-40DF2D83D455}"/>
          </ac:spMkLst>
        </pc:spChg>
        <pc:spChg chg="add mod">
          <ac:chgData name="Hemma Philamore" userId="db50e2f3-17b2-4cc0-b719-fb6254d3e9df" providerId="ADAL" clId="{35C0B9A2-A60C-57EC-AD9B-630767BE11FE}" dt="2025-10-31T12:47:15.171" v="2714" actId="20577"/>
          <ac:spMkLst>
            <pc:docMk/>
            <pc:sldMk cId="3862914363" sldId="259"/>
            <ac:spMk id="13" creationId="{864E0085-F809-E515-7767-4CCA1F130AEE}"/>
          </ac:spMkLst>
        </pc:spChg>
        <pc:spChg chg="add del mod">
          <ac:chgData name="Hemma Philamore" userId="db50e2f3-17b2-4cc0-b719-fb6254d3e9df" providerId="ADAL" clId="{35C0B9A2-A60C-57EC-AD9B-630767BE11FE}" dt="2025-10-31T12:38:46.921" v="2421" actId="478"/>
          <ac:spMkLst>
            <pc:docMk/>
            <pc:sldMk cId="3862914363" sldId="259"/>
            <ac:spMk id="14" creationId="{4C4AEE84-B058-F76F-DD5E-056BD97678C3}"/>
          </ac:spMkLst>
        </pc:spChg>
        <pc:spChg chg="add mod">
          <ac:chgData name="Hemma Philamore" userId="db50e2f3-17b2-4cc0-b719-fb6254d3e9df" providerId="ADAL" clId="{35C0B9A2-A60C-57EC-AD9B-630767BE11FE}" dt="2025-10-31T12:39:19.324" v="2496" actId="5793"/>
          <ac:spMkLst>
            <pc:docMk/>
            <pc:sldMk cId="3862914363" sldId="259"/>
            <ac:spMk id="15" creationId="{7A8A12CF-0087-19D5-8538-CAB98ADC8B67}"/>
          </ac:spMkLst>
        </pc:spChg>
        <pc:spChg chg="add del mod">
          <ac:chgData name="Hemma Philamore" userId="db50e2f3-17b2-4cc0-b719-fb6254d3e9df" providerId="ADAL" clId="{35C0B9A2-A60C-57EC-AD9B-630767BE11FE}" dt="2025-10-31T13:56:18.727" v="2722" actId="478"/>
          <ac:spMkLst>
            <pc:docMk/>
            <pc:sldMk cId="3862914363" sldId="259"/>
            <ac:spMk id="16" creationId="{0CA223B2-D676-F266-79C9-91664F410590}"/>
          </ac:spMkLst>
        </pc:spChg>
      </pc:sldChg>
      <pc:sldChg chg="addSp delSp modSp new mod">
        <pc:chgData name="Hemma Philamore" userId="db50e2f3-17b2-4cc0-b719-fb6254d3e9df" providerId="ADAL" clId="{35C0B9A2-A60C-57EC-AD9B-630767BE11FE}" dt="2025-10-31T16:57:09.106" v="3137" actId="20577"/>
        <pc:sldMkLst>
          <pc:docMk/>
          <pc:sldMk cId="2931534844" sldId="260"/>
        </pc:sldMkLst>
        <pc:spChg chg="add mod">
          <ac:chgData name="Hemma Philamore" userId="db50e2f3-17b2-4cc0-b719-fb6254d3e9df" providerId="ADAL" clId="{35C0B9A2-A60C-57EC-AD9B-630767BE11FE}" dt="2025-10-31T16:28:24.599" v="2763" actId="14100"/>
          <ac:spMkLst>
            <pc:docMk/>
            <pc:sldMk cId="2931534844" sldId="260"/>
            <ac:spMk id="2" creationId="{35BC36DA-DDFB-FF70-B7C2-5FA9E80ED9D6}"/>
          </ac:spMkLst>
        </pc:spChg>
        <pc:spChg chg="add mod">
          <ac:chgData name="Hemma Philamore" userId="db50e2f3-17b2-4cc0-b719-fb6254d3e9df" providerId="ADAL" clId="{35C0B9A2-A60C-57EC-AD9B-630767BE11FE}" dt="2025-10-31T16:28:43.603" v="2776" actId="1076"/>
          <ac:spMkLst>
            <pc:docMk/>
            <pc:sldMk cId="2931534844" sldId="260"/>
            <ac:spMk id="3" creationId="{86B3ADEA-91B1-A1E0-DDB2-63B33D0A7337}"/>
          </ac:spMkLst>
        </pc:spChg>
        <pc:spChg chg="add mod">
          <ac:chgData name="Hemma Philamore" userId="db50e2f3-17b2-4cc0-b719-fb6254d3e9df" providerId="ADAL" clId="{35C0B9A2-A60C-57EC-AD9B-630767BE11FE}" dt="2025-10-31T16:29:03.920" v="2781" actId="207"/>
          <ac:spMkLst>
            <pc:docMk/>
            <pc:sldMk cId="2931534844" sldId="260"/>
            <ac:spMk id="4" creationId="{97DA82E1-7288-5200-39D7-AF5C750F7D81}"/>
          </ac:spMkLst>
        </pc:spChg>
        <pc:spChg chg="add mod">
          <ac:chgData name="Hemma Philamore" userId="db50e2f3-17b2-4cc0-b719-fb6254d3e9df" providerId="ADAL" clId="{35C0B9A2-A60C-57EC-AD9B-630767BE11FE}" dt="2025-10-31T16:29:41.585" v="2825" actId="207"/>
          <ac:spMkLst>
            <pc:docMk/>
            <pc:sldMk cId="2931534844" sldId="260"/>
            <ac:spMk id="5" creationId="{6D8D59F7-3922-233A-20C9-7422BED6060D}"/>
          </ac:spMkLst>
        </pc:spChg>
        <pc:spChg chg="add mod">
          <ac:chgData name="Hemma Philamore" userId="db50e2f3-17b2-4cc0-b719-fb6254d3e9df" providerId="ADAL" clId="{35C0B9A2-A60C-57EC-AD9B-630767BE11FE}" dt="2025-10-31T16:30:47.698" v="2849" actId="1076"/>
          <ac:spMkLst>
            <pc:docMk/>
            <pc:sldMk cId="2931534844" sldId="260"/>
            <ac:spMk id="9" creationId="{8C79ADE6-1FC9-714B-FB09-A8C10847696D}"/>
          </ac:spMkLst>
        </pc:spChg>
        <pc:spChg chg="add mod">
          <ac:chgData name="Hemma Philamore" userId="db50e2f3-17b2-4cc0-b719-fb6254d3e9df" providerId="ADAL" clId="{35C0B9A2-A60C-57EC-AD9B-630767BE11FE}" dt="2025-10-31T16:30:59.499" v="2851" actId="1076"/>
          <ac:spMkLst>
            <pc:docMk/>
            <pc:sldMk cId="2931534844" sldId="260"/>
            <ac:spMk id="10" creationId="{920229E4-5C86-20A4-B6C8-F0F198FDCBFC}"/>
          </ac:spMkLst>
        </pc:spChg>
        <pc:spChg chg="add mod">
          <ac:chgData name="Hemma Philamore" userId="db50e2f3-17b2-4cc0-b719-fb6254d3e9df" providerId="ADAL" clId="{35C0B9A2-A60C-57EC-AD9B-630767BE11FE}" dt="2025-10-31T16:30:59.499" v="2851" actId="1076"/>
          <ac:spMkLst>
            <pc:docMk/>
            <pc:sldMk cId="2931534844" sldId="260"/>
            <ac:spMk id="11" creationId="{58C88577-4783-C591-4BEB-51017BE079BD}"/>
          </ac:spMkLst>
        </pc:spChg>
        <pc:spChg chg="add mod">
          <ac:chgData name="Hemma Philamore" userId="db50e2f3-17b2-4cc0-b719-fb6254d3e9df" providerId="ADAL" clId="{35C0B9A2-A60C-57EC-AD9B-630767BE11FE}" dt="2025-10-31T16:30:59.499" v="2851" actId="1076"/>
          <ac:spMkLst>
            <pc:docMk/>
            <pc:sldMk cId="2931534844" sldId="260"/>
            <ac:spMk id="12" creationId="{49493173-3D9E-E36D-9100-60AB9052E9D4}"/>
          </ac:spMkLst>
        </pc:spChg>
        <pc:spChg chg="add mod">
          <ac:chgData name="Hemma Philamore" userId="db50e2f3-17b2-4cc0-b719-fb6254d3e9df" providerId="ADAL" clId="{35C0B9A2-A60C-57EC-AD9B-630767BE11FE}" dt="2025-10-31T16:30:59.499" v="2851" actId="1076"/>
          <ac:spMkLst>
            <pc:docMk/>
            <pc:sldMk cId="2931534844" sldId="260"/>
            <ac:spMk id="13" creationId="{80E93EC8-8FF8-9BBE-E392-161AC04FAE4D}"/>
          </ac:spMkLst>
        </pc:spChg>
        <pc:spChg chg="add mod">
          <ac:chgData name="Hemma Philamore" userId="db50e2f3-17b2-4cc0-b719-fb6254d3e9df" providerId="ADAL" clId="{35C0B9A2-A60C-57EC-AD9B-630767BE11FE}" dt="2025-10-31T16:31:45.938" v="2862" actId="1076"/>
          <ac:spMkLst>
            <pc:docMk/>
            <pc:sldMk cId="2931534844" sldId="260"/>
            <ac:spMk id="15" creationId="{16C76C04-C9DB-8EFB-26C3-0031B929690E}"/>
          </ac:spMkLst>
        </pc:spChg>
        <pc:spChg chg="add mod">
          <ac:chgData name="Hemma Philamore" userId="db50e2f3-17b2-4cc0-b719-fb6254d3e9df" providerId="ADAL" clId="{35C0B9A2-A60C-57EC-AD9B-630767BE11FE}" dt="2025-10-31T16:31:33.171" v="2858" actId="1076"/>
          <ac:spMkLst>
            <pc:docMk/>
            <pc:sldMk cId="2931534844" sldId="260"/>
            <ac:spMk id="17" creationId="{D36172DA-489B-3002-F8CC-61BD59289E28}"/>
          </ac:spMkLst>
        </pc:spChg>
        <pc:spChg chg="mod">
          <ac:chgData name="Hemma Philamore" userId="db50e2f3-17b2-4cc0-b719-fb6254d3e9df" providerId="ADAL" clId="{35C0B9A2-A60C-57EC-AD9B-630767BE11FE}" dt="2025-10-31T16:31:52.475" v="2866" actId="20577"/>
          <ac:spMkLst>
            <pc:docMk/>
            <pc:sldMk cId="2931534844" sldId="260"/>
            <ac:spMk id="22" creationId="{8F8C1461-BB08-0425-E239-17F89849609B}"/>
          </ac:spMkLst>
        </pc:spChg>
        <pc:spChg chg="add mod">
          <ac:chgData name="Hemma Philamore" userId="db50e2f3-17b2-4cc0-b719-fb6254d3e9df" providerId="ADAL" clId="{35C0B9A2-A60C-57EC-AD9B-630767BE11FE}" dt="2025-10-31T16:32:20.500" v="2870" actId="1076"/>
          <ac:spMkLst>
            <pc:docMk/>
            <pc:sldMk cId="2931534844" sldId="260"/>
            <ac:spMk id="23" creationId="{5051E4F8-17E7-7380-4AD9-21877CCAFFAD}"/>
          </ac:spMkLst>
        </pc:spChg>
        <pc:spChg chg="add mod">
          <ac:chgData name="Hemma Philamore" userId="db50e2f3-17b2-4cc0-b719-fb6254d3e9df" providerId="ADAL" clId="{35C0B9A2-A60C-57EC-AD9B-630767BE11FE}" dt="2025-10-31T16:32:20.500" v="2870" actId="1076"/>
          <ac:spMkLst>
            <pc:docMk/>
            <pc:sldMk cId="2931534844" sldId="260"/>
            <ac:spMk id="24" creationId="{A4E16798-CA96-6FAB-51DD-63AFADAB18E7}"/>
          </ac:spMkLst>
        </pc:spChg>
        <pc:spChg chg="add mod">
          <ac:chgData name="Hemma Philamore" userId="db50e2f3-17b2-4cc0-b719-fb6254d3e9df" providerId="ADAL" clId="{35C0B9A2-A60C-57EC-AD9B-630767BE11FE}" dt="2025-10-31T16:32:20.500" v="2870" actId="1076"/>
          <ac:spMkLst>
            <pc:docMk/>
            <pc:sldMk cId="2931534844" sldId="260"/>
            <ac:spMk id="25" creationId="{85A6D2D1-ED37-0A95-4758-FBE72C7C918C}"/>
          </ac:spMkLst>
        </pc:spChg>
        <pc:spChg chg="add mod">
          <ac:chgData name="Hemma Philamore" userId="db50e2f3-17b2-4cc0-b719-fb6254d3e9df" providerId="ADAL" clId="{35C0B9A2-A60C-57EC-AD9B-630767BE11FE}" dt="2025-10-31T16:32:20.500" v="2870" actId="1076"/>
          <ac:spMkLst>
            <pc:docMk/>
            <pc:sldMk cId="2931534844" sldId="260"/>
            <ac:spMk id="26" creationId="{25276389-AA7A-AB4E-A5E4-F0DEFFCE3526}"/>
          </ac:spMkLst>
        </pc:spChg>
        <pc:spChg chg="mod">
          <ac:chgData name="Hemma Philamore" userId="db50e2f3-17b2-4cc0-b719-fb6254d3e9df" providerId="ADAL" clId="{35C0B9A2-A60C-57EC-AD9B-630767BE11FE}" dt="2025-10-31T16:32:14.820" v="2869"/>
          <ac:spMkLst>
            <pc:docMk/>
            <pc:sldMk cId="2931534844" sldId="260"/>
            <ac:spMk id="29" creationId="{3850B59F-01E1-3F14-58B3-DBA3ACF15A82}"/>
          </ac:spMkLst>
        </pc:spChg>
        <pc:spChg chg="mod">
          <ac:chgData name="Hemma Philamore" userId="db50e2f3-17b2-4cc0-b719-fb6254d3e9df" providerId="ADAL" clId="{35C0B9A2-A60C-57EC-AD9B-630767BE11FE}" dt="2025-10-31T16:32:14.820" v="2869"/>
          <ac:spMkLst>
            <pc:docMk/>
            <pc:sldMk cId="2931534844" sldId="260"/>
            <ac:spMk id="32" creationId="{33DB79AA-5452-2573-D66E-14B585D411DA}"/>
          </ac:spMkLst>
        </pc:spChg>
        <pc:spChg chg="add mod">
          <ac:chgData name="Hemma Philamore" userId="db50e2f3-17b2-4cc0-b719-fb6254d3e9df" providerId="ADAL" clId="{35C0B9A2-A60C-57EC-AD9B-630767BE11FE}" dt="2025-10-31T16:32:37.963" v="2874" actId="1076"/>
          <ac:spMkLst>
            <pc:docMk/>
            <pc:sldMk cId="2931534844" sldId="260"/>
            <ac:spMk id="33" creationId="{2E5359B8-D359-A0DF-8E8C-FB43D929AC1E}"/>
          </ac:spMkLst>
        </pc:spChg>
        <pc:spChg chg="add mod">
          <ac:chgData name="Hemma Philamore" userId="db50e2f3-17b2-4cc0-b719-fb6254d3e9df" providerId="ADAL" clId="{35C0B9A2-A60C-57EC-AD9B-630767BE11FE}" dt="2025-10-31T16:56:59.922" v="3133" actId="20577"/>
          <ac:spMkLst>
            <pc:docMk/>
            <pc:sldMk cId="2931534844" sldId="260"/>
            <ac:spMk id="34" creationId="{4C8FF94A-D7DC-A56E-F02F-3888DD389858}"/>
          </ac:spMkLst>
        </pc:spChg>
        <pc:spChg chg="add mod">
          <ac:chgData name="Hemma Philamore" userId="db50e2f3-17b2-4cc0-b719-fb6254d3e9df" providerId="ADAL" clId="{35C0B9A2-A60C-57EC-AD9B-630767BE11FE}" dt="2025-10-31T16:33:16.909" v="2883" actId="1076"/>
          <ac:spMkLst>
            <pc:docMk/>
            <pc:sldMk cId="2931534844" sldId="260"/>
            <ac:spMk id="35" creationId="{A2325D2B-7792-34BC-139D-380180DCC059}"/>
          </ac:spMkLst>
        </pc:spChg>
        <pc:spChg chg="add mod">
          <ac:chgData name="Hemma Philamore" userId="db50e2f3-17b2-4cc0-b719-fb6254d3e9df" providerId="ADAL" clId="{35C0B9A2-A60C-57EC-AD9B-630767BE11FE}" dt="2025-10-31T16:33:16.909" v="2883" actId="1076"/>
          <ac:spMkLst>
            <pc:docMk/>
            <pc:sldMk cId="2931534844" sldId="260"/>
            <ac:spMk id="36" creationId="{B977CC3F-84DD-845A-1E0D-40667A09B544}"/>
          </ac:spMkLst>
        </pc:spChg>
        <pc:spChg chg="add mod">
          <ac:chgData name="Hemma Philamore" userId="db50e2f3-17b2-4cc0-b719-fb6254d3e9df" providerId="ADAL" clId="{35C0B9A2-A60C-57EC-AD9B-630767BE11FE}" dt="2025-10-31T16:33:16.909" v="2883" actId="1076"/>
          <ac:spMkLst>
            <pc:docMk/>
            <pc:sldMk cId="2931534844" sldId="260"/>
            <ac:spMk id="37" creationId="{99927DA2-C657-F381-1A18-841592D79FA7}"/>
          </ac:spMkLst>
        </pc:spChg>
        <pc:spChg chg="add mod">
          <ac:chgData name="Hemma Philamore" userId="db50e2f3-17b2-4cc0-b719-fb6254d3e9df" providerId="ADAL" clId="{35C0B9A2-A60C-57EC-AD9B-630767BE11FE}" dt="2025-10-31T16:33:16.909" v="2883" actId="1076"/>
          <ac:spMkLst>
            <pc:docMk/>
            <pc:sldMk cId="2931534844" sldId="260"/>
            <ac:spMk id="38" creationId="{CED1D635-0708-8F95-B8A1-6801BD522EFC}"/>
          </ac:spMkLst>
        </pc:spChg>
        <pc:spChg chg="mod">
          <ac:chgData name="Hemma Philamore" userId="db50e2f3-17b2-4cc0-b719-fb6254d3e9df" providerId="ADAL" clId="{35C0B9A2-A60C-57EC-AD9B-630767BE11FE}" dt="2025-10-31T16:33:34.418" v="2896" actId="1076"/>
          <ac:spMkLst>
            <pc:docMk/>
            <pc:sldMk cId="2931534844" sldId="260"/>
            <ac:spMk id="41" creationId="{9398AE0E-EA84-B3EC-1B4F-5605156F27F5}"/>
          </ac:spMkLst>
        </pc:spChg>
        <pc:spChg chg="mod">
          <ac:chgData name="Hemma Philamore" userId="db50e2f3-17b2-4cc0-b719-fb6254d3e9df" providerId="ADAL" clId="{35C0B9A2-A60C-57EC-AD9B-630767BE11FE}" dt="2025-10-31T16:34:09.060" v="2904" actId="20577"/>
          <ac:spMkLst>
            <pc:docMk/>
            <pc:sldMk cId="2931534844" sldId="260"/>
            <ac:spMk id="44" creationId="{0542CBE0-6A2B-8AE6-9005-E57CACB6E20C}"/>
          </ac:spMkLst>
        </pc:spChg>
        <pc:spChg chg="mod">
          <ac:chgData name="Hemma Philamore" userId="db50e2f3-17b2-4cc0-b719-fb6254d3e9df" providerId="ADAL" clId="{35C0B9A2-A60C-57EC-AD9B-630767BE11FE}" dt="2025-10-31T16:34:28.964" v="2916" actId="20577"/>
          <ac:spMkLst>
            <pc:docMk/>
            <pc:sldMk cId="2931534844" sldId="260"/>
            <ac:spMk id="47" creationId="{D99B5723-92A1-0214-E09F-24196F5FC4D9}"/>
          </ac:spMkLst>
        </pc:spChg>
        <pc:spChg chg="add mod">
          <ac:chgData name="Hemma Philamore" userId="db50e2f3-17b2-4cc0-b719-fb6254d3e9df" providerId="ADAL" clId="{35C0B9A2-A60C-57EC-AD9B-630767BE11FE}" dt="2025-10-31T16:34:44.187" v="2918" actId="1076"/>
          <ac:spMkLst>
            <pc:docMk/>
            <pc:sldMk cId="2931534844" sldId="260"/>
            <ac:spMk id="48" creationId="{CA4C47CA-F240-A9FC-3AE9-F2E7193582D0}"/>
          </ac:spMkLst>
        </pc:spChg>
        <pc:spChg chg="add mod">
          <ac:chgData name="Hemma Philamore" userId="db50e2f3-17b2-4cc0-b719-fb6254d3e9df" providerId="ADAL" clId="{35C0B9A2-A60C-57EC-AD9B-630767BE11FE}" dt="2025-10-31T16:34:44.187" v="2918" actId="1076"/>
          <ac:spMkLst>
            <pc:docMk/>
            <pc:sldMk cId="2931534844" sldId="260"/>
            <ac:spMk id="49" creationId="{78CEF627-B756-8869-A966-2C9A349B3DC2}"/>
          </ac:spMkLst>
        </pc:spChg>
        <pc:spChg chg="add mod">
          <ac:chgData name="Hemma Philamore" userId="db50e2f3-17b2-4cc0-b719-fb6254d3e9df" providerId="ADAL" clId="{35C0B9A2-A60C-57EC-AD9B-630767BE11FE}" dt="2025-10-31T16:34:44.187" v="2918" actId="1076"/>
          <ac:spMkLst>
            <pc:docMk/>
            <pc:sldMk cId="2931534844" sldId="260"/>
            <ac:spMk id="50" creationId="{39A24F7F-6ECB-599A-25BE-C5A15F5EE060}"/>
          </ac:spMkLst>
        </pc:spChg>
        <pc:spChg chg="mod">
          <ac:chgData name="Hemma Philamore" userId="db50e2f3-17b2-4cc0-b719-fb6254d3e9df" providerId="ADAL" clId="{35C0B9A2-A60C-57EC-AD9B-630767BE11FE}" dt="2025-10-31T16:34:37.178" v="2917"/>
          <ac:spMkLst>
            <pc:docMk/>
            <pc:sldMk cId="2931534844" sldId="260"/>
            <ac:spMk id="53" creationId="{51E5D490-0B23-4F7E-E8F2-555532BEBBC2}"/>
          </ac:spMkLst>
        </pc:spChg>
        <pc:spChg chg="mod">
          <ac:chgData name="Hemma Philamore" userId="db50e2f3-17b2-4cc0-b719-fb6254d3e9df" providerId="ADAL" clId="{35C0B9A2-A60C-57EC-AD9B-630767BE11FE}" dt="2025-10-31T16:34:37.178" v="2917"/>
          <ac:spMkLst>
            <pc:docMk/>
            <pc:sldMk cId="2931534844" sldId="260"/>
            <ac:spMk id="56" creationId="{E6DF6EEC-CDA9-CC42-54BA-0CB5644C8533}"/>
          </ac:spMkLst>
        </pc:spChg>
        <pc:spChg chg="add mod">
          <ac:chgData name="Hemma Philamore" userId="db50e2f3-17b2-4cc0-b719-fb6254d3e9df" providerId="ADAL" clId="{35C0B9A2-A60C-57EC-AD9B-630767BE11FE}" dt="2025-10-31T16:34:44.187" v="2918" actId="1076"/>
          <ac:spMkLst>
            <pc:docMk/>
            <pc:sldMk cId="2931534844" sldId="260"/>
            <ac:spMk id="57" creationId="{CD5B3976-A77D-DE3C-B422-4C2FAFC638D5}"/>
          </ac:spMkLst>
        </pc:spChg>
        <pc:spChg chg="add mod">
          <ac:chgData name="Hemma Philamore" userId="db50e2f3-17b2-4cc0-b719-fb6254d3e9df" providerId="ADAL" clId="{35C0B9A2-A60C-57EC-AD9B-630767BE11FE}" dt="2025-10-31T16:57:09.106" v="3137" actId="20577"/>
          <ac:spMkLst>
            <pc:docMk/>
            <pc:sldMk cId="2931534844" sldId="260"/>
            <ac:spMk id="58" creationId="{457E2959-BE49-72C5-3E15-FBA145091AE9}"/>
          </ac:spMkLst>
        </pc:spChg>
        <pc:spChg chg="mod">
          <ac:chgData name="Hemma Philamore" userId="db50e2f3-17b2-4cc0-b719-fb6254d3e9df" providerId="ADAL" clId="{35C0B9A2-A60C-57EC-AD9B-630767BE11FE}" dt="2025-10-31T16:35:01.405" v="2921"/>
          <ac:spMkLst>
            <pc:docMk/>
            <pc:sldMk cId="2931534844" sldId="260"/>
            <ac:spMk id="61" creationId="{99578A8C-3059-99C2-FB9E-BF5905EEDD4C}"/>
          </ac:spMkLst>
        </pc:spChg>
        <pc:spChg chg="mod">
          <ac:chgData name="Hemma Philamore" userId="db50e2f3-17b2-4cc0-b719-fb6254d3e9df" providerId="ADAL" clId="{35C0B9A2-A60C-57EC-AD9B-630767BE11FE}" dt="2025-10-31T16:35:01.405" v="2921"/>
          <ac:spMkLst>
            <pc:docMk/>
            <pc:sldMk cId="2931534844" sldId="260"/>
            <ac:spMk id="64" creationId="{9094FCFD-A063-9591-9DEC-D4919EC5F9A2}"/>
          </ac:spMkLst>
        </pc:spChg>
        <pc:grpChg chg="add mod">
          <ac:chgData name="Hemma Philamore" userId="db50e2f3-17b2-4cc0-b719-fb6254d3e9df" providerId="ADAL" clId="{35C0B9A2-A60C-57EC-AD9B-630767BE11FE}" dt="2025-10-31T16:32:30.746" v="2872" actId="1076"/>
          <ac:grpSpMkLst>
            <pc:docMk/>
            <pc:sldMk cId="2931534844" sldId="260"/>
            <ac:grpSpMk id="19" creationId="{38A0E93C-488B-ADE3-EDB8-D4979F3E3541}"/>
          </ac:grpSpMkLst>
        </pc:grpChg>
        <pc:grpChg chg="add mod">
          <ac:chgData name="Hemma Philamore" userId="db50e2f3-17b2-4cc0-b719-fb6254d3e9df" providerId="ADAL" clId="{35C0B9A2-A60C-57EC-AD9B-630767BE11FE}" dt="2025-10-31T16:32:28.034" v="2871" actId="1076"/>
          <ac:grpSpMkLst>
            <pc:docMk/>
            <pc:sldMk cId="2931534844" sldId="260"/>
            <ac:grpSpMk id="20" creationId="{E699DCF7-BC34-C33A-A93E-68C380724573}"/>
          </ac:grpSpMkLst>
        </pc:grpChg>
        <pc:grpChg chg="add mod">
          <ac:chgData name="Hemma Philamore" userId="db50e2f3-17b2-4cc0-b719-fb6254d3e9df" providerId="ADAL" clId="{35C0B9A2-A60C-57EC-AD9B-630767BE11FE}" dt="2025-10-31T16:32:51.210" v="2880" actId="1076"/>
          <ac:grpSpMkLst>
            <pc:docMk/>
            <pc:sldMk cId="2931534844" sldId="260"/>
            <ac:grpSpMk id="27" creationId="{9DBC6D86-4B4F-F97B-736B-4DA82C902440}"/>
          </ac:grpSpMkLst>
        </pc:grpChg>
        <pc:grpChg chg="add mod">
          <ac:chgData name="Hemma Philamore" userId="db50e2f3-17b2-4cc0-b719-fb6254d3e9df" providerId="ADAL" clId="{35C0B9A2-A60C-57EC-AD9B-630767BE11FE}" dt="2025-10-31T16:32:54.034" v="2881" actId="1076"/>
          <ac:grpSpMkLst>
            <pc:docMk/>
            <pc:sldMk cId="2931534844" sldId="260"/>
            <ac:grpSpMk id="30" creationId="{68EAEDD3-9E8A-42C3-FCBD-A0E63EA78328}"/>
          </ac:grpSpMkLst>
        </pc:grpChg>
        <pc:grpChg chg="add mod">
          <ac:chgData name="Hemma Philamore" userId="db50e2f3-17b2-4cc0-b719-fb6254d3e9df" providerId="ADAL" clId="{35C0B9A2-A60C-57EC-AD9B-630767BE11FE}" dt="2025-10-31T16:34:19.538" v="2908" actId="1076"/>
          <ac:grpSpMkLst>
            <pc:docMk/>
            <pc:sldMk cId="2931534844" sldId="260"/>
            <ac:grpSpMk id="39" creationId="{CEE31683-68E7-B029-83A5-70D8E586657C}"/>
          </ac:grpSpMkLst>
        </pc:grpChg>
        <pc:grpChg chg="add del mod">
          <ac:chgData name="Hemma Philamore" userId="db50e2f3-17b2-4cc0-b719-fb6254d3e9df" providerId="ADAL" clId="{35C0B9A2-A60C-57EC-AD9B-630767BE11FE}" dt="2025-10-31T16:34:10.853" v="2905" actId="478"/>
          <ac:grpSpMkLst>
            <pc:docMk/>
            <pc:sldMk cId="2931534844" sldId="260"/>
            <ac:grpSpMk id="42" creationId="{D6D4B1F4-C887-8FA5-2226-79284968FC4D}"/>
          </ac:grpSpMkLst>
        </pc:grpChg>
        <pc:grpChg chg="add mod">
          <ac:chgData name="Hemma Philamore" userId="db50e2f3-17b2-4cc0-b719-fb6254d3e9df" providerId="ADAL" clId="{35C0B9A2-A60C-57EC-AD9B-630767BE11FE}" dt="2025-10-31T16:34:24.666" v="2909" actId="1076"/>
          <ac:grpSpMkLst>
            <pc:docMk/>
            <pc:sldMk cId="2931534844" sldId="260"/>
            <ac:grpSpMk id="45" creationId="{9C6E0396-E5DA-EBA1-58A2-02E0F77CDF08}"/>
          </ac:grpSpMkLst>
        </pc:grpChg>
        <pc:grpChg chg="add del mod">
          <ac:chgData name="Hemma Philamore" userId="db50e2f3-17b2-4cc0-b719-fb6254d3e9df" providerId="ADAL" clId="{35C0B9A2-A60C-57EC-AD9B-630767BE11FE}" dt="2025-10-31T16:34:52.204" v="2920" actId="478"/>
          <ac:grpSpMkLst>
            <pc:docMk/>
            <pc:sldMk cId="2931534844" sldId="260"/>
            <ac:grpSpMk id="51" creationId="{C4FE00F9-5044-D5E4-4651-85C2F1B179D4}"/>
          </ac:grpSpMkLst>
        </pc:grpChg>
        <pc:grpChg chg="add del mod">
          <ac:chgData name="Hemma Philamore" userId="db50e2f3-17b2-4cc0-b719-fb6254d3e9df" providerId="ADAL" clId="{35C0B9A2-A60C-57EC-AD9B-630767BE11FE}" dt="2025-10-31T16:34:51.170" v="2919" actId="478"/>
          <ac:grpSpMkLst>
            <pc:docMk/>
            <pc:sldMk cId="2931534844" sldId="260"/>
            <ac:grpSpMk id="54" creationId="{5C5B07FF-6AED-D8DA-E408-A870CDFB37C1}"/>
          </ac:grpSpMkLst>
        </pc:grpChg>
        <pc:grpChg chg="add mod">
          <ac:chgData name="Hemma Philamore" userId="db50e2f3-17b2-4cc0-b719-fb6254d3e9df" providerId="ADAL" clId="{35C0B9A2-A60C-57EC-AD9B-630767BE11FE}" dt="2025-10-31T16:35:10.882" v="2923" actId="1076"/>
          <ac:grpSpMkLst>
            <pc:docMk/>
            <pc:sldMk cId="2931534844" sldId="260"/>
            <ac:grpSpMk id="59" creationId="{015B2FD7-FDB4-1887-BEB8-26645737A5AC}"/>
          </ac:grpSpMkLst>
        </pc:grpChg>
        <pc:grpChg chg="add mod">
          <ac:chgData name="Hemma Philamore" userId="db50e2f3-17b2-4cc0-b719-fb6254d3e9df" providerId="ADAL" clId="{35C0B9A2-A60C-57EC-AD9B-630767BE11FE}" dt="2025-10-31T16:35:13.689" v="2924" actId="1076"/>
          <ac:grpSpMkLst>
            <pc:docMk/>
            <pc:sldMk cId="2931534844" sldId="260"/>
            <ac:grpSpMk id="62" creationId="{249C649D-402F-1D31-2C98-F2BC9AC672B3}"/>
          </ac:grpSpMkLst>
        </pc:grpChg>
        <pc:cxnChg chg="add mod">
          <ac:chgData name="Hemma Philamore" userId="db50e2f3-17b2-4cc0-b719-fb6254d3e9df" providerId="ADAL" clId="{35C0B9A2-A60C-57EC-AD9B-630767BE11FE}" dt="2025-10-31T16:30:16.300" v="2844" actId="692"/>
          <ac:cxnSpMkLst>
            <pc:docMk/>
            <pc:sldMk cId="2931534844" sldId="260"/>
            <ac:cxnSpMk id="7" creationId="{4A27120A-0BB9-DA80-1527-AC9F06671AB0}"/>
          </ac:cxnSpMkLst>
        </pc:cxnChg>
        <pc:cxnChg chg="add mod">
          <ac:chgData name="Hemma Philamore" userId="db50e2f3-17b2-4cc0-b719-fb6254d3e9df" providerId="ADAL" clId="{35C0B9A2-A60C-57EC-AD9B-630767BE11FE}" dt="2025-10-31T16:31:38.838" v="2859" actId="164"/>
          <ac:cxnSpMkLst>
            <pc:docMk/>
            <pc:sldMk cId="2931534844" sldId="260"/>
            <ac:cxnSpMk id="14" creationId="{2772F313-4F05-4DBE-8F62-2BF348AD132A}"/>
          </ac:cxnSpMkLst>
        </pc:cxnChg>
        <pc:cxnChg chg="add mod">
          <ac:chgData name="Hemma Philamore" userId="db50e2f3-17b2-4cc0-b719-fb6254d3e9df" providerId="ADAL" clId="{35C0B9A2-A60C-57EC-AD9B-630767BE11FE}" dt="2025-10-31T16:31:33.171" v="2858" actId="1076"/>
          <ac:cxnSpMkLst>
            <pc:docMk/>
            <pc:sldMk cId="2931534844" sldId="260"/>
            <ac:cxnSpMk id="16" creationId="{48915A24-A467-9A7C-D376-970BD9B92C3D}"/>
          </ac:cxnSpMkLst>
        </pc:cxnChg>
        <pc:cxnChg chg="mod">
          <ac:chgData name="Hemma Philamore" userId="db50e2f3-17b2-4cc0-b719-fb6254d3e9df" providerId="ADAL" clId="{35C0B9A2-A60C-57EC-AD9B-630767BE11FE}" dt="2025-10-31T16:31:49.305" v="2863"/>
          <ac:cxnSpMkLst>
            <pc:docMk/>
            <pc:sldMk cId="2931534844" sldId="260"/>
            <ac:cxnSpMk id="21" creationId="{732D4300-45A3-A54F-51CF-759C8BE3CABF}"/>
          </ac:cxnSpMkLst>
        </pc:cxnChg>
        <pc:cxnChg chg="mod">
          <ac:chgData name="Hemma Philamore" userId="db50e2f3-17b2-4cc0-b719-fb6254d3e9df" providerId="ADAL" clId="{35C0B9A2-A60C-57EC-AD9B-630767BE11FE}" dt="2025-10-31T16:32:14.820" v="2869"/>
          <ac:cxnSpMkLst>
            <pc:docMk/>
            <pc:sldMk cId="2931534844" sldId="260"/>
            <ac:cxnSpMk id="28" creationId="{6ECDCE6F-4C18-3704-E7A4-2877F1717A90}"/>
          </ac:cxnSpMkLst>
        </pc:cxnChg>
        <pc:cxnChg chg="mod">
          <ac:chgData name="Hemma Philamore" userId="db50e2f3-17b2-4cc0-b719-fb6254d3e9df" providerId="ADAL" clId="{35C0B9A2-A60C-57EC-AD9B-630767BE11FE}" dt="2025-10-31T16:32:14.820" v="2869"/>
          <ac:cxnSpMkLst>
            <pc:docMk/>
            <pc:sldMk cId="2931534844" sldId="260"/>
            <ac:cxnSpMk id="31" creationId="{82605BDC-13CC-1E84-8A3A-D98678B44D6E}"/>
          </ac:cxnSpMkLst>
        </pc:cxnChg>
        <pc:cxnChg chg="mod">
          <ac:chgData name="Hemma Philamore" userId="db50e2f3-17b2-4cc0-b719-fb6254d3e9df" providerId="ADAL" clId="{35C0B9A2-A60C-57EC-AD9B-630767BE11FE}" dt="2025-10-31T16:33:31.954" v="2895" actId="1076"/>
          <ac:cxnSpMkLst>
            <pc:docMk/>
            <pc:sldMk cId="2931534844" sldId="260"/>
            <ac:cxnSpMk id="40" creationId="{FFA9C227-B657-43D7-09F7-809E20BDAFC0}"/>
          </ac:cxnSpMkLst>
        </pc:cxnChg>
        <pc:cxnChg chg="mod">
          <ac:chgData name="Hemma Philamore" userId="db50e2f3-17b2-4cc0-b719-fb6254d3e9df" providerId="ADAL" clId="{35C0B9A2-A60C-57EC-AD9B-630767BE11FE}" dt="2025-10-31T16:33:09.904" v="2882"/>
          <ac:cxnSpMkLst>
            <pc:docMk/>
            <pc:sldMk cId="2931534844" sldId="260"/>
            <ac:cxnSpMk id="43" creationId="{474DB00C-FB79-A0D5-A4C3-FF090E1FE6F9}"/>
          </ac:cxnSpMkLst>
        </pc:cxnChg>
        <pc:cxnChg chg="mod">
          <ac:chgData name="Hemma Philamore" userId="db50e2f3-17b2-4cc0-b719-fb6254d3e9df" providerId="ADAL" clId="{35C0B9A2-A60C-57EC-AD9B-630767BE11FE}" dt="2025-10-31T16:34:13.863" v="2906"/>
          <ac:cxnSpMkLst>
            <pc:docMk/>
            <pc:sldMk cId="2931534844" sldId="260"/>
            <ac:cxnSpMk id="46" creationId="{759C3B87-D5CD-5663-7440-CCCDADBC2B73}"/>
          </ac:cxnSpMkLst>
        </pc:cxnChg>
        <pc:cxnChg chg="mod">
          <ac:chgData name="Hemma Philamore" userId="db50e2f3-17b2-4cc0-b719-fb6254d3e9df" providerId="ADAL" clId="{35C0B9A2-A60C-57EC-AD9B-630767BE11FE}" dt="2025-10-31T16:34:37.178" v="2917"/>
          <ac:cxnSpMkLst>
            <pc:docMk/>
            <pc:sldMk cId="2931534844" sldId="260"/>
            <ac:cxnSpMk id="52" creationId="{F7046108-297B-8E9A-F8CC-BDC4DD47C937}"/>
          </ac:cxnSpMkLst>
        </pc:cxnChg>
        <pc:cxnChg chg="mod">
          <ac:chgData name="Hemma Philamore" userId="db50e2f3-17b2-4cc0-b719-fb6254d3e9df" providerId="ADAL" clId="{35C0B9A2-A60C-57EC-AD9B-630767BE11FE}" dt="2025-10-31T16:35:01.405" v="2921"/>
          <ac:cxnSpMkLst>
            <pc:docMk/>
            <pc:sldMk cId="2931534844" sldId="260"/>
            <ac:cxnSpMk id="60" creationId="{03CFC4C8-193E-89F1-AD11-2A0A040EFBEC}"/>
          </ac:cxnSpMkLst>
        </pc:cxnChg>
        <pc:cxnChg chg="mod">
          <ac:chgData name="Hemma Philamore" userId="db50e2f3-17b2-4cc0-b719-fb6254d3e9df" providerId="ADAL" clId="{35C0B9A2-A60C-57EC-AD9B-630767BE11FE}" dt="2025-10-31T16:35:01.405" v="2921"/>
          <ac:cxnSpMkLst>
            <pc:docMk/>
            <pc:sldMk cId="2931534844" sldId="260"/>
            <ac:cxnSpMk id="63" creationId="{BDCC56B8-7707-1FC9-6685-86A8178CF175}"/>
          </ac:cxnSpMkLst>
        </pc:cxnChg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1672918485" sldId="261"/>
        </pc:sldMkLst>
      </pc:sldChg>
      <pc:sldChg chg="addSp delSp modSp new mod">
        <pc:chgData name="Hemma Philamore" userId="db50e2f3-17b2-4cc0-b719-fb6254d3e9df" providerId="ADAL" clId="{35C0B9A2-A60C-57EC-AD9B-630767BE11FE}" dt="2025-10-31T16:57:58.698" v="3158" actId="20577"/>
        <pc:sldMkLst>
          <pc:docMk/>
          <pc:sldMk cId="3630224590" sldId="261"/>
        </pc:sldMkLst>
        <pc:spChg chg="add mod">
          <ac:chgData name="Hemma Philamore" userId="db50e2f3-17b2-4cc0-b719-fb6254d3e9df" providerId="ADAL" clId="{35C0B9A2-A60C-57EC-AD9B-630767BE11FE}" dt="2025-10-31T16:54:02.057" v="3075" actId="14100"/>
          <ac:spMkLst>
            <pc:docMk/>
            <pc:sldMk cId="3630224590" sldId="261"/>
            <ac:spMk id="2" creationId="{7F86A87D-DABE-6315-F9B1-C2A820C7FEBD}"/>
          </ac:spMkLst>
        </pc:spChg>
        <pc:spChg chg="add mod">
          <ac:chgData name="Hemma Philamore" userId="db50e2f3-17b2-4cc0-b719-fb6254d3e9df" providerId="ADAL" clId="{35C0B9A2-A60C-57EC-AD9B-630767BE11FE}" dt="2025-10-31T16:52:54.155" v="3060" actId="1076"/>
          <ac:spMkLst>
            <pc:docMk/>
            <pc:sldMk cId="3630224590" sldId="261"/>
            <ac:spMk id="3" creationId="{C54ECBCC-C413-C7F7-A3F3-6CA0FF16AEC3}"/>
          </ac:spMkLst>
        </pc:spChg>
        <pc:spChg chg="add mod">
          <ac:chgData name="Hemma Philamore" userId="db50e2f3-17b2-4cc0-b719-fb6254d3e9df" providerId="ADAL" clId="{35C0B9A2-A60C-57EC-AD9B-630767BE11FE}" dt="2025-10-31T16:52:54.155" v="3060" actId="1076"/>
          <ac:spMkLst>
            <pc:docMk/>
            <pc:sldMk cId="3630224590" sldId="261"/>
            <ac:spMk id="4" creationId="{FACB380D-0B5A-CED7-AD37-770448BD04D9}"/>
          </ac:spMkLst>
        </pc:spChg>
        <pc:spChg chg="add mod">
          <ac:chgData name="Hemma Philamore" userId="db50e2f3-17b2-4cc0-b719-fb6254d3e9df" providerId="ADAL" clId="{35C0B9A2-A60C-57EC-AD9B-630767BE11FE}" dt="2025-10-31T16:52:54.155" v="3060" actId="1076"/>
          <ac:spMkLst>
            <pc:docMk/>
            <pc:sldMk cId="3630224590" sldId="261"/>
            <ac:spMk id="5" creationId="{6E676448-2149-1872-5B4A-F4513020975D}"/>
          </ac:spMkLst>
        </pc:spChg>
        <pc:spChg chg="add mod">
          <ac:chgData name="Hemma Philamore" userId="db50e2f3-17b2-4cc0-b719-fb6254d3e9df" providerId="ADAL" clId="{35C0B9A2-A60C-57EC-AD9B-630767BE11FE}" dt="2025-10-31T16:57:17.633" v="3141" actId="20577"/>
          <ac:spMkLst>
            <pc:docMk/>
            <pc:sldMk cId="3630224590" sldId="261"/>
            <ac:spMk id="6" creationId="{11D4DA50-972D-AAEE-1C20-993F59A299BE}"/>
          </ac:spMkLst>
        </pc:spChg>
        <pc:spChg chg="mod">
          <ac:chgData name="Hemma Philamore" userId="db50e2f3-17b2-4cc0-b719-fb6254d3e9df" providerId="ADAL" clId="{35C0B9A2-A60C-57EC-AD9B-630767BE11FE}" dt="2025-10-31T16:49:08.383" v="2926"/>
          <ac:spMkLst>
            <pc:docMk/>
            <pc:sldMk cId="3630224590" sldId="261"/>
            <ac:spMk id="9" creationId="{2780499C-E448-29C4-2E4E-26E211433794}"/>
          </ac:spMkLst>
        </pc:spChg>
        <pc:spChg chg="mod">
          <ac:chgData name="Hemma Philamore" userId="db50e2f3-17b2-4cc0-b719-fb6254d3e9df" providerId="ADAL" clId="{35C0B9A2-A60C-57EC-AD9B-630767BE11FE}" dt="2025-10-31T16:49:08.383" v="2926"/>
          <ac:spMkLst>
            <pc:docMk/>
            <pc:sldMk cId="3630224590" sldId="261"/>
            <ac:spMk id="12" creationId="{417CE53C-CDCD-0878-3568-E7574D86FBE3}"/>
          </ac:spMkLst>
        </pc:spChg>
        <pc:spChg chg="add mod">
          <ac:chgData name="Hemma Philamore" userId="db50e2f3-17b2-4cc0-b719-fb6254d3e9df" providerId="ADAL" clId="{35C0B9A2-A60C-57EC-AD9B-630767BE11FE}" dt="2025-10-31T16:52:54.155" v="3060" actId="1076"/>
          <ac:spMkLst>
            <pc:docMk/>
            <pc:sldMk cId="3630224590" sldId="261"/>
            <ac:spMk id="13" creationId="{FEF9D179-A174-488E-6353-667142C52171}"/>
          </ac:spMkLst>
        </pc:spChg>
        <pc:spChg chg="add mod">
          <ac:chgData name="Hemma Philamore" userId="db50e2f3-17b2-4cc0-b719-fb6254d3e9df" providerId="ADAL" clId="{35C0B9A2-A60C-57EC-AD9B-630767BE11FE}" dt="2025-10-31T16:52:16.467" v="3052" actId="14100"/>
          <ac:spMkLst>
            <pc:docMk/>
            <pc:sldMk cId="3630224590" sldId="261"/>
            <ac:spMk id="14" creationId="{ED54B088-20F1-9D50-2F94-82FA7AD0EE12}"/>
          </ac:spMkLst>
        </pc:spChg>
        <pc:spChg chg="add mod">
          <ac:chgData name="Hemma Philamore" userId="db50e2f3-17b2-4cc0-b719-fb6254d3e9df" providerId="ADAL" clId="{35C0B9A2-A60C-57EC-AD9B-630767BE11FE}" dt="2025-10-31T16:52:14.251" v="3051" actId="1076"/>
          <ac:spMkLst>
            <pc:docMk/>
            <pc:sldMk cId="3630224590" sldId="261"/>
            <ac:spMk id="15" creationId="{7BB21781-D6FE-A643-9505-8724C2EAC4AE}"/>
          </ac:spMkLst>
        </pc:spChg>
        <pc:spChg chg="add del mod">
          <ac:chgData name="Hemma Philamore" userId="db50e2f3-17b2-4cc0-b719-fb6254d3e9df" providerId="ADAL" clId="{35C0B9A2-A60C-57EC-AD9B-630767BE11FE}" dt="2025-10-31T16:54:03.507" v="3076" actId="478"/>
          <ac:spMkLst>
            <pc:docMk/>
            <pc:sldMk cId="3630224590" sldId="261"/>
            <ac:spMk id="19" creationId="{5A8AB565-3A5F-F044-93D4-0283DEED078D}"/>
          </ac:spMkLst>
        </pc:spChg>
        <pc:spChg chg="add mod">
          <ac:chgData name="Hemma Philamore" userId="db50e2f3-17b2-4cc0-b719-fb6254d3e9df" providerId="ADAL" clId="{35C0B9A2-A60C-57EC-AD9B-630767BE11FE}" dt="2025-10-31T16:55:55.042" v="3104" actId="1076"/>
          <ac:spMkLst>
            <pc:docMk/>
            <pc:sldMk cId="3630224590" sldId="261"/>
            <ac:spMk id="20" creationId="{7CC5260A-6C56-A782-8A4F-FC287702EE50}"/>
          </ac:spMkLst>
        </pc:spChg>
        <pc:spChg chg="add mod">
          <ac:chgData name="Hemma Philamore" userId="db50e2f3-17b2-4cc0-b719-fb6254d3e9df" providerId="ADAL" clId="{35C0B9A2-A60C-57EC-AD9B-630767BE11FE}" dt="2025-10-31T16:55:55.042" v="3104" actId="1076"/>
          <ac:spMkLst>
            <pc:docMk/>
            <pc:sldMk cId="3630224590" sldId="261"/>
            <ac:spMk id="21" creationId="{BE42DA31-2E72-D902-3A35-027EA2E3EE74}"/>
          </ac:spMkLst>
        </pc:spChg>
        <pc:spChg chg="mod">
          <ac:chgData name="Hemma Philamore" userId="db50e2f3-17b2-4cc0-b719-fb6254d3e9df" providerId="ADAL" clId="{35C0B9A2-A60C-57EC-AD9B-630767BE11FE}" dt="2025-10-31T16:55:55.042" v="3104" actId="1076"/>
          <ac:spMkLst>
            <pc:docMk/>
            <pc:sldMk cId="3630224590" sldId="261"/>
            <ac:spMk id="22" creationId="{B9AAD4D0-EE35-E8EA-432B-1A4555FF0298}"/>
          </ac:spMkLst>
        </pc:spChg>
        <pc:spChg chg="add mod">
          <ac:chgData name="Hemma Philamore" userId="db50e2f3-17b2-4cc0-b719-fb6254d3e9df" providerId="ADAL" clId="{35C0B9A2-A60C-57EC-AD9B-630767BE11FE}" dt="2025-10-31T16:55:55.042" v="3104" actId="1076"/>
          <ac:spMkLst>
            <pc:docMk/>
            <pc:sldMk cId="3630224590" sldId="261"/>
            <ac:spMk id="23" creationId="{0067CD4F-053B-BE4A-E45B-5190618970BC}"/>
          </ac:spMkLst>
        </pc:spChg>
        <pc:spChg chg="add mod">
          <ac:chgData name="Hemma Philamore" userId="db50e2f3-17b2-4cc0-b719-fb6254d3e9df" providerId="ADAL" clId="{35C0B9A2-A60C-57EC-AD9B-630767BE11FE}" dt="2025-10-31T16:57:40.282" v="3144" actId="20577"/>
          <ac:spMkLst>
            <pc:docMk/>
            <pc:sldMk cId="3630224590" sldId="261"/>
            <ac:spMk id="24" creationId="{185CA763-44FD-C3F4-05AA-5F4C99DE4FA0}"/>
          </ac:spMkLst>
        </pc:spChg>
        <pc:spChg chg="add mod">
          <ac:chgData name="Hemma Philamore" userId="db50e2f3-17b2-4cc0-b719-fb6254d3e9df" providerId="ADAL" clId="{35C0B9A2-A60C-57EC-AD9B-630767BE11FE}" dt="2025-10-31T16:55:55.042" v="3104" actId="1076"/>
          <ac:spMkLst>
            <pc:docMk/>
            <pc:sldMk cId="3630224590" sldId="261"/>
            <ac:spMk id="25" creationId="{D75BE8ED-8BCD-0D5B-CF18-4976EF6B7B88}"/>
          </ac:spMkLst>
        </pc:spChg>
        <pc:spChg chg="add mod">
          <ac:chgData name="Hemma Philamore" userId="db50e2f3-17b2-4cc0-b719-fb6254d3e9df" providerId="ADAL" clId="{35C0B9A2-A60C-57EC-AD9B-630767BE11FE}" dt="2025-10-31T16:55:55.042" v="3104" actId="1076"/>
          <ac:spMkLst>
            <pc:docMk/>
            <pc:sldMk cId="3630224590" sldId="261"/>
            <ac:spMk id="26" creationId="{D98849D2-D84F-336A-DACD-9AD2D69AF5F7}"/>
          </ac:spMkLst>
        </pc:spChg>
        <pc:spChg chg="add mod">
          <ac:chgData name="Hemma Philamore" userId="db50e2f3-17b2-4cc0-b719-fb6254d3e9df" providerId="ADAL" clId="{35C0B9A2-A60C-57EC-AD9B-630767BE11FE}" dt="2025-10-31T16:55:55.042" v="3104" actId="1076"/>
          <ac:spMkLst>
            <pc:docMk/>
            <pc:sldMk cId="3630224590" sldId="261"/>
            <ac:spMk id="27" creationId="{F5583A7A-B2A6-4783-A566-BF8760067FEA}"/>
          </ac:spMkLst>
        </pc:spChg>
        <pc:spChg chg="add mod">
          <ac:chgData name="Hemma Philamore" userId="db50e2f3-17b2-4cc0-b719-fb6254d3e9df" providerId="ADAL" clId="{35C0B9A2-A60C-57EC-AD9B-630767BE11FE}" dt="2025-10-31T16:55:55.042" v="3104" actId="1076"/>
          <ac:spMkLst>
            <pc:docMk/>
            <pc:sldMk cId="3630224590" sldId="261"/>
            <ac:spMk id="30" creationId="{895ED45B-4DE6-B8D0-602C-94FB2FA00194}"/>
          </ac:spMkLst>
        </pc:spChg>
        <pc:spChg chg="mod">
          <ac:chgData name="Hemma Philamore" userId="db50e2f3-17b2-4cc0-b719-fb6254d3e9df" providerId="ADAL" clId="{35C0B9A2-A60C-57EC-AD9B-630767BE11FE}" dt="2025-10-31T16:53:46.936" v="3073"/>
          <ac:spMkLst>
            <pc:docMk/>
            <pc:sldMk cId="3630224590" sldId="261"/>
            <ac:spMk id="33" creationId="{A86251E6-5B4F-C141-3906-B1879125531E}"/>
          </ac:spMkLst>
        </pc:spChg>
        <pc:spChg chg="mod">
          <ac:chgData name="Hemma Philamore" userId="db50e2f3-17b2-4cc0-b719-fb6254d3e9df" providerId="ADAL" clId="{35C0B9A2-A60C-57EC-AD9B-630767BE11FE}" dt="2025-10-31T16:53:46.936" v="3073"/>
          <ac:spMkLst>
            <pc:docMk/>
            <pc:sldMk cId="3630224590" sldId="261"/>
            <ac:spMk id="36" creationId="{4DFFF56A-08D5-783E-12BB-BD8D23F7918F}"/>
          </ac:spMkLst>
        </pc:spChg>
        <pc:spChg chg="add mod">
          <ac:chgData name="Hemma Philamore" userId="db50e2f3-17b2-4cc0-b719-fb6254d3e9df" providerId="ADAL" clId="{35C0B9A2-A60C-57EC-AD9B-630767BE11FE}" dt="2025-10-31T16:57:45.370" v="3148" actId="20577"/>
          <ac:spMkLst>
            <pc:docMk/>
            <pc:sldMk cId="3630224590" sldId="261"/>
            <ac:spMk id="37" creationId="{78646DF7-ABB2-B4DD-B3F2-36C391CE81D1}"/>
          </ac:spMkLst>
        </pc:spChg>
        <pc:spChg chg="add mod">
          <ac:chgData name="Hemma Philamore" userId="db50e2f3-17b2-4cc0-b719-fb6254d3e9df" providerId="ADAL" clId="{35C0B9A2-A60C-57EC-AD9B-630767BE11FE}" dt="2025-10-31T16:55:59.362" v="3106" actId="1076"/>
          <ac:spMkLst>
            <pc:docMk/>
            <pc:sldMk cId="3630224590" sldId="261"/>
            <ac:spMk id="41" creationId="{F9791E3B-6B3C-70F9-20F9-36FFA8B77DB8}"/>
          </ac:spMkLst>
        </pc:spChg>
        <pc:spChg chg="add mod">
          <ac:chgData name="Hemma Philamore" userId="db50e2f3-17b2-4cc0-b719-fb6254d3e9df" providerId="ADAL" clId="{35C0B9A2-A60C-57EC-AD9B-630767BE11FE}" dt="2025-10-31T16:55:59.362" v="3106" actId="1076"/>
          <ac:spMkLst>
            <pc:docMk/>
            <pc:sldMk cId="3630224590" sldId="261"/>
            <ac:spMk id="42" creationId="{D9D86581-5789-8E16-924F-2297A25396AD}"/>
          </ac:spMkLst>
        </pc:spChg>
        <pc:spChg chg="add mod">
          <ac:chgData name="Hemma Philamore" userId="db50e2f3-17b2-4cc0-b719-fb6254d3e9df" providerId="ADAL" clId="{35C0B9A2-A60C-57EC-AD9B-630767BE11FE}" dt="2025-10-31T16:55:59.362" v="3106" actId="1076"/>
          <ac:spMkLst>
            <pc:docMk/>
            <pc:sldMk cId="3630224590" sldId="261"/>
            <ac:spMk id="43" creationId="{05532068-14F4-A17B-0F6E-FC3CC093266C}"/>
          </ac:spMkLst>
        </pc:spChg>
        <pc:spChg chg="add mod">
          <ac:chgData name="Hemma Philamore" userId="db50e2f3-17b2-4cc0-b719-fb6254d3e9df" providerId="ADAL" clId="{35C0B9A2-A60C-57EC-AD9B-630767BE11FE}" dt="2025-10-31T16:55:59.362" v="3106" actId="1076"/>
          <ac:spMkLst>
            <pc:docMk/>
            <pc:sldMk cId="3630224590" sldId="261"/>
            <ac:spMk id="44" creationId="{62A963FB-4E69-1F6F-3D59-2ECFA10BF308}"/>
          </ac:spMkLst>
        </pc:spChg>
        <pc:spChg chg="add mod">
          <ac:chgData name="Hemma Philamore" userId="db50e2f3-17b2-4cc0-b719-fb6254d3e9df" providerId="ADAL" clId="{35C0B9A2-A60C-57EC-AD9B-630767BE11FE}" dt="2025-10-31T16:57:58.698" v="3158" actId="20577"/>
          <ac:spMkLst>
            <pc:docMk/>
            <pc:sldMk cId="3630224590" sldId="261"/>
            <ac:spMk id="45" creationId="{0DF980C3-FB41-13C8-AC51-46DBE7877A95}"/>
          </ac:spMkLst>
        </pc:spChg>
        <pc:spChg chg="add mod">
          <ac:chgData name="Hemma Philamore" userId="db50e2f3-17b2-4cc0-b719-fb6254d3e9df" providerId="ADAL" clId="{35C0B9A2-A60C-57EC-AD9B-630767BE11FE}" dt="2025-10-31T16:55:59.362" v="3106" actId="1076"/>
          <ac:spMkLst>
            <pc:docMk/>
            <pc:sldMk cId="3630224590" sldId="261"/>
            <ac:spMk id="46" creationId="{3046237D-7E46-2E78-770B-03A13D6ABA19}"/>
          </ac:spMkLst>
        </pc:spChg>
        <pc:spChg chg="mod">
          <ac:chgData name="Hemma Philamore" userId="db50e2f3-17b2-4cc0-b719-fb6254d3e9df" providerId="ADAL" clId="{35C0B9A2-A60C-57EC-AD9B-630767BE11FE}" dt="2025-10-31T16:56:04.897" v="3107" actId="14100"/>
          <ac:spMkLst>
            <pc:docMk/>
            <pc:sldMk cId="3630224590" sldId="261"/>
            <ac:spMk id="47" creationId="{8881A198-BDA4-3E16-EFB8-B151FA8095E0}"/>
          </ac:spMkLst>
        </pc:spChg>
        <pc:spChg chg="add mod">
          <ac:chgData name="Hemma Philamore" userId="db50e2f3-17b2-4cc0-b719-fb6254d3e9df" providerId="ADAL" clId="{35C0B9A2-A60C-57EC-AD9B-630767BE11FE}" dt="2025-10-31T16:56:25.720" v="3119" actId="1076"/>
          <ac:spMkLst>
            <pc:docMk/>
            <pc:sldMk cId="3630224590" sldId="261"/>
            <ac:spMk id="48" creationId="{38E18DF2-CB35-977F-41E5-D8715D94DC5B}"/>
          </ac:spMkLst>
        </pc:spChg>
        <pc:spChg chg="add mod">
          <ac:chgData name="Hemma Philamore" userId="db50e2f3-17b2-4cc0-b719-fb6254d3e9df" providerId="ADAL" clId="{35C0B9A2-A60C-57EC-AD9B-630767BE11FE}" dt="2025-10-31T16:55:59.362" v="3106" actId="1076"/>
          <ac:spMkLst>
            <pc:docMk/>
            <pc:sldMk cId="3630224590" sldId="261"/>
            <ac:spMk id="50" creationId="{7DDFF79C-D2BF-FE8C-AE90-27B92329884D}"/>
          </ac:spMkLst>
        </pc:spChg>
        <pc:spChg chg="mod">
          <ac:chgData name="Hemma Philamore" userId="db50e2f3-17b2-4cc0-b719-fb6254d3e9df" providerId="ADAL" clId="{35C0B9A2-A60C-57EC-AD9B-630767BE11FE}" dt="2025-10-31T16:55:56.150" v="3105"/>
          <ac:spMkLst>
            <pc:docMk/>
            <pc:sldMk cId="3630224590" sldId="261"/>
            <ac:spMk id="56" creationId="{70D828D0-B75C-5F44-4062-8E6EB2D4F4C6}"/>
          </ac:spMkLst>
        </pc:spChg>
        <pc:spChg chg="add mod">
          <ac:chgData name="Hemma Philamore" userId="db50e2f3-17b2-4cc0-b719-fb6254d3e9df" providerId="ADAL" clId="{35C0B9A2-A60C-57EC-AD9B-630767BE11FE}" dt="2025-10-31T16:57:52.266" v="3152" actId="20577"/>
          <ac:spMkLst>
            <pc:docMk/>
            <pc:sldMk cId="3630224590" sldId="261"/>
            <ac:spMk id="57" creationId="{627EF008-1C1C-805B-0012-D991DE77F789}"/>
          </ac:spMkLst>
        </pc:spChg>
        <pc:grpChg chg="add mod">
          <ac:chgData name="Hemma Philamore" userId="db50e2f3-17b2-4cc0-b719-fb6254d3e9df" providerId="ADAL" clId="{35C0B9A2-A60C-57EC-AD9B-630767BE11FE}" dt="2025-10-31T16:53:41.914" v="3072" actId="1076"/>
          <ac:grpSpMkLst>
            <pc:docMk/>
            <pc:sldMk cId="3630224590" sldId="261"/>
            <ac:grpSpMk id="7" creationId="{0AC1FB66-45C1-8768-57B8-C6B249AFB793}"/>
          </ac:grpSpMkLst>
        </pc:grpChg>
        <pc:grpChg chg="add mod">
          <ac:chgData name="Hemma Philamore" userId="db50e2f3-17b2-4cc0-b719-fb6254d3e9df" providerId="ADAL" clId="{35C0B9A2-A60C-57EC-AD9B-630767BE11FE}" dt="2025-10-31T16:53:30.194" v="3069" actId="1076"/>
          <ac:grpSpMkLst>
            <pc:docMk/>
            <pc:sldMk cId="3630224590" sldId="261"/>
            <ac:grpSpMk id="10" creationId="{3040250D-7075-7650-C53A-AF5B7DFE29E9}"/>
          </ac:grpSpMkLst>
        </pc:grpChg>
        <pc:grpChg chg="mod">
          <ac:chgData name="Hemma Philamore" userId="db50e2f3-17b2-4cc0-b719-fb6254d3e9df" providerId="ADAL" clId="{35C0B9A2-A60C-57EC-AD9B-630767BE11FE}" dt="2025-10-31T16:53:56.764" v="3074" actId="1076"/>
          <ac:grpSpMkLst>
            <pc:docMk/>
            <pc:sldMk cId="3630224590" sldId="261"/>
            <ac:grpSpMk id="31" creationId="{ADF61DDB-041C-19F0-B63C-7F14C220BACC}"/>
          </ac:grpSpMkLst>
        </pc:grpChg>
        <pc:grpChg chg="mod">
          <ac:chgData name="Hemma Philamore" userId="db50e2f3-17b2-4cc0-b719-fb6254d3e9df" providerId="ADAL" clId="{35C0B9A2-A60C-57EC-AD9B-630767BE11FE}" dt="2025-10-31T16:57:30.753" v="3142" actId="1076"/>
          <ac:grpSpMkLst>
            <pc:docMk/>
            <pc:sldMk cId="3630224590" sldId="261"/>
            <ac:grpSpMk id="51" creationId="{3427287F-0888-4122-61E2-54FF30DEC36B}"/>
          </ac:grpSpMkLst>
        </pc:grpChg>
        <pc:grpChg chg="mod">
          <ac:chgData name="Hemma Philamore" userId="db50e2f3-17b2-4cc0-b719-fb6254d3e9df" providerId="ADAL" clId="{35C0B9A2-A60C-57EC-AD9B-630767BE11FE}" dt="2025-10-31T16:57:30.753" v="3142" actId="1076"/>
          <ac:grpSpMkLst>
            <pc:docMk/>
            <pc:sldMk cId="3630224590" sldId="261"/>
            <ac:grpSpMk id="54" creationId="{703185BD-19A7-B796-2C2E-AB26C10FC360}"/>
          </ac:grpSpMkLst>
        </pc:grpChg>
        <pc:cxnChg chg="mod">
          <ac:chgData name="Hemma Philamore" userId="db50e2f3-17b2-4cc0-b719-fb6254d3e9df" providerId="ADAL" clId="{35C0B9A2-A60C-57EC-AD9B-630767BE11FE}" dt="2025-10-31T16:49:08.383" v="2926"/>
          <ac:cxnSpMkLst>
            <pc:docMk/>
            <pc:sldMk cId="3630224590" sldId="261"/>
            <ac:cxnSpMk id="11" creationId="{25DFEA96-E165-E812-7726-E29D8F1B7A55}"/>
          </ac:cxnSpMkLst>
        </pc:cxnChg>
        <pc:cxnChg chg="add mod">
          <ac:chgData name="Hemma Philamore" userId="db50e2f3-17b2-4cc0-b719-fb6254d3e9df" providerId="ADAL" clId="{35C0B9A2-A60C-57EC-AD9B-630767BE11FE}" dt="2025-10-31T16:52:54.155" v="3060" actId="1076"/>
          <ac:cxnSpMkLst>
            <pc:docMk/>
            <pc:sldMk cId="3630224590" sldId="261"/>
            <ac:cxnSpMk id="16" creationId="{4F54748F-572F-D234-A249-6AE26F1178AA}"/>
          </ac:cxnSpMkLst>
        </pc:cxnChg>
        <pc:cxnChg chg="add mod">
          <ac:chgData name="Hemma Philamore" userId="db50e2f3-17b2-4cc0-b719-fb6254d3e9df" providerId="ADAL" clId="{35C0B9A2-A60C-57EC-AD9B-630767BE11FE}" dt="2025-10-31T16:52:54.155" v="3060" actId="1076"/>
          <ac:cxnSpMkLst>
            <pc:docMk/>
            <pc:sldMk cId="3630224590" sldId="261"/>
            <ac:cxnSpMk id="18" creationId="{942A755E-1B11-CCC2-C13C-E137B9EF0920}"/>
          </ac:cxnSpMkLst>
        </pc:cxnChg>
        <pc:cxnChg chg="del">
          <ac:chgData name="Hemma Philamore" userId="db50e2f3-17b2-4cc0-b719-fb6254d3e9df" providerId="ADAL" clId="{35C0B9A2-A60C-57EC-AD9B-630767BE11FE}" dt="2025-10-31T16:54:14.238" v="3078" actId="478"/>
          <ac:cxnSpMkLst>
            <pc:docMk/>
            <pc:sldMk cId="3630224590" sldId="261"/>
            <ac:cxnSpMk id="29" creationId="{9170F052-8899-6DA4-E28C-25FE0FB4A2CC}"/>
          </ac:cxnSpMkLst>
        </pc:cxnChg>
        <pc:cxnChg chg="add mod">
          <ac:chgData name="Hemma Philamore" userId="db50e2f3-17b2-4cc0-b719-fb6254d3e9df" providerId="ADAL" clId="{35C0B9A2-A60C-57EC-AD9B-630767BE11FE}" dt="2025-10-31T16:55:34.075" v="3102" actId="14100"/>
          <ac:cxnSpMkLst>
            <pc:docMk/>
            <pc:sldMk cId="3630224590" sldId="261"/>
            <ac:cxnSpMk id="39" creationId="{9EFFF1C3-520B-1317-6C2B-B8BC00D277CB}"/>
          </ac:cxnSpMkLst>
        </pc:cxnChg>
        <pc:cxnChg chg="del mod">
          <ac:chgData name="Hemma Philamore" userId="db50e2f3-17b2-4cc0-b719-fb6254d3e9df" providerId="ADAL" clId="{35C0B9A2-A60C-57EC-AD9B-630767BE11FE}" dt="2025-10-31T16:56:07.184" v="3108" actId="478"/>
          <ac:cxnSpMkLst>
            <pc:docMk/>
            <pc:sldMk cId="3630224590" sldId="261"/>
            <ac:cxnSpMk id="58" creationId="{0535C9FA-3572-48D9-BC3D-408D3CE5A421}"/>
          </ac:cxnSpMkLst>
        </pc:cxnChg>
        <pc:cxnChg chg="add mod">
          <ac:chgData name="Hemma Philamore" userId="db50e2f3-17b2-4cc0-b719-fb6254d3e9df" providerId="ADAL" clId="{35C0B9A2-A60C-57EC-AD9B-630767BE11FE}" dt="2025-10-31T16:56:33.737" v="3121" actId="1076"/>
          <ac:cxnSpMkLst>
            <pc:docMk/>
            <pc:sldMk cId="3630224590" sldId="261"/>
            <ac:cxnSpMk id="59" creationId="{92A1FEDC-03D0-34B7-1A9F-5410FB8D359A}"/>
          </ac:cxnSpMkLst>
        </pc:cxnChg>
        <pc:cxnChg chg="add mod">
          <ac:chgData name="Hemma Philamore" userId="db50e2f3-17b2-4cc0-b719-fb6254d3e9df" providerId="ADAL" clId="{35C0B9A2-A60C-57EC-AD9B-630767BE11FE}" dt="2025-10-31T16:56:38.321" v="3123" actId="1076"/>
          <ac:cxnSpMkLst>
            <pc:docMk/>
            <pc:sldMk cId="3630224590" sldId="261"/>
            <ac:cxnSpMk id="60" creationId="{65DCE0D6-2BCB-F362-6FAA-9B565380A44E}"/>
          </ac:cxnSpMkLst>
        </pc:cxnChg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580241657" sldId="262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547702290" sldId="263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832435519" sldId="265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927885972" sldId="267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527479403" sldId="268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278053495" sldId="269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621570483" sldId="270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1781179640" sldId="271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878202596" sldId="272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112048377" sldId="274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895602738" sldId="275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1006599899" sldId="276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583233967" sldId="277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1581026259" sldId="278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864897966" sldId="280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41663083" sldId="281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1089495760" sldId="282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438819171" sldId="283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549710539" sldId="284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400175826" sldId="285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1965968288" sldId="286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4188381686" sldId="287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820390002" sldId="292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1020734577" sldId="293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514507470" sldId="294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1185023457" sldId="295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734499210" sldId="296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809527063" sldId="297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704847650" sldId="298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843374860" sldId="299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926886840" sldId="300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765792024" sldId="301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329769779" sldId="302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37175999" sldId="303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497437243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FC1C-5262-4543-9BBE-0C5AA43086FB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EED5-87EA-774C-9B10-AE639F69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1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 5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9EED5-87EA-774C-9B10-AE639F696C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CA04-8A07-68C1-9A20-67C4B41C7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A042A-A820-A3DB-1081-5C02CCB9F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C5D48-DA3D-6DAA-5E0F-E015D1C3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E3708-9012-C32B-E6F8-646F1E66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E8699-0F42-2628-7FD5-49F8D77E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1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A674-0A74-26E9-0021-2FDC5D25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8E2A1-43D6-19C9-3E7E-17911A75F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26F1A-2C8A-7B1A-01C3-A70945F2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019DD-DF7B-C001-B684-A19A356F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F804-F312-3E69-2263-3511E781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1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2F765-19EB-8B2F-5B87-7842E8980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F2C9F-7FB9-AF7D-A40B-A4EE5A54F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E71F7-D53F-E692-44B6-A6C09556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4A8B9-0D17-74A6-40FB-CCD269D8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3A09D-C2C8-1930-EE59-4BCD21C1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6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ADC3-299A-C88E-E342-769CEA0A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DBBC-96A2-981B-02EA-E38603BB4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D2926-E443-1382-D8C4-C10E2DAD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7A0C-7079-A357-867D-98B87E86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83E51-CF78-8A02-55C5-824BF3D1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0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11AF-C562-5EF3-CF5D-470E5A53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6B2D5-5B56-A6CD-00D8-D2ED52D4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C05DA-3FBA-B0E6-AC41-28E6950E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90B15-502C-5195-0273-138F4C37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28DCA-E4E5-DC25-51A0-F6829486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0AC7-D26B-49B2-4DBA-77484F94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DE06-2B72-A71B-CE74-1E52EAB9F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0A51A-42E1-8A34-F742-ADCD0BA39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00AE9-B0AD-84A4-9AC8-CFBE5EC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60039-5172-5B86-7171-531A62D6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56878-0B82-8A6E-BE29-03B41A8E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4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09E3-4A51-454A-F333-4D043E45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27774-C715-6D71-0FDC-429C9C204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E760B-72D4-051F-AE26-ABA791123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7377E-4083-441D-3A30-7B43E6EC2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664DC-6161-BD00-4C29-CF46675B3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31589-9204-A946-0EE4-76456255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8D682-CC61-B9B3-E1F4-7D5FE60E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C5474-EF93-E300-7B12-A8BD804A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8C9C-8CCC-9E34-82F2-3270A29F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06716-00C3-AF96-7FA8-DA3F9958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7781E-E7A0-0E58-7C7F-DAE9F689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A0C75-028F-7D48-7E72-A13BE13B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04DC2-5EA2-42B9-C740-7E2FB389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BF823-E733-91BF-0AB4-872B6844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B80E1-797B-0C76-2A86-13841E82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07BA-F266-C772-01DE-B987CB6B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F2CD-8386-3812-B8DA-C5A594F32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BBD88-1F5A-5B37-D205-9F7CFE5BA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4FE84-064D-BEDC-DDAE-6D584723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745B6-260E-E698-16B0-64568490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1CE56-F7C4-7D5D-01C4-8337DF54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6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B1B-9BD7-BFC9-89FD-15B80928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CFD42-B433-3DC4-7DF5-49E0C2742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5E224-9E62-128E-930C-A14A2CA0C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18E98-725F-2789-6C3B-956A1EB0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DE45F-2A38-62F1-B0EF-CD4E0EF7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6F716-007A-ACF5-FC5A-E0EB2818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C1838-499F-BCA1-ACC5-5CFE5ED6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16A8B-EE4A-C3C9-3BE5-6F01CAAE4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5BA9E-B3A2-B74F-43EF-9E7875771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D2B01-51AF-E414-E0B4-4F112422B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9EA0D-52B1-5494-E11A-4C679C450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5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C778-9121-A92C-7B8D-1FE67555C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Scope and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62F11-11E1-8A8D-9682-8DEB6F1BB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programming and algorithms 25/26</a:t>
            </a:r>
          </a:p>
          <a:p>
            <a:r>
              <a:rPr lang="en-US"/>
              <a:t>Seminar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7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3570-0929-E058-0272-7E63BE9A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B22B-D79B-E146-DB08-CE5D6A63A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560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Defines where a variable name (a reference to an object) is accessible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3D2B9-2F18-3CAE-5A4A-05C9B7B9C914}"/>
              </a:ext>
            </a:extLst>
          </p:cNvPr>
          <p:cNvSpPr txBox="1"/>
          <p:nvPr/>
        </p:nvSpPr>
        <p:spPr>
          <a:xfrm>
            <a:off x="1290084" y="2908005"/>
            <a:ext cx="96118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sz="2800" b="1" dirty="0"/>
              <a:t>Global</a:t>
            </a:r>
            <a:r>
              <a:rPr lang="en-US" sz="2800" dirty="0"/>
              <a:t> : Accessible to all of your program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Local</a:t>
            </a:r>
            <a:r>
              <a:rPr lang="en-US" sz="2800" dirty="0"/>
              <a:t>: Accessible within a section of the program only </a:t>
            </a:r>
          </a:p>
          <a:p>
            <a:pPr lvl="1"/>
            <a:r>
              <a:rPr lang="en-US" sz="2800" dirty="0"/>
              <a:t>              (i.e. within a function)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0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01CB-C244-1CF5-571C-4CFA7191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define names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FC4CC3-6357-92A1-4A8C-983A6D10A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844125"/>
              </p:ext>
            </p:extLst>
          </p:nvPr>
        </p:nvGraphicFramePr>
        <p:xfrm>
          <a:off x="1904410" y="201683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346420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4723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0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robot_wheel_radius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5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 math import 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1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 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(value_1, value2):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5655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E73365-EF4F-93E7-131D-7A0C75EFD58E}"/>
              </a:ext>
            </a:extLst>
          </p:cNvPr>
          <p:cNvSpPr txBox="1"/>
          <p:nvPr/>
        </p:nvSpPr>
        <p:spPr>
          <a:xfrm>
            <a:off x="838200" y="4401879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Where</a:t>
            </a:r>
            <a:r>
              <a:rPr lang="en-US" sz="2000" dirty="0"/>
              <a:t> the name is accessible (scope)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determined by the </a:t>
            </a:r>
            <a:r>
              <a:rPr lang="en-US" sz="2000" u="sng" dirty="0"/>
              <a:t>location of the definition</a:t>
            </a:r>
          </a:p>
          <a:p>
            <a:r>
              <a:rPr lang="en-US" sz="2000" dirty="0"/>
              <a:t>                                                                                       (Level of Scope)</a:t>
            </a:r>
            <a:endParaRPr lang="en-US" sz="20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7D52F1-6435-CBDC-B044-CC69660E68E1}"/>
              </a:ext>
            </a:extLst>
          </p:cNvPr>
          <p:cNvSpPr txBox="1"/>
          <p:nvPr/>
        </p:nvSpPr>
        <p:spPr>
          <a:xfrm>
            <a:off x="838200" y="5429644"/>
            <a:ext cx="906716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How</a:t>
            </a:r>
            <a:r>
              <a:rPr lang="en-US" sz="2000" dirty="0"/>
              <a:t> the name behaves when accessed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determined by the </a:t>
            </a:r>
            <a:r>
              <a:rPr lang="en-US" sz="2000" u="sng" dirty="0"/>
              <a:t>object type </a:t>
            </a:r>
          </a:p>
          <a:p>
            <a:r>
              <a:rPr lang="en-US" sz="2000" dirty="0"/>
              <a:t>                                                                                         (how it is stored in computer memory)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5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A09F-C0AE-4396-13F8-A5819F58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scope - LGB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AFB0DE-FA84-14F9-561E-1AC98D47B910}"/>
              </a:ext>
            </a:extLst>
          </p:cNvPr>
          <p:cNvGrpSpPr/>
          <p:nvPr/>
        </p:nvGrpSpPr>
        <p:grpSpPr>
          <a:xfrm>
            <a:off x="1148316" y="1546168"/>
            <a:ext cx="3600000" cy="3600000"/>
            <a:chOff x="1148316" y="1546168"/>
            <a:chExt cx="3600000" cy="36000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4083C7B-F5C8-3203-8283-F35B955156B2}"/>
                </a:ext>
              </a:extLst>
            </p:cNvPr>
            <p:cNvSpPr/>
            <p:nvPr/>
          </p:nvSpPr>
          <p:spPr>
            <a:xfrm>
              <a:off x="1148316" y="1546168"/>
              <a:ext cx="3600000" cy="360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D49EE039-E017-5213-4A1A-5351580CB051}"/>
                </a:ext>
              </a:extLst>
            </p:cNvPr>
            <p:cNvSpPr/>
            <p:nvPr/>
          </p:nvSpPr>
          <p:spPr>
            <a:xfrm>
              <a:off x="1375144" y="1753502"/>
              <a:ext cx="2520000" cy="252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742CBA3-0C44-97AD-95CB-878B02460A73}"/>
                </a:ext>
              </a:extLst>
            </p:cNvPr>
            <p:cNvSpPr/>
            <p:nvPr/>
          </p:nvSpPr>
          <p:spPr>
            <a:xfrm>
              <a:off x="1601972" y="2008683"/>
              <a:ext cx="1440000" cy="1440000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44DAAA-FDD2-46A7-24DD-A60918539CA8}"/>
                </a:ext>
              </a:extLst>
            </p:cNvPr>
            <p:cNvSpPr txBox="1"/>
            <p:nvPr/>
          </p:nvSpPr>
          <p:spPr>
            <a:xfrm>
              <a:off x="2470339" y="2598003"/>
              <a:ext cx="3296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0070C0"/>
                  </a:solidFill>
                </a:rPr>
                <a:t>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AE8EB1-17F0-F40C-EDAC-9F01BD1D91DC}"/>
                </a:ext>
              </a:extLst>
            </p:cNvPr>
            <p:cNvSpPr txBox="1"/>
            <p:nvPr/>
          </p:nvSpPr>
          <p:spPr>
            <a:xfrm>
              <a:off x="3138948" y="3346168"/>
              <a:ext cx="3296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00B050"/>
                  </a:solidFill>
                </a:rPr>
                <a:t>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75A657-5F4C-F6D3-91B9-857745115D02}"/>
                </a:ext>
              </a:extLst>
            </p:cNvPr>
            <p:cNvSpPr txBox="1"/>
            <p:nvPr/>
          </p:nvSpPr>
          <p:spPr>
            <a:xfrm>
              <a:off x="3957167" y="4273502"/>
              <a:ext cx="3296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46302D-E437-DC9D-B47A-40DF2D83D455}"/>
              </a:ext>
            </a:extLst>
          </p:cNvPr>
          <p:cNvSpPr txBox="1"/>
          <p:nvPr/>
        </p:nvSpPr>
        <p:spPr>
          <a:xfrm>
            <a:off x="5608800" y="1859339"/>
            <a:ext cx="5858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Local scope: </a:t>
            </a:r>
          </a:p>
          <a:p>
            <a:r>
              <a:rPr lang="en-US" dirty="0"/>
              <a:t>Function arguments and definitions within a function</a:t>
            </a:r>
          </a:p>
          <a:p>
            <a:r>
              <a:rPr lang="en-US" dirty="0"/>
              <a:t>Accessible within the body of a function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Global scope: </a:t>
            </a:r>
          </a:p>
          <a:p>
            <a:r>
              <a:rPr lang="en-US" dirty="0"/>
              <a:t>Names defined at the top level of a program</a:t>
            </a:r>
          </a:p>
          <a:p>
            <a:r>
              <a:rPr lang="en-US" dirty="0"/>
              <a:t>Accessible within the body of a file (module) 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Built-in scope:</a:t>
            </a:r>
          </a:p>
          <a:p>
            <a:r>
              <a:rPr lang="en-US" dirty="0"/>
              <a:t>Names defined automatically when you run a program</a:t>
            </a:r>
          </a:p>
          <a:p>
            <a:r>
              <a:rPr lang="en-US" dirty="0"/>
              <a:t>Accessible everywhere (e.g. across multiple files)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4E0085-F809-E515-7767-4CCA1F130AEE}"/>
              </a:ext>
            </a:extLst>
          </p:cNvPr>
          <p:cNvSpPr txBox="1"/>
          <p:nvPr/>
        </p:nvSpPr>
        <p:spPr>
          <a:xfrm>
            <a:off x="1148316" y="5587980"/>
            <a:ext cx="9154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Names defined at a given level of scope can be accessed by any enclosed levels   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8A12CF-0087-19D5-8538-CAB98ADC8B67}"/>
              </a:ext>
            </a:extLst>
          </p:cNvPr>
          <p:cNvSpPr txBox="1"/>
          <p:nvPr/>
        </p:nvSpPr>
        <p:spPr>
          <a:xfrm>
            <a:off x="1148316" y="6127156"/>
            <a:ext cx="9154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Let’s see some examples of this…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291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9577AE1-F127-C7EC-FEF6-2D5F5AC6506B}"/>
              </a:ext>
            </a:extLst>
          </p:cNvPr>
          <p:cNvGrpSpPr/>
          <p:nvPr/>
        </p:nvGrpSpPr>
        <p:grpSpPr>
          <a:xfrm>
            <a:off x="648586" y="229451"/>
            <a:ext cx="6262577" cy="3958394"/>
            <a:chOff x="648586" y="229451"/>
            <a:chExt cx="6262577" cy="3958394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35BC36DA-DDFB-FF70-B7C2-5FA9E80ED9D6}"/>
                </a:ext>
              </a:extLst>
            </p:cNvPr>
            <p:cNvSpPr/>
            <p:nvPr/>
          </p:nvSpPr>
          <p:spPr>
            <a:xfrm>
              <a:off x="648586" y="691116"/>
              <a:ext cx="6262577" cy="23923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6B3ADEA-91B1-A1E0-DDB2-63B33D0A7337}"/>
                </a:ext>
              </a:extLst>
            </p:cNvPr>
            <p:cNvSpPr txBox="1"/>
            <p:nvPr/>
          </p:nvSpPr>
          <p:spPr>
            <a:xfrm>
              <a:off x="2923953" y="229451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7DA82E1-7288-5200-39D7-AF5C750F7D81}"/>
                </a:ext>
              </a:extLst>
            </p:cNvPr>
            <p:cNvSpPr/>
            <p:nvPr/>
          </p:nvSpPr>
          <p:spPr>
            <a:xfrm>
              <a:off x="1173125" y="1152781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8D59F7-3922-233A-20C9-7422BED6060D}"/>
                </a:ext>
              </a:extLst>
            </p:cNvPr>
            <p:cNvSpPr txBox="1"/>
            <p:nvPr/>
          </p:nvSpPr>
          <p:spPr>
            <a:xfrm>
              <a:off x="1469064" y="1425614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A27120A-0BB9-DA80-1527-AC9F06671A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983" y="2780414"/>
              <a:ext cx="0" cy="945766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79ADE6-1FC9-714B-FB09-A8C10847696D}"/>
                </a:ext>
              </a:extLst>
            </p:cNvPr>
            <p:cNvSpPr txBox="1"/>
            <p:nvPr/>
          </p:nvSpPr>
          <p:spPr>
            <a:xfrm>
              <a:off x="1532062" y="3726180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7C0917-E880-C35A-892A-69439B81CBC5}"/>
              </a:ext>
            </a:extLst>
          </p:cNvPr>
          <p:cNvGrpSpPr/>
          <p:nvPr/>
        </p:nvGrpSpPr>
        <p:grpSpPr>
          <a:xfrm>
            <a:off x="7767084" y="229451"/>
            <a:ext cx="6262577" cy="3919931"/>
            <a:chOff x="7767084" y="229451"/>
            <a:chExt cx="6262577" cy="3919931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20229E4-5C86-20A4-B6C8-F0F198FDCBFC}"/>
                </a:ext>
              </a:extLst>
            </p:cNvPr>
            <p:cNvSpPr/>
            <p:nvPr/>
          </p:nvSpPr>
          <p:spPr>
            <a:xfrm>
              <a:off x="7767084" y="691116"/>
              <a:ext cx="6262577" cy="23923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C88577-4783-C591-4BEB-51017BE079BD}"/>
                </a:ext>
              </a:extLst>
            </p:cNvPr>
            <p:cNvSpPr txBox="1"/>
            <p:nvPr/>
          </p:nvSpPr>
          <p:spPr>
            <a:xfrm>
              <a:off x="10042451" y="229451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9493173-3D9E-E36D-9100-60AB9052E9D4}"/>
                </a:ext>
              </a:extLst>
            </p:cNvPr>
            <p:cNvSpPr/>
            <p:nvPr/>
          </p:nvSpPr>
          <p:spPr>
            <a:xfrm>
              <a:off x="8291623" y="1152781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E93EC8-8FF8-9BBE-E392-161AC04FAE4D}"/>
                </a:ext>
              </a:extLst>
            </p:cNvPr>
            <p:cNvSpPr txBox="1"/>
            <p:nvPr/>
          </p:nvSpPr>
          <p:spPr>
            <a:xfrm>
              <a:off x="8587562" y="1425614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8A0E93C-488B-ADE3-EDB8-D4979F3E3541}"/>
                </a:ext>
              </a:extLst>
            </p:cNvPr>
            <p:cNvGrpSpPr/>
            <p:nvPr/>
          </p:nvGrpSpPr>
          <p:grpSpPr>
            <a:xfrm>
              <a:off x="8763288" y="2741952"/>
              <a:ext cx="649384" cy="1407430"/>
              <a:chOff x="9193219" y="2780414"/>
              <a:chExt cx="649384" cy="1407430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772F313-4F05-4DBE-8F62-2BF348AD13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6481" y="2780414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C76C04-C9DB-8EFB-26C3-0031B929690E}"/>
                  </a:ext>
                </a:extLst>
              </p:cNvPr>
              <p:cNvSpPr txBox="1"/>
              <p:nvPr/>
            </p:nvSpPr>
            <p:spPr>
              <a:xfrm>
                <a:off x="9193219" y="3726179"/>
                <a:ext cx="649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699DCF7-BC34-C33A-A93E-68C380724573}"/>
                </a:ext>
              </a:extLst>
            </p:cNvPr>
            <p:cNvGrpSpPr/>
            <p:nvPr/>
          </p:nvGrpSpPr>
          <p:grpSpPr>
            <a:xfrm>
              <a:off x="9515940" y="2741952"/>
              <a:ext cx="649384" cy="1407430"/>
              <a:chOff x="9193219" y="2780414"/>
              <a:chExt cx="649384" cy="1407430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32D4300-45A3-A54F-51CF-759C8BE3CA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6481" y="2780414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8C1461-BB08-0425-E239-17F89849609B}"/>
                  </a:ext>
                </a:extLst>
              </p:cNvPr>
              <p:cNvSpPr txBox="1"/>
              <p:nvPr/>
            </p:nvSpPr>
            <p:spPr>
              <a:xfrm>
                <a:off x="9193219" y="3726179"/>
                <a:ext cx="649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573BA4-0B92-1186-D563-8AC9E0B9D917}"/>
              </a:ext>
            </a:extLst>
          </p:cNvPr>
          <p:cNvGrpSpPr/>
          <p:nvPr/>
        </p:nvGrpSpPr>
        <p:grpSpPr>
          <a:xfrm>
            <a:off x="648586" y="4379285"/>
            <a:ext cx="6262577" cy="3970996"/>
            <a:chOff x="648586" y="4379285"/>
            <a:chExt cx="6262577" cy="3970996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051E4F8-17E7-7380-4AD9-21877CCAFFAD}"/>
                </a:ext>
              </a:extLst>
            </p:cNvPr>
            <p:cNvSpPr/>
            <p:nvPr/>
          </p:nvSpPr>
          <p:spPr>
            <a:xfrm>
              <a:off x="648586" y="4840950"/>
              <a:ext cx="6262577" cy="23923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E16798-CA96-6FAB-51DD-63AFADAB18E7}"/>
                </a:ext>
              </a:extLst>
            </p:cNvPr>
            <p:cNvSpPr txBox="1"/>
            <p:nvPr/>
          </p:nvSpPr>
          <p:spPr>
            <a:xfrm>
              <a:off x="2923953" y="4379285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5A6D2D1-ED37-0A95-4758-FBE72C7C918C}"/>
                </a:ext>
              </a:extLst>
            </p:cNvPr>
            <p:cNvSpPr/>
            <p:nvPr/>
          </p:nvSpPr>
          <p:spPr>
            <a:xfrm>
              <a:off x="1173125" y="5302615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276389-AA7A-AB4E-A5E4-F0DEFFCE3526}"/>
                </a:ext>
              </a:extLst>
            </p:cNvPr>
            <p:cNvSpPr txBox="1"/>
            <p:nvPr/>
          </p:nvSpPr>
          <p:spPr>
            <a:xfrm>
              <a:off x="1469064" y="5575448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DBC6D86-4B4F-F97B-736B-4DA82C902440}"/>
                </a:ext>
              </a:extLst>
            </p:cNvPr>
            <p:cNvGrpSpPr/>
            <p:nvPr/>
          </p:nvGrpSpPr>
          <p:grpSpPr>
            <a:xfrm>
              <a:off x="4949056" y="6942851"/>
              <a:ext cx="649384" cy="1407430"/>
              <a:chOff x="9193219" y="2780414"/>
              <a:chExt cx="649384" cy="1407430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ECDCE6F-4C18-3704-E7A4-2877F1717A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6481" y="2780414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50B59F-01E1-3F14-58B3-DBA3ACF15A82}"/>
                  </a:ext>
                </a:extLst>
              </p:cNvPr>
              <p:cNvSpPr txBox="1"/>
              <p:nvPr/>
            </p:nvSpPr>
            <p:spPr>
              <a:xfrm>
                <a:off x="9193219" y="3726179"/>
                <a:ext cx="649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8EAEDD3-9E8A-42C3-FCBD-A0E63EA78328}"/>
                </a:ext>
              </a:extLst>
            </p:cNvPr>
            <p:cNvGrpSpPr/>
            <p:nvPr/>
          </p:nvGrpSpPr>
          <p:grpSpPr>
            <a:xfrm>
              <a:off x="2063291" y="6942851"/>
              <a:ext cx="649384" cy="1407430"/>
              <a:chOff x="9193219" y="2780414"/>
              <a:chExt cx="649384" cy="140743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2605BDC-13CC-1E84-8A3A-D98678B44D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6481" y="2780414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3DB79AA-5452-2573-D66E-14B585D411DA}"/>
                  </a:ext>
                </a:extLst>
              </p:cNvPr>
              <p:cNvSpPr txBox="1"/>
              <p:nvPr/>
            </p:nvSpPr>
            <p:spPr>
              <a:xfrm>
                <a:off x="9193219" y="3726179"/>
                <a:ext cx="649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</a:p>
            </p:txBody>
          </p:sp>
        </p:grp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2E5359B8-D359-A0DF-8E8C-FB43D929AC1E}"/>
                </a:ext>
              </a:extLst>
            </p:cNvPr>
            <p:cNvSpPr/>
            <p:nvPr/>
          </p:nvSpPr>
          <p:spPr>
            <a:xfrm>
              <a:off x="4047460" y="5302615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C8FF94A-D7DC-A56E-F02F-3888DD389858}"/>
                </a:ext>
              </a:extLst>
            </p:cNvPr>
            <p:cNvSpPr txBox="1"/>
            <p:nvPr/>
          </p:nvSpPr>
          <p:spPr>
            <a:xfrm>
              <a:off x="4343399" y="5575448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867E300-2FAF-B6C0-7AC9-B4AC4A2D0331}"/>
              </a:ext>
            </a:extLst>
          </p:cNvPr>
          <p:cNvGrpSpPr/>
          <p:nvPr/>
        </p:nvGrpSpPr>
        <p:grpSpPr>
          <a:xfrm>
            <a:off x="8113330" y="4379285"/>
            <a:ext cx="6440870" cy="4384004"/>
            <a:chOff x="8113330" y="4379285"/>
            <a:chExt cx="6440870" cy="4384004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A2325D2B-7792-34BC-139D-380180DCC059}"/>
                </a:ext>
              </a:extLst>
            </p:cNvPr>
            <p:cNvSpPr/>
            <p:nvPr/>
          </p:nvSpPr>
          <p:spPr>
            <a:xfrm>
              <a:off x="8291623" y="4840950"/>
              <a:ext cx="6262577" cy="23923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77CC3F-84DD-845A-1E0D-40667A09B544}"/>
                </a:ext>
              </a:extLst>
            </p:cNvPr>
            <p:cNvSpPr txBox="1"/>
            <p:nvPr/>
          </p:nvSpPr>
          <p:spPr>
            <a:xfrm>
              <a:off x="10566990" y="4379285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9927DA2-C657-F381-1A18-841592D79FA7}"/>
                </a:ext>
              </a:extLst>
            </p:cNvPr>
            <p:cNvSpPr/>
            <p:nvPr/>
          </p:nvSpPr>
          <p:spPr>
            <a:xfrm>
              <a:off x="8816162" y="5302615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ED1D635-0708-8F95-B8A1-6801BD522EFC}"/>
                </a:ext>
              </a:extLst>
            </p:cNvPr>
            <p:cNvSpPr txBox="1"/>
            <p:nvPr/>
          </p:nvSpPr>
          <p:spPr>
            <a:xfrm>
              <a:off x="9112101" y="5575448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EE31683-68E7-B029-83A5-70D8E586657C}"/>
                </a:ext>
              </a:extLst>
            </p:cNvPr>
            <p:cNvGrpSpPr/>
            <p:nvPr/>
          </p:nvGrpSpPr>
          <p:grpSpPr>
            <a:xfrm>
              <a:off x="9589373" y="6942851"/>
              <a:ext cx="2334930" cy="1810548"/>
              <a:chOff x="8053475" y="2746628"/>
              <a:chExt cx="2334930" cy="1810548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FA9C227-B657-43D7-09F7-809E20BDAF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398AE0E-EA84-B3EC-1B4F-5605156F27F5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(local)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C6E0396-E5DA-EBA1-58A2-02E0F77CDF08}"/>
                </a:ext>
              </a:extLst>
            </p:cNvPr>
            <p:cNvGrpSpPr/>
            <p:nvPr/>
          </p:nvGrpSpPr>
          <p:grpSpPr>
            <a:xfrm>
              <a:off x="8113330" y="6952741"/>
              <a:ext cx="2334930" cy="1810548"/>
              <a:chOff x="8053475" y="2746628"/>
              <a:chExt cx="2334930" cy="1810548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59C3B87-D5CD-5663-7440-CCCDADBC2B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99B5723-92A1-0214-E09F-24196F5FC4D9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(global)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2EDB5C-5901-953E-D184-059394C6E95E}"/>
              </a:ext>
            </a:extLst>
          </p:cNvPr>
          <p:cNvGrpSpPr/>
          <p:nvPr/>
        </p:nvGrpSpPr>
        <p:grpSpPr>
          <a:xfrm>
            <a:off x="648586" y="9024446"/>
            <a:ext cx="6262577" cy="3888789"/>
            <a:chOff x="648586" y="9024446"/>
            <a:chExt cx="6262577" cy="3888789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A4C47CA-F240-A9FC-3AE9-F2E7193582D0}"/>
                </a:ext>
              </a:extLst>
            </p:cNvPr>
            <p:cNvSpPr/>
            <p:nvPr/>
          </p:nvSpPr>
          <p:spPr>
            <a:xfrm>
              <a:off x="648586" y="9024446"/>
              <a:ext cx="6262577" cy="23923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78CEF627-B756-8869-A966-2C9A349B3DC2}"/>
                </a:ext>
              </a:extLst>
            </p:cNvPr>
            <p:cNvSpPr/>
            <p:nvPr/>
          </p:nvSpPr>
          <p:spPr>
            <a:xfrm>
              <a:off x="1173125" y="9486111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9A24F7F-6ECB-599A-25BE-C5A15F5EE060}"/>
                </a:ext>
              </a:extLst>
            </p:cNvPr>
            <p:cNvSpPr txBox="1"/>
            <p:nvPr/>
          </p:nvSpPr>
          <p:spPr>
            <a:xfrm>
              <a:off x="1469064" y="9758944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D5B3976-A77D-DE3C-B422-4C2FAFC638D5}"/>
                </a:ext>
              </a:extLst>
            </p:cNvPr>
            <p:cNvSpPr/>
            <p:nvPr/>
          </p:nvSpPr>
          <p:spPr>
            <a:xfrm>
              <a:off x="4047460" y="9486111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57E2959-BE49-72C5-3E15-FBA145091AE9}"/>
                </a:ext>
              </a:extLst>
            </p:cNvPr>
            <p:cNvSpPr txBox="1"/>
            <p:nvPr/>
          </p:nvSpPr>
          <p:spPr>
            <a:xfrm>
              <a:off x="4343399" y="9758944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15B2FD7-FDB4-1887-BEB8-26645737A5AC}"/>
                </a:ext>
              </a:extLst>
            </p:cNvPr>
            <p:cNvGrpSpPr/>
            <p:nvPr/>
          </p:nvGrpSpPr>
          <p:grpSpPr>
            <a:xfrm>
              <a:off x="4165107" y="11062195"/>
              <a:ext cx="2334930" cy="1810548"/>
              <a:chOff x="8053475" y="2746628"/>
              <a:chExt cx="2334930" cy="1810548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3CFC4C8-193E-89F1-AD11-2A0A040EFB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9578A8C-3059-99C2-FB9E-BF5905EEDD4C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(local)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49C649D-402F-1D31-2C98-F2BC9AC672B3}"/>
                </a:ext>
              </a:extLst>
            </p:cNvPr>
            <p:cNvGrpSpPr/>
            <p:nvPr/>
          </p:nvGrpSpPr>
          <p:grpSpPr>
            <a:xfrm>
              <a:off x="1173125" y="11102687"/>
              <a:ext cx="2334930" cy="1810548"/>
              <a:chOff x="8053475" y="2746628"/>
              <a:chExt cx="2334930" cy="1810548"/>
            </a:xfrm>
          </p:grpSpPr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BDCC56B8-7707-1FC9-6685-86A8178CF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094FCFD-A063-9591-9DEC-D4919EC5F9A2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(global)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153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A6741D4C-55B8-7ED4-DE02-238DCD4337D6}"/>
              </a:ext>
            </a:extLst>
          </p:cNvPr>
          <p:cNvGrpSpPr/>
          <p:nvPr/>
        </p:nvGrpSpPr>
        <p:grpSpPr>
          <a:xfrm>
            <a:off x="9148663" y="-1901623"/>
            <a:ext cx="8992718" cy="5362707"/>
            <a:chOff x="9148663" y="-1901623"/>
            <a:chExt cx="8992718" cy="5362707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B8E70037-6FAC-F966-775B-F1BDAC9325B5}"/>
                </a:ext>
              </a:extLst>
            </p:cNvPr>
            <p:cNvSpPr/>
            <p:nvPr/>
          </p:nvSpPr>
          <p:spPr>
            <a:xfrm>
              <a:off x="9791499" y="572171"/>
              <a:ext cx="5326912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1F98ED-8A15-0796-6F73-30BBED3AC27D}"/>
                </a:ext>
              </a:extLst>
            </p:cNvPr>
            <p:cNvSpPr txBox="1"/>
            <p:nvPr/>
          </p:nvSpPr>
          <p:spPr>
            <a:xfrm>
              <a:off x="9929288" y="704496"/>
              <a:ext cx="491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64D0F6C-1A6E-B836-EE23-C386719C602A}"/>
                </a:ext>
              </a:extLst>
            </p:cNvPr>
            <p:cNvSpPr txBox="1"/>
            <p:nvPr/>
          </p:nvSpPr>
          <p:spPr>
            <a:xfrm>
              <a:off x="11393471" y="992043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CC5260A-6C56-A782-8A4F-FC287702EE50}"/>
                </a:ext>
              </a:extLst>
            </p:cNvPr>
            <p:cNvSpPr/>
            <p:nvPr/>
          </p:nvSpPr>
          <p:spPr>
            <a:xfrm>
              <a:off x="9148663" y="-1223254"/>
              <a:ext cx="8992718" cy="31795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E42DA31-2E72-D902-3A35-027EA2E3EE74}"/>
                </a:ext>
              </a:extLst>
            </p:cNvPr>
            <p:cNvSpPr/>
            <p:nvPr/>
          </p:nvSpPr>
          <p:spPr>
            <a:xfrm>
              <a:off x="9673201" y="-992528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AAD4D0-EE35-E8EA-432B-1A4555FF0298}"/>
                </a:ext>
              </a:extLst>
            </p:cNvPr>
            <p:cNvSpPr txBox="1"/>
            <p:nvPr/>
          </p:nvSpPr>
          <p:spPr>
            <a:xfrm>
              <a:off x="9969140" y="-719695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0067CD4F-053B-BE4A-E45B-5190618970BC}"/>
                </a:ext>
              </a:extLst>
            </p:cNvPr>
            <p:cNvSpPr/>
            <p:nvPr/>
          </p:nvSpPr>
          <p:spPr>
            <a:xfrm>
              <a:off x="12454955" y="-1004486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5CA763-44FD-C3F4-05AA-5F4C99DE4FA0}"/>
                </a:ext>
              </a:extLst>
            </p:cNvPr>
            <p:cNvSpPr txBox="1"/>
            <p:nvPr/>
          </p:nvSpPr>
          <p:spPr>
            <a:xfrm>
              <a:off x="12750894" y="-657756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5BE8ED-8BCD-0D5B-CF18-4976EF6B7B88}"/>
                </a:ext>
              </a:extLst>
            </p:cNvPr>
            <p:cNvSpPr txBox="1"/>
            <p:nvPr/>
          </p:nvSpPr>
          <p:spPr>
            <a:xfrm>
              <a:off x="12750894" y="-1901623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25D1348-43C3-DAF8-7E04-5CB49FC25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1375" y="183333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95ED45B-4DE6-B8D0-602C-94FB2FA00194}"/>
                </a:ext>
              </a:extLst>
            </p:cNvPr>
            <p:cNvSpPr/>
            <p:nvPr/>
          </p:nvSpPr>
          <p:spPr>
            <a:xfrm>
              <a:off x="15203472" y="-992528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DF61DDB-041C-19F0-B63C-7F14C220BACC}"/>
                </a:ext>
              </a:extLst>
            </p:cNvPr>
            <p:cNvGrpSpPr/>
            <p:nvPr/>
          </p:nvGrpSpPr>
          <p:grpSpPr>
            <a:xfrm>
              <a:off x="10256564" y="1650536"/>
              <a:ext cx="2334930" cy="1810548"/>
              <a:chOff x="8053475" y="2746628"/>
              <a:chExt cx="2334930" cy="1810548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8BE2BF8-DF22-B510-8CA4-81745990EA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86251E6-5B4F-C141-3906-B1879125531E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(global)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CB01C72-D79D-714E-A453-3B8ABBB8118D}"/>
                </a:ext>
              </a:extLst>
            </p:cNvPr>
            <p:cNvGrpSpPr/>
            <p:nvPr/>
          </p:nvGrpSpPr>
          <p:grpSpPr>
            <a:xfrm>
              <a:off x="11995222" y="1650536"/>
              <a:ext cx="2334930" cy="1810548"/>
              <a:chOff x="8053475" y="2746628"/>
              <a:chExt cx="2334930" cy="1810548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1B5EEBA-818A-869D-AAA8-635AB5DEB5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DFFF56A-08D5-783E-12BB-BD8D23F7918F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(local)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646DF7-ABB2-B4DD-B3F2-36C391CE81D1}"/>
                </a:ext>
              </a:extLst>
            </p:cNvPr>
            <p:cNvSpPr txBox="1"/>
            <p:nvPr/>
          </p:nvSpPr>
          <p:spPr>
            <a:xfrm>
              <a:off x="15514923" y="-658066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6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9EFFF1C3-520B-1317-6C2B-B8BC00D27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92974" y="225180"/>
              <a:ext cx="2236786" cy="693981"/>
            </a:xfrm>
            <a:prstGeom prst="bentConnector2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3343468-E53F-7418-BBE6-7E39F582D295}"/>
              </a:ext>
            </a:extLst>
          </p:cNvPr>
          <p:cNvGrpSpPr/>
          <p:nvPr/>
        </p:nvGrpSpPr>
        <p:grpSpPr>
          <a:xfrm>
            <a:off x="776924" y="329465"/>
            <a:ext cx="6273204" cy="5458596"/>
            <a:chOff x="776924" y="329465"/>
            <a:chExt cx="6273204" cy="5458596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7F86A87D-DABE-6315-F9B1-C2A820C7FEBD}"/>
                </a:ext>
              </a:extLst>
            </p:cNvPr>
            <p:cNvSpPr/>
            <p:nvPr/>
          </p:nvSpPr>
          <p:spPr>
            <a:xfrm>
              <a:off x="776924" y="1103723"/>
              <a:ext cx="6273204" cy="31795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54ECBCC-C413-C7F7-A3F3-6CA0FF16AEC3}"/>
                </a:ext>
              </a:extLst>
            </p:cNvPr>
            <p:cNvSpPr/>
            <p:nvPr/>
          </p:nvSpPr>
          <p:spPr>
            <a:xfrm>
              <a:off x="1301462" y="1334449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ACB380D-0B5A-CED7-AD37-770448BD04D9}"/>
                </a:ext>
              </a:extLst>
            </p:cNvPr>
            <p:cNvSpPr txBox="1"/>
            <p:nvPr/>
          </p:nvSpPr>
          <p:spPr>
            <a:xfrm>
              <a:off x="1597401" y="1607282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E676448-2149-1872-5B4A-F4513020975D}"/>
                </a:ext>
              </a:extLst>
            </p:cNvPr>
            <p:cNvSpPr/>
            <p:nvPr/>
          </p:nvSpPr>
          <p:spPr>
            <a:xfrm>
              <a:off x="4175797" y="1334449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D4DA50-972D-AAEE-1C20-993F59A299BE}"/>
                </a:ext>
              </a:extLst>
            </p:cNvPr>
            <p:cNvSpPr txBox="1"/>
            <p:nvPr/>
          </p:nvSpPr>
          <p:spPr>
            <a:xfrm>
              <a:off x="4471736" y="1607282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F9D179-A174-488E-6353-667142C52171}"/>
                </a:ext>
              </a:extLst>
            </p:cNvPr>
            <p:cNvSpPr txBox="1"/>
            <p:nvPr/>
          </p:nvSpPr>
          <p:spPr>
            <a:xfrm>
              <a:off x="3052290" y="329465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ED54B088-20F1-9D50-2F94-82FA7AD0EE12}"/>
                </a:ext>
              </a:extLst>
            </p:cNvPr>
            <p:cNvSpPr/>
            <p:nvPr/>
          </p:nvSpPr>
          <p:spPr>
            <a:xfrm>
              <a:off x="1301462" y="2959470"/>
              <a:ext cx="5326912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B21781-D6FE-A643-9505-8724C2EAC4AE}"/>
                </a:ext>
              </a:extLst>
            </p:cNvPr>
            <p:cNvSpPr txBox="1"/>
            <p:nvPr/>
          </p:nvSpPr>
          <p:spPr>
            <a:xfrm>
              <a:off x="1439251" y="3091795"/>
              <a:ext cx="491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F54748F-572F-D234-A249-6AE26F1178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9636" y="2510310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42A755E-1B11-CCC2-C13C-E137B9EF09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1513" y="2510310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040250D-7075-7650-C53A-AF5B7DFE29E9}"/>
                </a:ext>
              </a:extLst>
            </p:cNvPr>
            <p:cNvGrpSpPr/>
            <p:nvPr/>
          </p:nvGrpSpPr>
          <p:grpSpPr>
            <a:xfrm>
              <a:off x="1884825" y="3977513"/>
              <a:ext cx="2334930" cy="1810548"/>
              <a:chOff x="8053475" y="2746628"/>
              <a:chExt cx="2334930" cy="1810548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5DFEA96-E165-E812-7726-E29D8F1B7A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7CE53C-CDCD-0878-3568-E7574D86FBE3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(global)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AC1FB66-45C1-8768-57B8-C6B249AFB793}"/>
                </a:ext>
              </a:extLst>
            </p:cNvPr>
            <p:cNvGrpSpPr/>
            <p:nvPr/>
          </p:nvGrpSpPr>
          <p:grpSpPr>
            <a:xfrm>
              <a:off x="3623483" y="3977513"/>
              <a:ext cx="2334930" cy="1810548"/>
              <a:chOff x="8053475" y="2746628"/>
              <a:chExt cx="2334930" cy="1810548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0B6FA1C-E730-92EA-E912-7EA19F0DF5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80499C-E448-29C4-2E4E-26E211433794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(local)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8782CB-F149-6CB5-6194-CE5A38D00E9C}"/>
                </a:ext>
              </a:extLst>
            </p:cNvPr>
            <p:cNvSpPr txBox="1"/>
            <p:nvPr/>
          </p:nvSpPr>
          <p:spPr>
            <a:xfrm>
              <a:off x="2903434" y="3379342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36C0444-F85C-4783-6596-30E06921945B}"/>
              </a:ext>
            </a:extLst>
          </p:cNvPr>
          <p:cNvGrpSpPr/>
          <p:nvPr/>
        </p:nvGrpSpPr>
        <p:grpSpPr>
          <a:xfrm>
            <a:off x="9148663" y="4109789"/>
            <a:ext cx="8992718" cy="5271925"/>
            <a:chOff x="9148663" y="4109789"/>
            <a:chExt cx="8992718" cy="5271925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F9791E3B-6B3C-70F9-20F9-36FFA8B77DB8}"/>
                </a:ext>
              </a:extLst>
            </p:cNvPr>
            <p:cNvSpPr/>
            <p:nvPr/>
          </p:nvSpPr>
          <p:spPr>
            <a:xfrm>
              <a:off x="9148663" y="4788158"/>
              <a:ext cx="8992718" cy="31795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D9D86581-5789-8E16-924F-2297A25396AD}"/>
                </a:ext>
              </a:extLst>
            </p:cNvPr>
            <p:cNvSpPr/>
            <p:nvPr/>
          </p:nvSpPr>
          <p:spPr>
            <a:xfrm>
              <a:off x="9673201" y="5018884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5532068-14F4-A17B-0F6E-FC3CC093266C}"/>
                </a:ext>
              </a:extLst>
            </p:cNvPr>
            <p:cNvSpPr txBox="1"/>
            <p:nvPr/>
          </p:nvSpPr>
          <p:spPr>
            <a:xfrm>
              <a:off x="9969140" y="5291717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2A963FB-4E69-1F6F-3D59-2ECFA10BF308}"/>
                </a:ext>
              </a:extLst>
            </p:cNvPr>
            <p:cNvSpPr/>
            <p:nvPr/>
          </p:nvSpPr>
          <p:spPr>
            <a:xfrm>
              <a:off x="12454955" y="5006926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DF980C3-FB41-13C8-AC51-46DBE7877A95}"/>
                </a:ext>
              </a:extLst>
            </p:cNvPr>
            <p:cNvSpPr txBox="1"/>
            <p:nvPr/>
          </p:nvSpPr>
          <p:spPr>
            <a:xfrm>
              <a:off x="12750894" y="5353656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6237D-7E46-2E78-770B-03A13D6ABA19}"/>
                </a:ext>
              </a:extLst>
            </p:cNvPr>
            <p:cNvSpPr txBox="1"/>
            <p:nvPr/>
          </p:nvSpPr>
          <p:spPr>
            <a:xfrm>
              <a:off x="12750894" y="4109789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8881A198-BDA4-3E16-EFB8-B151FA8095E0}"/>
                </a:ext>
              </a:extLst>
            </p:cNvPr>
            <p:cNvSpPr/>
            <p:nvPr/>
          </p:nvSpPr>
          <p:spPr>
            <a:xfrm>
              <a:off x="9673201" y="6643905"/>
              <a:ext cx="7982848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E18DF2-CB35-977F-41E5-D8715D94DC5B}"/>
                </a:ext>
              </a:extLst>
            </p:cNvPr>
            <p:cNvSpPr txBox="1"/>
            <p:nvPr/>
          </p:nvSpPr>
          <p:spPr>
            <a:xfrm>
              <a:off x="10081990" y="6822027"/>
              <a:ext cx="7293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			Ref:03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587AED9-19BC-159C-F681-2EDCB978E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1375" y="6194745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DDFF79C-D2BF-FE8C-AE90-27B92329884D}"/>
                </a:ext>
              </a:extLst>
            </p:cNvPr>
            <p:cNvSpPr/>
            <p:nvPr/>
          </p:nvSpPr>
          <p:spPr>
            <a:xfrm>
              <a:off x="15203472" y="5018884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427287F-0888-4122-61E2-54FF30DEC36B}"/>
                </a:ext>
              </a:extLst>
            </p:cNvPr>
            <p:cNvGrpSpPr/>
            <p:nvPr/>
          </p:nvGrpSpPr>
          <p:grpSpPr>
            <a:xfrm>
              <a:off x="11705469" y="7571166"/>
              <a:ext cx="2334930" cy="1810548"/>
              <a:chOff x="8053475" y="2746628"/>
              <a:chExt cx="2334930" cy="1810548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9CDC2D3-7D64-11BB-3313-A6F98D6F6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A83467F-070F-179D-D00C-0E3D0E579DA4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(global)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03185BD-19A7-B796-2C2E-AB26C10FC360}"/>
                </a:ext>
              </a:extLst>
            </p:cNvPr>
            <p:cNvGrpSpPr/>
            <p:nvPr/>
          </p:nvGrpSpPr>
          <p:grpSpPr>
            <a:xfrm>
              <a:off x="13444127" y="7571166"/>
              <a:ext cx="2334930" cy="1810548"/>
              <a:chOff x="8053475" y="2746628"/>
              <a:chExt cx="2334930" cy="1810548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D3B5299-8023-20EC-5686-4BCE4D6D69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0D828D0-B75C-5F44-4062-8E6EB2D4F4C6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(local)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27EF008-1C1C-805B-0012-D991DE77F789}"/>
                </a:ext>
              </a:extLst>
            </p:cNvPr>
            <p:cNvSpPr txBox="1"/>
            <p:nvPr/>
          </p:nvSpPr>
          <p:spPr>
            <a:xfrm>
              <a:off x="15514923" y="5353346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6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2A1FEDC-03D0-34B7-1A9F-5410FB8D3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28805" y="6237324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5DCE0D6-2BCB-F362-6FAA-9B565380A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50056" y="6237324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53C978-29D6-9E50-A0D2-7C1424C170E1}"/>
                </a:ext>
              </a:extLst>
            </p:cNvPr>
            <p:cNvSpPr txBox="1"/>
            <p:nvPr/>
          </p:nvSpPr>
          <p:spPr>
            <a:xfrm>
              <a:off x="12798456" y="7099456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22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BDA9507-BF3E-573B-8CFE-78A7CFD508CC}"/>
              </a:ext>
            </a:extLst>
          </p:cNvPr>
          <p:cNvGrpSpPr/>
          <p:nvPr/>
        </p:nvGrpSpPr>
        <p:grpSpPr>
          <a:xfrm>
            <a:off x="776923" y="1103723"/>
            <a:ext cx="13619557" cy="4591452"/>
            <a:chOff x="776923" y="1103723"/>
            <a:chExt cx="13619557" cy="4591452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53ACE678-C038-DF69-2BE2-DF0C264B4DE7}"/>
                </a:ext>
              </a:extLst>
            </p:cNvPr>
            <p:cNvSpPr/>
            <p:nvPr/>
          </p:nvSpPr>
          <p:spPr>
            <a:xfrm>
              <a:off x="776923" y="1103723"/>
              <a:ext cx="13619557" cy="31795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78C41DA8-4B20-7F83-C9C3-F270A1234B77}"/>
                </a:ext>
              </a:extLst>
            </p:cNvPr>
            <p:cNvSpPr/>
            <p:nvPr/>
          </p:nvSpPr>
          <p:spPr>
            <a:xfrm>
              <a:off x="1301462" y="1334449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00B89CC-6A71-3DCD-F31D-6A29BE26013B}"/>
                </a:ext>
              </a:extLst>
            </p:cNvPr>
            <p:cNvSpPr txBox="1"/>
            <p:nvPr/>
          </p:nvSpPr>
          <p:spPr>
            <a:xfrm>
              <a:off x="1597401" y="1607282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32F2371-B7D8-5239-E9C6-D5F375C1D376}"/>
                </a:ext>
              </a:extLst>
            </p:cNvPr>
            <p:cNvSpPr/>
            <p:nvPr/>
          </p:nvSpPr>
          <p:spPr>
            <a:xfrm>
              <a:off x="4175797" y="1334449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752671-0BE6-12D3-BC78-C43AC7B0E4F4}"/>
                </a:ext>
              </a:extLst>
            </p:cNvPr>
            <p:cNvSpPr txBox="1"/>
            <p:nvPr/>
          </p:nvSpPr>
          <p:spPr>
            <a:xfrm>
              <a:off x="4471736" y="1607282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D26549E-72F6-A6D3-4EC1-9119080A4CFF}"/>
                </a:ext>
              </a:extLst>
            </p:cNvPr>
            <p:cNvSpPr/>
            <p:nvPr/>
          </p:nvSpPr>
          <p:spPr>
            <a:xfrm>
              <a:off x="1301462" y="2959470"/>
              <a:ext cx="5326912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A16430-A448-EE89-FDC2-D61CAAA716BF}"/>
                </a:ext>
              </a:extLst>
            </p:cNvPr>
            <p:cNvSpPr txBox="1"/>
            <p:nvPr/>
          </p:nvSpPr>
          <p:spPr>
            <a:xfrm>
              <a:off x="1451548" y="3090007"/>
              <a:ext cx="491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8D67DBF-4DBF-EECD-A00B-72D8C1A4D3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9636" y="2510310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BCC64E-40A1-3C15-0E45-C8FC39A58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2085" y="2530612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B6EC67E-3704-9A5D-2EB0-7741E2135028}"/>
                </a:ext>
              </a:extLst>
            </p:cNvPr>
            <p:cNvGrpSpPr/>
            <p:nvPr/>
          </p:nvGrpSpPr>
          <p:grpSpPr>
            <a:xfrm>
              <a:off x="2740746" y="3884627"/>
              <a:ext cx="2334930" cy="1810548"/>
              <a:chOff x="8053475" y="2746628"/>
              <a:chExt cx="2334930" cy="1810548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574692ED-C00A-04B4-A59E-28397AB949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B816DD-570A-0B4D-2DFA-42BA1E1BB1F4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(global)</a:t>
                </a:r>
              </a:p>
            </p:txBody>
          </p:sp>
        </p:grp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4D67E8F-A39F-AC4C-1163-7EDC9822E7AC}"/>
                </a:ext>
              </a:extLst>
            </p:cNvPr>
            <p:cNvSpPr/>
            <p:nvPr/>
          </p:nvSpPr>
          <p:spPr>
            <a:xfrm>
              <a:off x="8477828" y="1300665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1C8CBE-5E18-34A2-7766-B118B0457DAB}"/>
                </a:ext>
              </a:extLst>
            </p:cNvPr>
            <p:cNvSpPr txBox="1"/>
            <p:nvPr/>
          </p:nvSpPr>
          <p:spPr>
            <a:xfrm>
              <a:off x="8773767" y="1573498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6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32AD67F-A986-1DCD-88AF-51E6B317E0C9}"/>
                </a:ext>
              </a:extLst>
            </p:cNvPr>
            <p:cNvSpPr/>
            <p:nvPr/>
          </p:nvSpPr>
          <p:spPr>
            <a:xfrm>
              <a:off x="11352163" y="1300665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8B0C70-B2A6-4650-C94D-845958AF938A}"/>
                </a:ext>
              </a:extLst>
            </p:cNvPr>
            <p:cNvSpPr txBox="1"/>
            <p:nvPr/>
          </p:nvSpPr>
          <p:spPr>
            <a:xfrm>
              <a:off x="11648102" y="1573498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4C56C2B-03A8-D6DE-EB57-9C5A62F2F372}"/>
                </a:ext>
              </a:extLst>
            </p:cNvPr>
            <p:cNvSpPr/>
            <p:nvPr/>
          </p:nvSpPr>
          <p:spPr>
            <a:xfrm>
              <a:off x="8477828" y="2925686"/>
              <a:ext cx="5326912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60F9C0-3A58-7CA6-16F6-22D9C15901F1}"/>
                </a:ext>
              </a:extLst>
            </p:cNvPr>
            <p:cNvSpPr txBox="1"/>
            <p:nvPr/>
          </p:nvSpPr>
          <p:spPr>
            <a:xfrm>
              <a:off x="8672451" y="3035825"/>
              <a:ext cx="491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D1513CA-DF78-F181-A73F-5A69E2712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2" y="2476526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8154E9-C7FF-640E-9974-E68C6BE98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67879" y="2476526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B6BDC52-ECED-2E37-0C48-32BE33720787}"/>
                </a:ext>
              </a:extLst>
            </p:cNvPr>
            <p:cNvGrpSpPr/>
            <p:nvPr/>
          </p:nvGrpSpPr>
          <p:grpSpPr>
            <a:xfrm>
              <a:off x="9973819" y="3884627"/>
              <a:ext cx="2334930" cy="1810548"/>
              <a:chOff x="8053475" y="2746628"/>
              <a:chExt cx="2334930" cy="181054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13E304F-1008-5B00-DFA3-AFA1FA1E05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603D8B-A8EE-1215-2313-CD1FAED95112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(local)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0A7E04-8C00-DF21-072D-7E12606F6EB9}"/>
                </a:ext>
              </a:extLst>
            </p:cNvPr>
            <p:cNvSpPr txBox="1"/>
            <p:nvPr/>
          </p:nvSpPr>
          <p:spPr>
            <a:xfrm>
              <a:off x="2965692" y="3330638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748A39-DB4D-A2DD-5238-A3D02FA0E0D2}"/>
                </a:ext>
              </a:extLst>
            </p:cNvPr>
            <p:cNvSpPr txBox="1"/>
            <p:nvPr/>
          </p:nvSpPr>
          <p:spPr>
            <a:xfrm>
              <a:off x="10198765" y="3285864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548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2185</TotalTime>
  <Words>540</Words>
  <Application>Microsoft Macintosh PowerPoint</Application>
  <PresentationFormat>Widescreen</PresentationFormat>
  <Paragraphs>150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Wingdings</vt:lpstr>
      <vt:lpstr>Office Theme</vt:lpstr>
      <vt:lpstr>Scope and Memory</vt:lpstr>
      <vt:lpstr>Scope </vt:lpstr>
      <vt:lpstr>Ways to define names</vt:lpstr>
      <vt:lpstr>Levels of scope - LGB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Garrad</dc:creator>
  <cp:lastModifiedBy>Hemma Philamore</cp:lastModifiedBy>
  <cp:revision>1</cp:revision>
  <dcterms:created xsi:type="dcterms:W3CDTF">2025-08-04T11:15:52Z</dcterms:created>
  <dcterms:modified xsi:type="dcterms:W3CDTF">2025-10-31T22:34:16Z</dcterms:modified>
</cp:coreProperties>
</file>