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2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7" r:id="rId9"/>
    <p:sldId id="299" r:id="rId10"/>
    <p:sldId id="298" r:id="rId11"/>
    <p:sldId id="300" r:id="rId12"/>
    <p:sldId id="301" r:id="rId13"/>
    <p:sldId id="265" r:id="rId14"/>
    <p:sldId id="268" r:id="rId15"/>
    <p:sldId id="269" r:id="rId16"/>
    <p:sldId id="270" r:id="rId17"/>
    <p:sldId id="272" r:id="rId18"/>
    <p:sldId id="274" r:id="rId19"/>
    <p:sldId id="275" r:id="rId20"/>
    <p:sldId id="281" r:id="rId21"/>
    <p:sldId id="271" r:id="rId22"/>
    <p:sldId id="303" r:id="rId23"/>
    <p:sldId id="304" r:id="rId24"/>
    <p:sldId id="277" r:id="rId25"/>
    <p:sldId id="278" r:id="rId26"/>
    <p:sldId id="276" r:id="rId27"/>
    <p:sldId id="280" r:id="rId28"/>
    <p:sldId id="282" r:id="rId29"/>
    <p:sldId id="283" r:id="rId30"/>
    <p:sldId id="284" r:id="rId31"/>
    <p:sldId id="285" r:id="rId32"/>
    <p:sldId id="286" r:id="rId33"/>
    <p:sldId id="287" r:id="rId34"/>
    <p:sldId id="292" r:id="rId35"/>
    <p:sldId id="293" r:id="rId36"/>
    <p:sldId id="295" r:id="rId37"/>
    <p:sldId id="294" r:id="rId38"/>
    <p:sldId id="296" r:id="rId39"/>
    <p:sldId id="297" r:id="rId40"/>
    <p:sldId id="302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998859B-0823-174A-87D2-6A898A8C2869}" v="59" dt="2025-09-24T12:28:11.6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12"/>
    <p:restoredTop sz="94737"/>
  </p:normalViewPr>
  <p:slideViewPr>
    <p:cSldViewPr snapToGrid="0">
      <p:cViewPr>
        <p:scale>
          <a:sx n="122" d="100"/>
          <a:sy n="122" d="100"/>
        </p:scale>
        <p:origin x="2120" y="7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48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tin Garrad" userId="29fa8137-b5d4-4adf-94e3-55aca812c4da" providerId="ADAL" clId="{7F7E35A6-1589-9547-9539-0C50FDBE5FEE}"/>
    <pc:docChg chg="modSld">
      <pc:chgData name="Martin Garrad" userId="29fa8137-b5d4-4adf-94e3-55aca812c4da" providerId="ADAL" clId="{7F7E35A6-1589-9547-9539-0C50FDBE5FEE}" dt="2025-08-12T15:39:38.327" v="19" actId="20577"/>
      <pc:docMkLst>
        <pc:docMk/>
      </pc:docMkLst>
      <pc:sldChg chg="modSp mod">
        <pc:chgData name="Martin Garrad" userId="29fa8137-b5d4-4adf-94e3-55aca812c4da" providerId="ADAL" clId="{7F7E35A6-1589-9547-9539-0C50FDBE5FEE}" dt="2025-08-11T13:05:20.700" v="15" actId="20577"/>
        <pc:sldMkLst>
          <pc:docMk/>
          <pc:sldMk cId="4188381686" sldId="287"/>
        </pc:sldMkLst>
      </pc:sldChg>
      <pc:sldChg chg="modSp mod">
        <pc:chgData name="Martin Garrad" userId="29fa8137-b5d4-4adf-94e3-55aca812c4da" providerId="ADAL" clId="{7F7E35A6-1589-9547-9539-0C50FDBE5FEE}" dt="2025-08-12T15:39:38.327" v="19" actId="20577"/>
        <pc:sldMkLst>
          <pc:docMk/>
          <pc:sldMk cId="3809527063" sldId="297"/>
        </pc:sldMkLst>
      </pc:sldChg>
    </pc:docChg>
  </pc:docChgLst>
  <pc:docChgLst>
    <pc:chgData name="Martin Garrad" userId="29fa8137-b5d4-4adf-94e3-55aca812c4da" providerId="ADAL" clId="{FE7E3326-2F4E-5A39-AD8A-48BAAAFC5A20}"/>
    <pc:docChg chg="undo custSel addSld delSld modSld">
      <pc:chgData name="Martin Garrad" userId="29fa8137-b5d4-4adf-94e3-55aca812c4da" providerId="ADAL" clId="{FE7E3326-2F4E-5A39-AD8A-48BAAAFC5A20}" dt="2025-09-24T12:35:47.826" v="1423" actId="20577"/>
      <pc:docMkLst>
        <pc:docMk/>
      </pc:docMkLst>
      <pc:sldChg chg="modSp mod modNotesTx">
        <pc:chgData name="Martin Garrad" userId="29fa8137-b5d4-4adf-94e3-55aca812c4da" providerId="ADAL" clId="{FE7E3326-2F4E-5A39-AD8A-48BAAAFC5A20}" dt="2025-09-24T12:20:13.695" v="1185" actId="20577"/>
        <pc:sldMkLst>
          <pc:docMk/>
          <pc:sldMk cId="2343005188" sldId="257"/>
        </pc:sldMkLst>
        <pc:spChg chg="mod">
          <ac:chgData name="Martin Garrad" userId="29fa8137-b5d4-4adf-94e3-55aca812c4da" providerId="ADAL" clId="{FE7E3326-2F4E-5A39-AD8A-48BAAAFC5A20}" dt="2025-09-24T12:20:05.345" v="1175" actId="14100"/>
          <ac:spMkLst>
            <pc:docMk/>
            <pc:sldMk cId="2343005188" sldId="257"/>
            <ac:spMk id="3" creationId="{3C3BB22B-D79B-E146-DB08-CE5D6A63AE5D}"/>
          </ac:spMkLst>
        </pc:spChg>
      </pc:sldChg>
      <pc:sldChg chg="modSp mod">
        <pc:chgData name="Martin Garrad" userId="29fa8137-b5d4-4adf-94e3-55aca812c4da" providerId="ADAL" clId="{FE7E3326-2F4E-5A39-AD8A-48BAAAFC5A20}" dt="2025-09-24T11:05:50.115" v="19" actId="1076"/>
        <pc:sldMkLst>
          <pc:docMk/>
          <pc:sldMk cId="1672918485" sldId="261"/>
        </pc:sldMkLst>
        <pc:spChg chg="mod">
          <ac:chgData name="Martin Garrad" userId="29fa8137-b5d4-4adf-94e3-55aca812c4da" providerId="ADAL" clId="{FE7E3326-2F4E-5A39-AD8A-48BAAAFC5A20}" dt="2025-09-24T11:05:17.666" v="9" actId="20577"/>
          <ac:spMkLst>
            <pc:docMk/>
            <pc:sldMk cId="1672918485" sldId="261"/>
            <ac:spMk id="3" creationId="{273284C4-8633-A94B-7B32-754C491ED548}"/>
          </ac:spMkLst>
        </pc:spChg>
        <pc:grpChg chg="mod">
          <ac:chgData name="Martin Garrad" userId="29fa8137-b5d4-4adf-94e3-55aca812c4da" providerId="ADAL" clId="{FE7E3326-2F4E-5A39-AD8A-48BAAAFC5A20}" dt="2025-09-24T11:05:50.115" v="19" actId="1076"/>
          <ac:grpSpMkLst>
            <pc:docMk/>
            <pc:sldMk cId="1672918485" sldId="261"/>
            <ac:grpSpMk id="9" creationId="{375A48C2-D42F-E9CE-73C8-A1E6336B9AE7}"/>
          </ac:grpSpMkLst>
        </pc:grpChg>
        <pc:picChg chg="mod">
          <ac:chgData name="Martin Garrad" userId="29fa8137-b5d4-4adf-94e3-55aca812c4da" providerId="ADAL" clId="{FE7E3326-2F4E-5A39-AD8A-48BAAAFC5A20}" dt="2025-09-24T11:05:50.115" v="19" actId="1076"/>
          <ac:picMkLst>
            <pc:docMk/>
            <pc:sldMk cId="1672918485" sldId="261"/>
            <ac:picMk id="6" creationId="{84E45741-F93F-1F93-736A-5A2FD4BECB5C}"/>
          </ac:picMkLst>
        </pc:picChg>
        <pc:picChg chg="mod">
          <ac:chgData name="Martin Garrad" userId="29fa8137-b5d4-4adf-94e3-55aca812c4da" providerId="ADAL" clId="{FE7E3326-2F4E-5A39-AD8A-48BAAAFC5A20}" dt="2025-09-24T11:05:50.115" v="19" actId="1076"/>
          <ac:picMkLst>
            <pc:docMk/>
            <pc:sldMk cId="1672918485" sldId="261"/>
            <ac:picMk id="8" creationId="{5B8A5E4C-7BED-718B-82AF-349E584E493D}"/>
          </ac:picMkLst>
        </pc:picChg>
        <pc:picChg chg="mod">
          <ac:chgData name="Martin Garrad" userId="29fa8137-b5d4-4adf-94e3-55aca812c4da" providerId="ADAL" clId="{FE7E3326-2F4E-5A39-AD8A-48BAAAFC5A20}" dt="2025-09-24T11:05:50.115" v="19" actId="1076"/>
          <ac:picMkLst>
            <pc:docMk/>
            <pc:sldMk cId="1672918485" sldId="261"/>
            <ac:picMk id="1026" creationId="{9637D37C-FAD2-5BD8-5ADB-A50D6FCE9CCB}"/>
          </ac:picMkLst>
        </pc:picChg>
      </pc:sldChg>
      <pc:sldChg chg="addSp delSp modSp add del mod">
        <pc:chgData name="Martin Garrad" userId="29fa8137-b5d4-4adf-94e3-55aca812c4da" providerId="ADAL" clId="{FE7E3326-2F4E-5A39-AD8A-48BAAAFC5A20}" dt="2025-09-24T12:00:40.409" v="904" actId="6549"/>
        <pc:sldMkLst>
          <pc:docMk/>
          <pc:sldMk cId="2580241657" sldId="262"/>
        </pc:sldMkLst>
        <pc:spChg chg="mod">
          <ac:chgData name="Martin Garrad" userId="29fa8137-b5d4-4adf-94e3-55aca812c4da" providerId="ADAL" clId="{FE7E3326-2F4E-5A39-AD8A-48BAAAFC5A20}" dt="2025-09-24T12:00:40.409" v="904" actId="6549"/>
          <ac:spMkLst>
            <pc:docMk/>
            <pc:sldMk cId="2580241657" sldId="262"/>
            <ac:spMk id="3" creationId="{41BDC60F-2315-E18A-9F12-91AC58DF9BBB}"/>
          </ac:spMkLst>
        </pc:spChg>
        <pc:grpChg chg="add mod">
          <ac:chgData name="Martin Garrad" userId="29fa8137-b5d4-4adf-94e3-55aca812c4da" providerId="ADAL" clId="{FE7E3326-2F4E-5A39-AD8A-48BAAAFC5A20}" dt="2025-09-24T11:06:11.751" v="21"/>
          <ac:grpSpMkLst>
            <pc:docMk/>
            <pc:sldMk cId="2580241657" sldId="262"/>
            <ac:grpSpMk id="4" creationId="{BD73E7A1-0A80-4927-8E6A-C0E6021DE2AC}"/>
          </ac:grpSpMkLst>
        </pc:grpChg>
        <pc:grpChg chg="del mod">
          <ac:chgData name="Martin Garrad" userId="29fa8137-b5d4-4adf-94e3-55aca812c4da" providerId="ADAL" clId="{FE7E3326-2F4E-5A39-AD8A-48BAAAFC5A20}" dt="2025-09-24T11:06:04.924" v="20" actId="478"/>
          <ac:grpSpMkLst>
            <pc:docMk/>
            <pc:sldMk cId="2580241657" sldId="262"/>
            <ac:grpSpMk id="9" creationId="{34FF7881-03B7-7742-EED1-DE67B87F92B2}"/>
          </ac:grpSpMkLst>
        </pc:grpChg>
        <pc:picChg chg="mod">
          <ac:chgData name="Martin Garrad" userId="29fa8137-b5d4-4adf-94e3-55aca812c4da" providerId="ADAL" clId="{FE7E3326-2F4E-5A39-AD8A-48BAAAFC5A20}" dt="2025-09-24T11:06:11.751" v="21"/>
          <ac:picMkLst>
            <pc:docMk/>
            <pc:sldMk cId="2580241657" sldId="262"/>
            <ac:picMk id="5" creationId="{C8AEC52C-4ED3-767E-ECF2-71977915496E}"/>
          </ac:picMkLst>
        </pc:picChg>
        <pc:picChg chg="mod">
          <ac:chgData name="Martin Garrad" userId="29fa8137-b5d4-4adf-94e3-55aca812c4da" providerId="ADAL" clId="{FE7E3326-2F4E-5A39-AD8A-48BAAAFC5A20}" dt="2025-09-24T11:05:43.684" v="18" actId="1076"/>
          <ac:picMkLst>
            <pc:docMk/>
            <pc:sldMk cId="2580241657" sldId="262"/>
            <ac:picMk id="6" creationId="{993FEF4B-B144-AE43-C03C-07D6DCE5F129}"/>
          </ac:picMkLst>
        </pc:picChg>
        <pc:picChg chg="mod">
          <ac:chgData name="Martin Garrad" userId="29fa8137-b5d4-4adf-94e3-55aca812c4da" providerId="ADAL" clId="{FE7E3326-2F4E-5A39-AD8A-48BAAAFC5A20}" dt="2025-09-24T11:06:11.751" v="21"/>
          <ac:picMkLst>
            <pc:docMk/>
            <pc:sldMk cId="2580241657" sldId="262"/>
            <ac:picMk id="7" creationId="{0AF41498-AD21-95B9-5549-B723C81FAE73}"/>
          </ac:picMkLst>
        </pc:picChg>
        <pc:picChg chg="mod">
          <ac:chgData name="Martin Garrad" userId="29fa8137-b5d4-4adf-94e3-55aca812c4da" providerId="ADAL" clId="{FE7E3326-2F4E-5A39-AD8A-48BAAAFC5A20}" dt="2025-09-24T11:05:43.684" v="18" actId="1076"/>
          <ac:picMkLst>
            <pc:docMk/>
            <pc:sldMk cId="2580241657" sldId="262"/>
            <ac:picMk id="8" creationId="{180B4508-F0E7-F124-A9AE-6BC9C2D30945}"/>
          </ac:picMkLst>
        </pc:picChg>
        <pc:picChg chg="mod">
          <ac:chgData name="Martin Garrad" userId="29fa8137-b5d4-4adf-94e3-55aca812c4da" providerId="ADAL" clId="{FE7E3326-2F4E-5A39-AD8A-48BAAAFC5A20}" dt="2025-09-24T11:06:11.751" v="21"/>
          <ac:picMkLst>
            <pc:docMk/>
            <pc:sldMk cId="2580241657" sldId="262"/>
            <ac:picMk id="10" creationId="{AB8CC5B0-E25A-2029-0131-16F1A3B9263A}"/>
          </ac:picMkLst>
        </pc:picChg>
        <pc:picChg chg="mod">
          <ac:chgData name="Martin Garrad" userId="29fa8137-b5d4-4adf-94e3-55aca812c4da" providerId="ADAL" clId="{FE7E3326-2F4E-5A39-AD8A-48BAAAFC5A20}" dt="2025-09-24T11:05:43.684" v="18" actId="1076"/>
          <ac:picMkLst>
            <pc:docMk/>
            <pc:sldMk cId="2580241657" sldId="262"/>
            <ac:picMk id="1026" creationId="{8DFDDC24-9FCC-0539-DDE8-A521238F8BD8}"/>
          </ac:picMkLst>
        </pc:picChg>
      </pc:sldChg>
      <pc:sldChg chg="modSp mod">
        <pc:chgData name="Martin Garrad" userId="29fa8137-b5d4-4adf-94e3-55aca812c4da" providerId="ADAL" clId="{FE7E3326-2F4E-5A39-AD8A-48BAAAFC5A20}" dt="2025-09-24T12:13:05.048" v="1064" actId="27636"/>
        <pc:sldMkLst>
          <pc:docMk/>
          <pc:sldMk cId="2547702290" sldId="263"/>
        </pc:sldMkLst>
        <pc:spChg chg="mod">
          <ac:chgData name="Martin Garrad" userId="29fa8137-b5d4-4adf-94e3-55aca812c4da" providerId="ADAL" clId="{FE7E3326-2F4E-5A39-AD8A-48BAAAFC5A20}" dt="2025-09-24T12:13:05.048" v="1064" actId="27636"/>
          <ac:spMkLst>
            <pc:docMk/>
            <pc:sldMk cId="2547702290" sldId="263"/>
            <ac:spMk id="3" creationId="{D3AA0ABF-F337-6F3A-B182-C2D77F7D300F}"/>
          </ac:spMkLst>
        </pc:spChg>
      </pc:sldChg>
      <pc:sldChg chg="del">
        <pc:chgData name="Martin Garrad" userId="29fa8137-b5d4-4adf-94e3-55aca812c4da" providerId="ADAL" clId="{FE7E3326-2F4E-5A39-AD8A-48BAAAFC5A20}" dt="2025-09-24T12:08:21.063" v="905" actId="2696"/>
        <pc:sldMkLst>
          <pc:docMk/>
          <pc:sldMk cId="3117596316" sldId="264"/>
        </pc:sldMkLst>
      </pc:sldChg>
      <pc:sldChg chg="modSp mod modNotesTx">
        <pc:chgData name="Martin Garrad" userId="29fa8137-b5d4-4adf-94e3-55aca812c4da" providerId="ADAL" clId="{FE7E3326-2F4E-5A39-AD8A-48BAAAFC5A20}" dt="2025-09-24T12:28:39.827" v="1415" actId="20577"/>
        <pc:sldMkLst>
          <pc:docMk/>
          <pc:sldMk cId="2832435519" sldId="265"/>
        </pc:sldMkLst>
        <pc:spChg chg="mod">
          <ac:chgData name="Martin Garrad" userId="29fa8137-b5d4-4adf-94e3-55aca812c4da" providerId="ADAL" clId="{FE7E3326-2F4E-5A39-AD8A-48BAAAFC5A20}" dt="2025-09-24T12:17:54.083" v="1065"/>
          <ac:spMkLst>
            <pc:docMk/>
            <pc:sldMk cId="2832435519" sldId="265"/>
            <ac:spMk id="3" creationId="{300B7128-9998-0676-8CCA-F61932CA2DFA}"/>
          </ac:spMkLst>
        </pc:spChg>
      </pc:sldChg>
      <pc:sldChg chg="del">
        <pc:chgData name="Martin Garrad" userId="29fa8137-b5d4-4adf-94e3-55aca812c4da" providerId="ADAL" clId="{FE7E3326-2F4E-5A39-AD8A-48BAAAFC5A20}" dt="2025-09-24T12:08:22.344" v="906" actId="2696"/>
        <pc:sldMkLst>
          <pc:docMk/>
          <pc:sldMk cId="690423791" sldId="266"/>
        </pc:sldMkLst>
      </pc:sldChg>
      <pc:sldChg chg="modSp mod">
        <pc:chgData name="Martin Garrad" userId="29fa8137-b5d4-4adf-94e3-55aca812c4da" providerId="ADAL" clId="{FE7E3326-2F4E-5A39-AD8A-48BAAAFC5A20}" dt="2025-09-24T11:43:54.051" v="730" actId="27636"/>
        <pc:sldMkLst>
          <pc:docMk/>
          <pc:sldMk cId="2927885972" sldId="267"/>
        </pc:sldMkLst>
        <pc:spChg chg="mod">
          <ac:chgData name="Martin Garrad" userId="29fa8137-b5d4-4adf-94e3-55aca812c4da" providerId="ADAL" clId="{FE7E3326-2F4E-5A39-AD8A-48BAAAFC5A20}" dt="2025-09-24T11:43:54.051" v="730" actId="27636"/>
          <ac:spMkLst>
            <pc:docMk/>
            <pc:sldMk cId="2927885972" sldId="267"/>
            <ac:spMk id="3" creationId="{3337B913-CFBE-5BDE-8AA4-2A678379DC88}"/>
          </ac:spMkLst>
        </pc:spChg>
      </pc:sldChg>
      <pc:sldChg chg="delSp modSp mod">
        <pc:chgData name="Martin Garrad" userId="29fa8137-b5d4-4adf-94e3-55aca812c4da" providerId="ADAL" clId="{FE7E3326-2F4E-5A39-AD8A-48BAAAFC5A20}" dt="2025-09-24T12:31:14.351" v="1421" actId="20577"/>
        <pc:sldMkLst>
          <pc:docMk/>
          <pc:sldMk cId="1781179640" sldId="271"/>
        </pc:sldMkLst>
        <pc:spChg chg="mod">
          <ac:chgData name="Martin Garrad" userId="29fa8137-b5d4-4adf-94e3-55aca812c4da" providerId="ADAL" clId="{FE7E3326-2F4E-5A39-AD8A-48BAAAFC5A20}" dt="2025-09-24T12:31:14.351" v="1421" actId="20577"/>
          <ac:spMkLst>
            <pc:docMk/>
            <pc:sldMk cId="1781179640" sldId="271"/>
            <ac:spMk id="40" creationId="{B8B756BA-E0B5-6531-0FCF-D53621651F67}"/>
          </ac:spMkLst>
        </pc:spChg>
        <pc:picChg chg="del">
          <ac:chgData name="Martin Garrad" userId="29fa8137-b5d4-4adf-94e3-55aca812c4da" providerId="ADAL" clId="{FE7E3326-2F4E-5A39-AD8A-48BAAAFC5A20}" dt="2025-09-24T12:31:07.541" v="1419" actId="478"/>
          <ac:picMkLst>
            <pc:docMk/>
            <pc:sldMk cId="1781179640" sldId="271"/>
            <ac:picMk id="41" creationId="{D11BDCCD-CDA8-C142-7492-6E3B0E7301C3}"/>
          </ac:picMkLst>
        </pc:picChg>
      </pc:sldChg>
      <pc:sldChg chg="modSp mod">
        <pc:chgData name="Martin Garrad" userId="29fa8137-b5d4-4adf-94e3-55aca812c4da" providerId="ADAL" clId="{FE7E3326-2F4E-5A39-AD8A-48BAAAFC5A20}" dt="2025-09-24T12:35:40.866" v="1422" actId="20577"/>
        <pc:sldMkLst>
          <pc:docMk/>
          <pc:sldMk cId="3809527063" sldId="297"/>
        </pc:sldMkLst>
        <pc:spChg chg="mod">
          <ac:chgData name="Martin Garrad" userId="29fa8137-b5d4-4adf-94e3-55aca812c4da" providerId="ADAL" clId="{FE7E3326-2F4E-5A39-AD8A-48BAAAFC5A20}" dt="2025-09-24T12:35:40.866" v="1422" actId="20577"/>
          <ac:spMkLst>
            <pc:docMk/>
            <pc:sldMk cId="3809527063" sldId="297"/>
            <ac:spMk id="7" creationId="{85C88F60-A86C-E5E3-1EB7-EF66F9C8C3DD}"/>
          </ac:spMkLst>
        </pc:spChg>
      </pc:sldChg>
      <pc:sldChg chg="addSp delSp modSp add mod">
        <pc:chgData name="Martin Garrad" userId="29fa8137-b5d4-4adf-94e3-55aca812c4da" providerId="ADAL" clId="{FE7E3326-2F4E-5A39-AD8A-48BAAAFC5A20}" dt="2025-09-24T11:55:59.732" v="900" actId="208"/>
        <pc:sldMkLst>
          <pc:docMk/>
          <pc:sldMk cId="704847650" sldId="298"/>
        </pc:sldMkLst>
        <pc:spChg chg="mod">
          <ac:chgData name="Martin Garrad" userId="29fa8137-b5d4-4adf-94e3-55aca812c4da" providerId="ADAL" clId="{FE7E3326-2F4E-5A39-AD8A-48BAAAFC5A20}" dt="2025-09-24T11:34:56.311" v="683" actId="1076"/>
          <ac:spMkLst>
            <pc:docMk/>
            <pc:sldMk cId="704847650" sldId="298"/>
            <ac:spMk id="3" creationId="{D53ADDAC-B5CC-5817-A153-E10BB106ED2E}"/>
          </ac:spMkLst>
        </pc:spChg>
        <pc:spChg chg="add mod">
          <ac:chgData name="Martin Garrad" userId="29fa8137-b5d4-4adf-94e3-55aca812c4da" providerId="ADAL" clId="{FE7E3326-2F4E-5A39-AD8A-48BAAAFC5A20}" dt="2025-09-24T11:35:13.301" v="689" actId="13822"/>
          <ac:spMkLst>
            <pc:docMk/>
            <pc:sldMk cId="704847650" sldId="298"/>
            <ac:spMk id="4" creationId="{7DC282DC-EDE1-5E91-95D7-FADAD1C763D1}"/>
          </ac:spMkLst>
        </pc:spChg>
        <pc:spChg chg="add mod">
          <ac:chgData name="Martin Garrad" userId="29fa8137-b5d4-4adf-94e3-55aca812c4da" providerId="ADAL" clId="{FE7E3326-2F4E-5A39-AD8A-48BAAAFC5A20}" dt="2025-09-24T11:32:07.114" v="623" actId="408"/>
          <ac:spMkLst>
            <pc:docMk/>
            <pc:sldMk cId="704847650" sldId="298"/>
            <ac:spMk id="5" creationId="{F92FA4B5-13E9-C3C7-CDEB-373B321516F5}"/>
          </ac:spMkLst>
        </pc:spChg>
        <pc:spChg chg="add mod">
          <ac:chgData name="Martin Garrad" userId="29fa8137-b5d4-4adf-94e3-55aca812c4da" providerId="ADAL" clId="{FE7E3326-2F4E-5A39-AD8A-48BAAAFC5A20}" dt="2025-09-24T11:32:07.114" v="623" actId="408"/>
          <ac:spMkLst>
            <pc:docMk/>
            <pc:sldMk cId="704847650" sldId="298"/>
            <ac:spMk id="6" creationId="{FBD06FBB-D2AE-9CC5-17AA-63BFCA8F268F}"/>
          </ac:spMkLst>
        </pc:spChg>
        <pc:spChg chg="add del mod">
          <ac:chgData name="Martin Garrad" userId="29fa8137-b5d4-4adf-94e3-55aca812c4da" providerId="ADAL" clId="{FE7E3326-2F4E-5A39-AD8A-48BAAAFC5A20}" dt="2025-09-24T11:28:41.259" v="511" actId="478"/>
          <ac:spMkLst>
            <pc:docMk/>
            <pc:sldMk cId="704847650" sldId="298"/>
            <ac:spMk id="7" creationId="{FE76EA0D-5A8E-BC46-93AD-BCAF1F90E4C7}"/>
          </ac:spMkLst>
        </pc:spChg>
        <pc:spChg chg="add del mod">
          <ac:chgData name="Martin Garrad" userId="29fa8137-b5d4-4adf-94e3-55aca812c4da" providerId="ADAL" clId="{FE7E3326-2F4E-5A39-AD8A-48BAAAFC5A20}" dt="2025-09-24T11:28:40.592" v="510" actId="478"/>
          <ac:spMkLst>
            <pc:docMk/>
            <pc:sldMk cId="704847650" sldId="298"/>
            <ac:spMk id="8" creationId="{EFA98751-CBF4-877C-5971-17CBA6FC97F8}"/>
          </ac:spMkLst>
        </pc:spChg>
        <pc:spChg chg="add mod">
          <ac:chgData name="Martin Garrad" userId="29fa8137-b5d4-4adf-94e3-55aca812c4da" providerId="ADAL" clId="{FE7E3326-2F4E-5A39-AD8A-48BAAAFC5A20}" dt="2025-09-24T11:32:07.114" v="623" actId="408"/>
          <ac:spMkLst>
            <pc:docMk/>
            <pc:sldMk cId="704847650" sldId="298"/>
            <ac:spMk id="9" creationId="{164133FC-A8A7-EFE0-0AF1-7E4012EB540F}"/>
          </ac:spMkLst>
        </pc:spChg>
        <pc:spChg chg="add mod">
          <ac:chgData name="Martin Garrad" userId="29fa8137-b5d4-4adf-94e3-55aca812c4da" providerId="ADAL" clId="{FE7E3326-2F4E-5A39-AD8A-48BAAAFC5A20}" dt="2025-09-24T11:34:58.300" v="684" actId="1076"/>
          <ac:spMkLst>
            <pc:docMk/>
            <pc:sldMk cId="704847650" sldId="298"/>
            <ac:spMk id="10" creationId="{B8119503-6F6B-79A1-8D84-4C15C5012FA6}"/>
          </ac:spMkLst>
        </pc:spChg>
        <pc:spChg chg="add mod">
          <ac:chgData name="Martin Garrad" userId="29fa8137-b5d4-4adf-94e3-55aca812c4da" providerId="ADAL" clId="{FE7E3326-2F4E-5A39-AD8A-48BAAAFC5A20}" dt="2025-09-24T11:35:27.938" v="691" actId="207"/>
          <ac:spMkLst>
            <pc:docMk/>
            <pc:sldMk cId="704847650" sldId="298"/>
            <ac:spMk id="11" creationId="{62AF060D-B84D-A90A-E6EF-B8634B339DE6}"/>
          </ac:spMkLst>
        </pc:spChg>
        <pc:spChg chg="add mod">
          <ac:chgData name="Martin Garrad" userId="29fa8137-b5d4-4adf-94e3-55aca812c4da" providerId="ADAL" clId="{FE7E3326-2F4E-5A39-AD8A-48BAAAFC5A20}" dt="2025-09-24T11:32:07.114" v="623" actId="408"/>
          <ac:spMkLst>
            <pc:docMk/>
            <pc:sldMk cId="704847650" sldId="298"/>
            <ac:spMk id="12" creationId="{7A587BBF-E600-5805-E596-CC8BDA3FA6BA}"/>
          </ac:spMkLst>
        </pc:spChg>
        <pc:spChg chg="add mod">
          <ac:chgData name="Martin Garrad" userId="29fa8137-b5d4-4adf-94e3-55aca812c4da" providerId="ADAL" clId="{FE7E3326-2F4E-5A39-AD8A-48BAAAFC5A20}" dt="2025-09-24T11:37:07.249" v="711" actId="14100"/>
          <ac:spMkLst>
            <pc:docMk/>
            <pc:sldMk cId="704847650" sldId="298"/>
            <ac:spMk id="13" creationId="{720F0724-92B1-01EB-746F-ABE00008E3B6}"/>
          </ac:spMkLst>
        </pc:spChg>
        <pc:spChg chg="add del mod">
          <ac:chgData name="Martin Garrad" userId="29fa8137-b5d4-4adf-94e3-55aca812c4da" providerId="ADAL" clId="{FE7E3326-2F4E-5A39-AD8A-48BAAAFC5A20}" dt="2025-09-24T11:29:43.523" v="545" actId="478"/>
          <ac:spMkLst>
            <pc:docMk/>
            <pc:sldMk cId="704847650" sldId="298"/>
            <ac:spMk id="14" creationId="{C034F3DB-304A-F3A0-E274-C3975FCA0474}"/>
          </ac:spMkLst>
        </pc:spChg>
        <pc:spChg chg="add mod">
          <ac:chgData name="Martin Garrad" userId="29fa8137-b5d4-4adf-94e3-55aca812c4da" providerId="ADAL" clId="{FE7E3326-2F4E-5A39-AD8A-48BAAAFC5A20}" dt="2025-09-24T11:35:27.938" v="691" actId="207"/>
          <ac:spMkLst>
            <pc:docMk/>
            <pc:sldMk cId="704847650" sldId="298"/>
            <ac:spMk id="15" creationId="{EAB1AAB0-4447-2007-22BE-0E59D4AB3761}"/>
          </ac:spMkLst>
        </pc:spChg>
        <pc:spChg chg="add mod">
          <ac:chgData name="Martin Garrad" userId="29fa8137-b5d4-4adf-94e3-55aca812c4da" providerId="ADAL" clId="{FE7E3326-2F4E-5A39-AD8A-48BAAAFC5A20}" dt="2025-09-24T11:34:30.718" v="675" actId="14100"/>
          <ac:spMkLst>
            <pc:docMk/>
            <pc:sldMk cId="704847650" sldId="298"/>
            <ac:spMk id="16" creationId="{93D972C1-B09C-F1BE-95E0-EF9FAEB01346}"/>
          </ac:spMkLst>
        </pc:spChg>
        <pc:spChg chg="add mod">
          <ac:chgData name="Martin Garrad" userId="29fa8137-b5d4-4adf-94e3-55aca812c4da" providerId="ADAL" clId="{FE7E3326-2F4E-5A39-AD8A-48BAAAFC5A20}" dt="2025-09-24T11:34:48.157" v="680" actId="1076"/>
          <ac:spMkLst>
            <pc:docMk/>
            <pc:sldMk cId="704847650" sldId="298"/>
            <ac:spMk id="17" creationId="{29DF9C24-2369-683B-6228-446F16F450FA}"/>
          </ac:spMkLst>
        </pc:spChg>
        <pc:spChg chg="add mod">
          <ac:chgData name="Martin Garrad" userId="29fa8137-b5d4-4adf-94e3-55aca812c4da" providerId="ADAL" clId="{FE7E3326-2F4E-5A39-AD8A-48BAAAFC5A20}" dt="2025-09-24T11:35:13.301" v="689" actId="13822"/>
          <ac:spMkLst>
            <pc:docMk/>
            <pc:sldMk cId="704847650" sldId="298"/>
            <ac:spMk id="18" creationId="{B18DE44C-B6BA-53DF-6EC1-CA9C83C7672A}"/>
          </ac:spMkLst>
        </pc:spChg>
        <pc:cxnChg chg="add mod">
          <ac:chgData name="Martin Garrad" userId="29fa8137-b5d4-4adf-94e3-55aca812c4da" providerId="ADAL" clId="{FE7E3326-2F4E-5A39-AD8A-48BAAAFC5A20}" dt="2025-09-24T11:38:45.695" v="727" actId="208"/>
          <ac:cxnSpMkLst>
            <pc:docMk/>
            <pc:sldMk cId="704847650" sldId="298"/>
            <ac:cxnSpMk id="20" creationId="{34551062-A526-7F5F-B07A-365A15F10CD8}"/>
          </ac:cxnSpMkLst>
        </pc:cxnChg>
        <pc:cxnChg chg="add mod">
          <ac:chgData name="Martin Garrad" userId="29fa8137-b5d4-4adf-94e3-55aca812c4da" providerId="ADAL" clId="{FE7E3326-2F4E-5A39-AD8A-48BAAAFC5A20}" dt="2025-09-24T11:38:45.695" v="727" actId="208"/>
          <ac:cxnSpMkLst>
            <pc:docMk/>
            <pc:sldMk cId="704847650" sldId="298"/>
            <ac:cxnSpMk id="22" creationId="{316F2114-8D03-A3E7-F4DE-5A54D38A9982}"/>
          </ac:cxnSpMkLst>
        </pc:cxnChg>
        <pc:cxnChg chg="add mod">
          <ac:chgData name="Martin Garrad" userId="29fa8137-b5d4-4adf-94e3-55aca812c4da" providerId="ADAL" clId="{FE7E3326-2F4E-5A39-AD8A-48BAAAFC5A20}" dt="2025-09-24T11:38:45.695" v="727" actId="208"/>
          <ac:cxnSpMkLst>
            <pc:docMk/>
            <pc:sldMk cId="704847650" sldId="298"/>
            <ac:cxnSpMk id="26" creationId="{F9570409-B41E-2321-459E-1B2964F01364}"/>
          </ac:cxnSpMkLst>
        </pc:cxnChg>
        <pc:cxnChg chg="add mod">
          <ac:chgData name="Martin Garrad" userId="29fa8137-b5d4-4adf-94e3-55aca812c4da" providerId="ADAL" clId="{FE7E3326-2F4E-5A39-AD8A-48BAAAFC5A20}" dt="2025-09-24T11:38:45.695" v="727" actId="208"/>
          <ac:cxnSpMkLst>
            <pc:docMk/>
            <pc:sldMk cId="704847650" sldId="298"/>
            <ac:cxnSpMk id="27" creationId="{1946BDF2-C122-B5EA-8B03-FB84999CE96F}"/>
          </ac:cxnSpMkLst>
        </pc:cxnChg>
        <pc:cxnChg chg="add mod">
          <ac:chgData name="Martin Garrad" userId="29fa8137-b5d4-4adf-94e3-55aca812c4da" providerId="ADAL" clId="{FE7E3326-2F4E-5A39-AD8A-48BAAAFC5A20}" dt="2025-09-24T11:38:45.695" v="727" actId="208"/>
          <ac:cxnSpMkLst>
            <pc:docMk/>
            <pc:sldMk cId="704847650" sldId="298"/>
            <ac:cxnSpMk id="28" creationId="{C15A48CF-B21F-5AFB-CD47-B47E419CA92C}"/>
          </ac:cxnSpMkLst>
        </pc:cxnChg>
        <pc:cxnChg chg="add mod">
          <ac:chgData name="Martin Garrad" userId="29fa8137-b5d4-4adf-94e3-55aca812c4da" providerId="ADAL" clId="{FE7E3326-2F4E-5A39-AD8A-48BAAAFC5A20}" dt="2025-09-24T11:38:45.695" v="727" actId="208"/>
          <ac:cxnSpMkLst>
            <pc:docMk/>
            <pc:sldMk cId="704847650" sldId="298"/>
            <ac:cxnSpMk id="29" creationId="{6EAF4841-07A0-A92D-63FF-D490F7B58887}"/>
          </ac:cxnSpMkLst>
        </pc:cxnChg>
        <pc:cxnChg chg="add mod">
          <ac:chgData name="Martin Garrad" userId="29fa8137-b5d4-4adf-94e3-55aca812c4da" providerId="ADAL" clId="{FE7E3326-2F4E-5A39-AD8A-48BAAAFC5A20}" dt="2025-09-24T11:55:59.732" v="900" actId="208"/>
          <ac:cxnSpMkLst>
            <pc:docMk/>
            <pc:sldMk cId="704847650" sldId="298"/>
            <ac:cxnSpMk id="31" creationId="{807AA584-FA03-39FE-14E0-33C6017CD827}"/>
          </ac:cxnSpMkLst>
        </pc:cxnChg>
        <pc:cxnChg chg="add mod">
          <ac:chgData name="Martin Garrad" userId="29fa8137-b5d4-4adf-94e3-55aca812c4da" providerId="ADAL" clId="{FE7E3326-2F4E-5A39-AD8A-48BAAAFC5A20}" dt="2025-09-24T11:38:45.695" v="727" actId="208"/>
          <ac:cxnSpMkLst>
            <pc:docMk/>
            <pc:sldMk cId="704847650" sldId="298"/>
            <ac:cxnSpMk id="32" creationId="{D134B90F-23D1-0B25-B395-A1AC0251A44A}"/>
          </ac:cxnSpMkLst>
        </pc:cxnChg>
        <pc:cxnChg chg="add mod">
          <ac:chgData name="Martin Garrad" userId="29fa8137-b5d4-4adf-94e3-55aca812c4da" providerId="ADAL" clId="{FE7E3326-2F4E-5A39-AD8A-48BAAAFC5A20}" dt="2025-09-24T11:38:45.695" v="727" actId="208"/>
          <ac:cxnSpMkLst>
            <pc:docMk/>
            <pc:sldMk cId="704847650" sldId="298"/>
            <ac:cxnSpMk id="33" creationId="{4AB84D02-A7A2-D07F-2AAE-13DD39F3B271}"/>
          </ac:cxnSpMkLst>
        </pc:cxnChg>
        <pc:cxnChg chg="add mod">
          <ac:chgData name="Martin Garrad" userId="29fa8137-b5d4-4adf-94e3-55aca812c4da" providerId="ADAL" clId="{FE7E3326-2F4E-5A39-AD8A-48BAAAFC5A20}" dt="2025-09-24T11:34:52.186" v="682"/>
          <ac:cxnSpMkLst>
            <pc:docMk/>
            <pc:sldMk cId="704847650" sldId="298"/>
            <ac:cxnSpMk id="35" creationId="{81B566A8-4BF7-D04F-A533-C8B5118D76E4}"/>
          </ac:cxnSpMkLst>
        </pc:cxnChg>
        <pc:cxnChg chg="add mod">
          <ac:chgData name="Martin Garrad" userId="29fa8137-b5d4-4adf-94e3-55aca812c4da" providerId="ADAL" clId="{FE7E3326-2F4E-5A39-AD8A-48BAAAFC5A20}" dt="2025-09-24T11:35:01.997" v="686" actId="1076"/>
          <ac:cxnSpMkLst>
            <pc:docMk/>
            <pc:sldMk cId="704847650" sldId="298"/>
            <ac:cxnSpMk id="36" creationId="{C91877BD-4655-E742-1E3A-8BAFB5441D9F}"/>
          </ac:cxnSpMkLst>
        </pc:cxnChg>
        <pc:cxnChg chg="add mod">
          <ac:chgData name="Martin Garrad" userId="29fa8137-b5d4-4adf-94e3-55aca812c4da" providerId="ADAL" clId="{FE7E3326-2F4E-5A39-AD8A-48BAAAFC5A20}" dt="2025-09-24T11:35:05.524" v="688" actId="1076"/>
          <ac:cxnSpMkLst>
            <pc:docMk/>
            <pc:sldMk cId="704847650" sldId="298"/>
            <ac:cxnSpMk id="37" creationId="{FB86D970-3DE9-1C40-4F8F-57223C6BD2C9}"/>
          </ac:cxnSpMkLst>
        </pc:cxnChg>
        <pc:cxnChg chg="add mod">
          <ac:chgData name="Martin Garrad" userId="29fa8137-b5d4-4adf-94e3-55aca812c4da" providerId="ADAL" clId="{FE7E3326-2F4E-5A39-AD8A-48BAAAFC5A20}" dt="2025-09-24T11:36:02.986" v="695" actId="14100"/>
          <ac:cxnSpMkLst>
            <pc:docMk/>
            <pc:sldMk cId="704847650" sldId="298"/>
            <ac:cxnSpMk id="39" creationId="{23D123E2-82BB-0CF2-CD64-17F392C554BD}"/>
          </ac:cxnSpMkLst>
        </pc:cxnChg>
        <pc:cxnChg chg="add mod">
          <ac:chgData name="Martin Garrad" userId="29fa8137-b5d4-4adf-94e3-55aca812c4da" providerId="ADAL" clId="{FE7E3326-2F4E-5A39-AD8A-48BAAAFC5A20}" dt="2025-09-24T11:38:45.695" v="727" actId="208"/>
          <ac:cxnSpMkLst>
            <pc:docMk/>
            <pc:sldMk cId="704847650" sldId="298"/>
            <ac:cxnSpMk id="41" creationId="{69302D18-CD1D-2814-8CDD-390E25F81AC4}"/>
          </ac:cxnSpMkLst>
        </pc:cxnChg>
        <pc:cxnChg chg="add mod">
          <ac:chgData name="Martin Garrad" userId="29fa8137-b5d4-4adf-94e3-55aca812c4da" providerId="ADAL" clId="{FE7E3326-2F4E-5A39-AD8A-48BAAAFC5A20}" dt="2025-09-24T11:37:15.366" v="715" actId="1038"/>
          <ac:cxnSpMkLst>
            <pc:docMk/>
            <pc:sldMk cId="704847650" sldId="298"/>
            <ac:cxnSpMk id="45" creationId="{4FE03817-AE61-5242-F6BA-47F958ACE063}"/>
          </ac:cxnSpMkLst>
        </pc:cxnChg>
        <pc:cxnChg chg="add mod">
          <ac:chgData name="Martin Garrad" userId="29fa8137-b5d4-4adf-94e3-55aca812c4da" providerId="ADAL" clId="{FE7E3326-2F4E-5A39-AD8A-48BAAAFC5A20}" dt="2025-09-24T11:37:40.830" v="719" actId="1076"/>
          <ac:cxnSpMkLst>
            <pc:docMk/>
            <pc:sldMk cId="704847650" sldId="298"/>
            <ac:cxnSpMk id="50" creationId="{6A4625DB-25B5-D432-2952-CCF6F842F117}"/>
          </ac:cxnSpMkLst>
        </pc:cxnChg>
        <pc:cxnChg chg="add mod">
          <ac:chgData name="Martin Garrad" userId="29fa8137-b5d4-4adf-94e3-55aca812c4da" providerId="ADAL" clId="{FE7E3326-2F4E-5A39-AD8A-48BAAAFC5A20}" dt="2025-09-24T11:38:45.695" v="727" actId="208"/>
          <ac:cxnSpMkLst>
            <pc:docMk/>
            <pc:sldMk cId="704847650" sldId="298"/>
            <ac:cxnSpMk id="52" creationId="{B4AB78D4-3236-69C1-03B9-859BF42104B5}"/>
          </ac:cxnSpMkLst>
        </pc:cxnChg>
      </pc:sldChg>
      <pc:sldChg chg="add">
        <pc:chgData name="Martin Garrad" userId="29fa8137-b5d4-4adf-94e3-55aca812c4da" providerId="ADAL" clId="{FE7E3326-2F4E-5A39-AD8A-48BAAAFC5A20}" dt="2025-09-24T11:43:48.225" v="728" actId="2890"/>
        <pc:sldMkLst>
          <pc:docMk/>
          <pc:sldMk cId="843374860" sldId="299"/>
        </pc:sldMkLst>
      </pc:sldChg>
      <pc:sldChg chg="addSp delSp modSp add mod">
        <pc:chgData name="Martin Garrad" userId="29fa8137-b5d4-4adf-94e3-55aca812c4da" providerId="ADAL" clId="{FE7E3326-2F4E-5A39-AD8A-48BAAAFC5A20}" dt="2025-09-24T11:53:28.661" v="864" actId="1076"/>
        <pc:sldMkLst>
          <pc:docMk/>
          <pc:sldMk cId="3926886840" sldId="300"/>
        </pc:sldMkLst>
        <pc:spChg chg="add del mod">
          <ac:chgData name="Martin Garrad" userId="29fa8137-b5d4-4adf-94e3-55aca812c4da" providerId="ADAL" clId="{FE7E3326-2F4E-5A39-AD8A-48BAAAFC5A20}" dt="2025-09-24T11:49:24.919" v="734" actId="478"/>
          <ac:spMkLst>
            <pc:docMk/>
            <pc:sldMk cId="3926886840" sldId="300"/>
            <ac:spMk id="7" creationId="{AE698CD4-F7E9-2529-128E-4F9785C33B5C}"/>
          </ac:spMkLst>
        </pc:spChg>
        <pc:spChg chg="add del mod">
          <ac:chgData name="Martin Garrad" userId="29fa8137-b5d4-4adf-94e3-55aca812c4da" providerId="ADAL" clId="{FE7E3326-2F4E-5A39-AD8A-48BAAAFC5A20}" dt="2025-09-24T11:49:38.336" v="737" actId="478"/>
          <ac:spMkLst>
            <pc:docMk/>
            <pc:sldMk cId="3926886840" sldId="300"/>
            <ac:spMk id="8" creationId="{27EFC986-6D91-903F-937F-BFDB88FE8582}"/>
          </ac:spMkLst>
        </pc:spChg>
        <pc:spChg chg="del">
          <ac:chgData name="Martin Garrad" userId="29fa8137-b5d4-4adf-94e3-55aca812c4da" providerId="ADAL" clId="{FE7E3326-2F4E-5A39-AD8A-48BAAAFC5A20}" dt="2025-09-24T11:51:17.435" v="743" actId="478"/>
          <ac:spMkLst>
            <pc:docMk/>
            <pc:sldMk cId="3926886840" sldId="300"/>
            <ac:spMk id="10" creationId="{4548070F-8052-B809-083B-671E7625B587}"/>
          </ac:spMkLst>
        </pc:spChg>
        <pc:spChg chg="add del mod">
          <ac:chgData name="Martin Garrad" userId="29fa8137-b5d4-4adf-94e3-55aca812c4da" providerId="ADAL" clId="{FE7E3326-2F4E-5A39-AD8A-48BAAAFC5A20}" dt="2025-09-24T11:50:40.299" v="740" actId="478"/>
          <ac:spMkLst>
            <pc:docMk/>
            <pc:sldMk cId="3926886840" sldId="300"/>
            <ac:spMk id="14" creationId="{D68E9591-69C0-2E04-B3AD-89B5DC8E3AD8}"/>
          </ac:spMkLst>
        </pc:spChg>
        <pc:spChg chg="mod">
          <ac:chgData name="Martin Garrad" userId="29fa8137-b5d4-4adf-94e3-55aca812c4da" providerId="ADAL" clId="{FE7E3326-2F4E-5A39-AD8A-48BAAAFC5A20}" dt="2025-09-24T11:52:41.935" v="851" actId="1076"/>
          <ac:spMkLst>
            <pc:docMk/>
            <pc:sldMk cId="3926886840" sldId="300"/>
            <ac:spMk id="18" creationId="{130D2E1E-7D6E-565D-DD97-7F0470318855}"/>
          </ac:spMkLst>
        </pc:spChg>
        <pc:spChg chg="add mod">
          <ac:chgData name="Martin Garrad" userId="29fa8137-b5d4-4adf-94e3-55aca812c4da" providerId="ADAL" clId="{FE7E3326-2F4E-5A39-AD8A-48BAAAFC5A20}" dt="2025-09-24T11:51:33.065" v="761" actId="20577"/>
          <ac:spMkLst>
            <pc:docMk/>
            <pc:sldMk cId="3926886840" sldId="300"/>
            <ac:spMk id="19" creationId="{A3353916-2170-51C0-E568-08E23F1CA200}"/>
          </ac:spMkLst>
        </pc:spChg>
        <pc:spChg chg="add mod">
          <ac:chgData name="Martin Garrad" userId="29fa8137-b5d4-4adf-94e3-55aca812c4da" providerId="ADAL" clId="{FE7E3326-2F4E-5A39-AD8A-48BAAAFC5A20}" dt="2025-09-24T11:52:09.087" v="797" actId="14100"/>
          <ac:spMkLst>
            <pc:docMk/>
            <pc:sldMk cId="3926886840" sldId="300"/>
            <ac:spMk id="21" creationId="{5E683000-B2D4-1D08-61E0-CC80163BC30B}"/>
          </ac:spMkLst>
        </pc:spChg>
        <pc:spChg chg="add mod">
          <ac:chgData name="Martin Garrad" userId="29fa8137-b5d4-4adf-94e3-55aca812c4da" providerId="ADAL" clId="{FE7E3326-2F4E-5A39-AD8A-48BAAAFC5A20}" dt="2025-09-24T11:53:00.045" v="855" actId="1076"/>
          <ac:spMkLst>
            <pc:docMk/>
            <pc:sldMk cId="3926886840" sldId="300"/>
            <ac:spMk id="23" creationId="{8FBF1C1E-75B6-BE61-FFF2-B33C3065A15E}"/>
          </ac:spMkLst>
        </pc:spChg>
        <pc:spChg chg="add mod">
          <ac:chgData name="Martin Garrad" userId="29fa8137-b5d4-4adf-94e3-55aca812c4da" providerId="ADAL" clId="{FE7E3326-2F4E-5A39-AD8A-48BAAAFC5A20}" dt="2025-09-24T11:53:04.042" v="856" actId="1076"/>
          <ac:spMkLst>
            <pc:docMk/>
            <pc:sldMk cId="3926886840" sldId="300"/>
            <ac:spMk id="24" creationId="{ECCEAE1D-25B9-2E4C-4A40-19585D4B7991}"/>
          </ac:spMkLst>
        </pc:spChg>
        <pc:cxnChg chg="add mod">
          <ac:chgData name="Martin Garrad" userId="29fa8137-b5d4-4adf-94e3-55aca812c4da" providerId="ADAL" clId="{FE7E3326-2F4E-5A39-AD8A-48BAAAFC5A20}" dt="2025-09-24T11:52:56.416" v="854" actId="1076"/>
          <ac:cxnSpMkLst>
            <pc:docMk/>
            <pc:sldMk cId="3926886840" sldId="300"/>
            <ac:cxnSpMk id="25" creationId="{5DD11AB1-ED71-EA33-8EEA-6487804F2C5F}"/>
          </ac:cxnSpMkLst>
        </pc:cxnChg>
        <pc:cxnChg chg="add mod">
          <ac:chgData name="Martin Garrad" userId="29fa8137-b5d4-4adf-94e3-55aca812c4da" providerId="ADAL" clId="{FE7E3326-2F4E-5A39-AD8A-48BAAAFC5A20}" dt="2025-09-24T11:53:17.541" v="860" actId="14100"/>
          <ac:cxnSpMkLst>
            <pc:docMk/>
            <pc:sldMk cId="3926886840" sldId="300"/>
            <ac:cxnSpMk id="30" creationId="{5781F7F3-BF39-0117-D998-09ABE195439C}"/>
          </ac:cxnSpMkLst>
        </pc:cxnChg>
        <pc:cxnChg chg="mod">
          <ac:chgData name="Martin Garrad" userId="29fa8137-b5d4-4adf-94e3-55aca812c4da" providerId="ADAL" clId="{FE7E3326-2F4E-5A39-AD8A-48BAAAFC5A20}" dt="2025-09-24T11:52:51.214" v="852" actId="208"/>
          <ac:cxnSpMkLst>
            <pc:docMk/>
            <pc:sldMk cId="3926886840" sldId="300"/>
            <ac:cxnSpMk id="31" creationId="{C22BB892-946F-E3C7-E4F7-947F5C47E7AB}"/>
          </ac:cxnSpMkLst>
        </pc:cxnChg>
        <pc:cxnChg chg="add mod">
          <ac:chgData name="Martin Garrad" userId="29fa8137-b5d4-4adf-94e3-55aca812c4da" providerId="ADAL" clId="{FE7E3326-2F4E-5A39-AD8A-48BAAAFC5A20}" dt="2025-09-24T11:53:28.661" v="864" actId="1076"/>
          <ac:cxnSpMkLst>
            <pc:docMk/>
            <pc:sldMk cId="3926886840" sldId="300"/>
            <ac:cxnSpMk id="38" creationId="{AE77609B-082C-A7B4-AB4B-78CFE17BCBB7}"/>
          </ac:cxnSpMkLst>
        </pc:cxnChg>
      </pc:sldChg>
      <pc:sldChg chg="add del">
        <pc:chgData name="Martin Garrad" userId="29fa8137-b5d4-4adf-94e3-55aca812c4da" providerId="ADAL" clId="{FE7E3326-2F4E-5A39-AD8A-48BAAAFC5A20}" dt="2025-09-24T11:51:11.669" v="742" actId="2696"/>
        <pc:sldMkLst>
          <pc:docMk/>
          <pc:sldMk cId="852105429" sldId="301"/>
        </pc:sldMkLst>
      </pc:sldChg>
      <pc:sldChg chg="addSp delSp modSp add mod">
        <pc:chgData name="Martin Garrad" userId="29fa8137-b5d4-4adf-94e3-55aca812c4da" providerId="ADAL" clId="{FE7E3326-2F4E-5A39-AD8A-48BAAAFC5A20}" dt="2025-09-24T11:54:58.998" v="899" actId="12789"/>
        <pc:sldMkLst>
          <pc:docMk/>
          <pc:sldMk cId="3765792024" sldId="301"/>
        </pc:sldMkLst>
        <pc:spChg chg="del mod">
          <ac:chgData name="Martin Garrad" userId="29fa8137-b5d4-4adf-94e3-55aca812c4da" providerId="ADAL" clId="{FE7E3326-2F4E-5A39-AD8A-48BAAAFC5A20}" dt="2025-09-24T11:53:48.334" v="867" actId="478"/>
          <ac:spMkLst>
            <pc:docMk/>
            <pc:sldMk cId="3765792024" sldId="301"/>
            <ac:spMk id="5" creationId="{E0DFA1DB-DA0C-E152-76EA-2DA546D582F4}"/>
          </ac:spMkLst>
        </pc:spChg>
        <pc:spChg chg="mod">
          <ac:chgData name="Martin Garrad" userId="29fa8137-b5d4-4adf-94e3-55aca812c4da" providerId="ADAL" clId="{FE7E3326-2F4E-5A39-AD8A-48BAAAFC5A20}" dt="2025-09-24T11:54:58.998" v="899" actId="12789"/>
          <ac:spMkLst>
            <pc:docMk/>
            <pc:sldMk cId="3765792024" sldId="301"/>
            <ac:spMk id="6" creationId="{32CC9F86-C414-3853-1DF1-0764D227AD7F}"/>
          </ac:spMkLst>
        </pc:spChg>
        <pc:spChg chg="add mod">
          <ac:chgData name="Martin Garrad" userId="29fa8137-b5d4-4adf-94e3-55aca812c4da" providerId="ADAL" clId="{FE7E3326-2F4E-5A39-AD8A-48BAAAFC5A20}" dt="2025-09-24T11:54:58.998" v="899" actId="12789"/>
          <ac:spMkLst>
            <pc:docMk/>
            <pc:sldMk cId="3765792024" sldId="301"/>
            <ac:spMk id="7" creationId="{52FBC4F4-A0D3-1682-B5B7-BD6E5C8B2212}"/>
          </ac:spMkLst>
        </pc:spChg>
        <pc:spChg chg="mod">
          <ac:chgData name="Martin Garrad" userId="29fa8137-b5d4-4adf-94e3-55aca812c4da" providerId="ADAL" clId="{FE7E3326-2F4E-5A39-AD8A-48BAAAFC5A20}" dt="2025-09-24T11:54:58.998" v="899" actId="12789"/>
          <ac:spMkLst>
            <pc:docMk/>
            <pc:sldMk cId="3765792024" sldId="301"/>
            <ac:spMk id="9" creationId="{569A2EF3-A350-9184-C222-37F82810B639}"/>
          </ac:spMkLst>
        </pc:spChg>
        <pc:spChg chg="del">
          <ac:chgData name="Martin Garrad" userId="29fa8137-b5d4-4adf-94e3-55aca812c4da" providerId="ADAL" clId="{FE7E3326-2F4E-5A39-AD8A-48BAAAFC5A20}" dt="2025-09-24T11:54:07.056" v="882" actId="478"/>
          <ac:spMkLst>
            <pc:docMk/>
            <pc:sldMk cId="3765792024" sldId="301"/>
            <ac:spMk id="11" creationId="{3C7785B9-EF95-A691-6A4E-3C5F2C67B187}"/>
          </ac:spMkLst>
        </pc:spChg>
        <pc:spChg chg="del">
          <ac:chgData name="Martin Garrad" userId="29fa8137-b5d4-4adf-94e3-55aca812c4da" providerId="ADAL" clId="{FE7E3326-2F4E-5A39-AD8A-48BAAAFC5A20}" dt="2025-09-24T11:54:08.516" v="883" actId="478"/>
          <ac:spMkLst>
            <pc:docMk/>
            <pc:sldMk cId="3765792024" sldId="301"/>
            <ac:spMk id="12" creationId="{679C3E3F-C929-2F3A-A344-60FE943920E7}"/>
          </ac:spMkLst>
        </pc:spChg>
        <pc:spChg chg="mod">
          <ac:chgData name="Martin Garrad" userId="29fa8137-b5d4-4adf-94e3-55aca812c4da" providerId="ADAL" clId="{FE7E3326-2F4E-5A39-AD8A-48BAAAFC5A20}" dt="2025-09-24T11:54:58.998" v="899" actId="12789"/>
          <ac:spMkLst>
            <pc:docMk/>
            <pc:sldMk cId="3765792024" sldId="301"/>
            <ac:spMk id="13" creationId="{37CB827C-B373-1A29-CEDD-EBEDA5028B0E}"/>
          </ac:spMkLst>
        </pc:spChg>
        <pc:spChg chg="del">
          <ac:chgData name="Martin Garrad" userId="29fa8137-b5d4-4adf-94e3-55aca812c4da" providerId="ADAL" clId="{FE7E3326-2F4E-5A39-AD8A-48BAAAFC5A20}" dt="2025-09-24T11:54:51.402" v="898" actId="478"/>
          <ac:spMkLst>
            <pc:docMk/>
            <pc:sldMk cId="3765792024" sldId="301"/>
            <ac:spMk id="15" creationId="{3BEBF157-65D4-FF9D-EAB9-800B1969AFD4}"/>
          </ac:spMkLst>
        </pc:spChg>
        <pc:spChg chg="del">
          <ac:chgData name="Martin Garrad" userId="29fa8137-b5d4-4adf-94e3-55aca812c4da" providerId="ADAL" clId="{FE7E3326-2F4E-5A39-AD8A-48BAAAFC5A20}" dt="2025-09-24T11:54:51.402" v="898" actId="478"/>
          <ac:spMkLst>
            <pc:docMk/>
            <pc:sldMk cId="3765792024" sldId="301"/>
            <ac:spMk id="16" creationId="{2ABF8661-1096-4509-E2BC-33010F5D7818}"/>
          </ac:spMkLst>
        </pc:spChg>
        <pc:spChg chg="del">
          <ac:chgData name="Martin Garrad" userId="29fa8137-b5d4-4adf-94e3-55aca812c4da" providerId="ADAL" clId="{FE7E3326-2F4E-5A39-AD8A-48BAAAFC5A20}" dt="2025-09-24T11:54:51.402" v="898" actId="478"/>
          <ac:spMkLst>
            <pc:docMk/>
            <pc:sldMk cId="3765792024" sldId="301"/>
            <ac:spMk id="17" creationId="{681F9906-0B69-B25F-E30E-C42EFA0358BD}"/>
          </ac:spMkLst>
        </pc:spChg>
        <pc:spChg chg="mod">
          <ac:chgData name="Martin Garrad" userId="29fa8137-b5d4-4adf-94e3-55aca812c4da" providerId="ADAL" clId="{FE7E3326-2F4E-5A39-AD8A-48BAAAFC5A20}" dt="2025-09-24T11:54:58.998" v="899" actId="12789"/>
          <ac:spMkLst>
            <pc:docMk/>
            <pc:sldMk cId="3765792024" sldId="301"/>
            <ac:spMk id="18" creationId="{9BA30C45-F29A-6574-B8E3-9214A8AD2610}"/>
          </ac:spMkLst>
        </pc:spChg>
        <pc:spChg chg="del">
          <ac:chgData name="Martin Garrad" userId="29fa8137-b5d4-4adf-94e3-55aca812c4da" providerId="ADAL" clId="{FE7E3326-2F4E-5A39-AD8A-48BAAAFC5A20}" dt="2025-09-24T11:54:51.402" v="898" actId="478"/>
          <ac:spMkLst>
            <pc:docMk/>
            <pc:sldMk cId="3765792024" sldId="301"/>
            <ac:spMk id="19" creationId="{8507CBA2-3A66-462C-1E05-0E519AF751A8}"/>
          </ac:spMkLst>
        </pc:spChg>
        <pc:spChg chg="del">
          <ac:chgData name="Martin Garrad" userId="29fa8137-b5d4-4adf-94e3-55aca812c4da" providerId="ADAL" clId="{FE7E3326-2F4E-5A39-AD8A-48BAAAFC5A20}" dt="2025-09-24T11:54:51.402" v="898" actId="478"/>
          <ac:spMkLst>
            <pc:docMk/>
            <pc:sldMk cId="3765792024" sldId="301"/>
            <ac:spMk id="21" creationId="{FF00F40E-5E95-6015-C259-A3FE7AEA5D40}"/>
          </ac:spMkLst>
        </pc:spChg>
        <pc:spChg chg="del">
          <ac:chgData name="Martin Garrad" userId="29fa8137-b5d4-4adf-94e3-55aca812c4da" providerId="ADAL" clId="{FE7E3326-2F4E-5A39-AD8A-48BAAAFC5A20}" dt="2025-09-24T11:54:51.402" v="898" actId="478"/>
          <ac:spMkLst>
            <pc:docMk/>
            <pc:sldMk cId="3765792024" sldId="301"/>
            <ac:spMk id="23" creationId="{2AAF34E5-E943-5189-BC4A-8093096339B4}"/>
          </ac:spMkLst>
        </pc:spChg>
        <pc:spChg chg="del">
          <ac:chgData name="Martin Garrad" userId="29fa8137-b5d4-4adf-94e3-55aca812c4da" providerId="ADAL" clId="{FE7E3326-2F4E-5A39-AD8A-48BAAAFC5A20}" dt="2025-09-24T11:54:51.402" v="898" actId="478"/>
          <ac:spMkLst>
            <pc:docMk/>
            <pc:sldMk cId="3765792024" sldId="301"/>
            <ac:spMk id="24" creationId="{7426F19D-F64B-B998-F4EF-A152D28A6A45}"/>
          </ac:spMkLst>
        </pc:spChg>
        <pc:cxnChg chg="add mod">
          <ac:chgData name="Martin Garrad" userId="29fa8137-b5d4-4adf-94e3-55aca812c4da" providerId="ADAL" clId="{FE7E3326-2F4E-5A39-AD8A-48BAAAFC5A20}" dt="2025-09-24T11:54:58.998" v="899" actId="12789"/>
          <ac:cxnSpMkLst>
            <pc:docMk/>
            <pc:sldMk cId="3765792024" sldId="301"/>
            <ac:cxnSpMk id="8" creationId="{03B971EF-6EC3-B04D-DAD7-F60C64FD61DF}"/>
          </ac:cxnSpMkLst>
        </pc:cxnChg>
        <pc:cxnChg chg="mod">
          <ac:chgData name="Martin Garrad" userId="29fa8137-b5d4-4adf-94e3-55aca812c4da" providerId="ADAL" clId="{FE7E3326-2F4E-5A39-AD8A-48BAAAFC5A20}" dt="2025-09-24T11:54:58.998" v="899" actId="12789"/>
          <ac:cxnSpMkLst>
            <pc:docMk/>
            <pc:sldMk cId="3765792024" sldId="301"/>
            <ac:cxnSpMk id="20" creationId="{B7F966EF-9DFD-3E5D-6C17-B32251857242}"/>
          </ac:cxnSpMkLst>
        </pc:cxnChg>
        <pc:cxnChg chg="mod">
          <ac:chgData name="Martin Garrad" userId="29fa8137-b5d4-4adf-94e3-55aca812c4da" providerId="ADAL" clId="{FE7E3326-2F4E-5A39-AD8A-48BAAAFC5A20}" dt="2025-09-24T11:54:58.998" v="899" actId="12789"/>
          <ac:cxnSpMkLst>
            <pc:docMk/>
            <pc:sldMk cId="3765792024" sldId="301"/>
            <ac:cxnSpMk id="22" creationId="{88D0AFD8-040B-89D7-F652-E0AC01E3E863}"/>
          </ac:cxnSpMkLst>
        </pc:cxnChg>
        <pc:cxnChg chg="mod">
          <ac:chgData name="Martin Garrad" userId="29fa8137-b5d4-4adf-94e3-55aca812c4da" providerId="ADAL" clId="{FE7E3326-2F4E-5A39-AD8A-48BAAAFC5A20}" dt="2025-09-24T11:54:58.998" v="899" actId="12789"/>
          <ac:cxnSpMkLst>
            <pc:docMk/>
            <pc:sldMk cId="3765792024" sldId="301"/>
            <ac:cxnSpMk id="26" creationId="{93CC1D0D-2EBF-CA36-5A28-946DF8B5DBF2}"/>
          </ac:cxnSpMkLst>
        </pc:cxnChg>
        <pc:cxnChg chg="del">
          <ac:chgData name="Martin Garrad" userId="29fa8137-b5d4-4adf-94e3-55aca812c4da" providerId="ADAL" clId="{FE7E3326-2F4E-5A39-AD8A-48BAAAFC5A20}" dt="2025-09-24T11:54:12.707" v="887" actId="478"/>
          <ac:cxnSpMkLst>
            <pc:docMk/>
            <pc:sldMk cId="3765792024" sldId="301"/>
            <ac:cxnSpMk id="27" creationId="{74A5B904-DAE3-0F6E-1FCC-F87E93FD4971}"/>
          </ac:cxnSpMkLst>
        </pc:cxnChg>
        <pc:cxnChg chg="del">
          <ac:chgData name="Martin Garrad" userId="29fa8137-b5d4-4adf-94e3-55aca812c4da" providerId="ADAL" clId="{FE7E3326-2F4E-5A39-AD8A-48BAAAFC5A20}" dt="2025-09-24T11:54:17.442" v="890" actId="478"/>
          <ac:cxnSpMkLst>
            <pc:docMk/>
            <pc:sldMk cId="3765792024" sldId="301"/>
            <ac:cxnSpMk id="28" creationId="{1AB9875B-7F84-E2E6-3EFE-E1CBE6FA0BDE}"/>
          </ac:cxnSpMkLst>
        </pc:cxnChg>
        <pc:cxnChg chg="del">
          <ac:chgData name="Martin Garrad" userId="29fa8137-b5d4-4adf-94e3-55aca812c4da" providerId="ADAL" clId="{FE7E3326-2F4E-5A39-AD8A-48BAAAFC5A20}" dt="2025-09-24T11:54:11.273" v="886" actId="478"/>
          <ac:cxnSpMkLst>
            <pc:docMk/>
            <pc:sldMk cId="3765792024" sldId="301"/>
            <ac:cxnSpMk id="29" creationId="{19578762-89FC-A643-8AA2-9C347FAD93A0}"/>
          </ac:cxnSpMkLst>
        </pc:cxnChg>
        <pc:cxnChg chg="del">
          <ac:chgData name="Martin Garrad" userId="29fa8137-b5d4-4adf-94e3-55aca812c4da" providerId="ADAL" clId="{FE7E3326-2F4E-5A39-AD8A-48BAAAFC5A20}" dt="2025-09-24T11:54:16.573" v="889" actId="478"/>
          <ac:cxnSpMkLst>
            <pc:docMk/>
            <pc:sldMk cId="3765792024" sldId="301"/>
            <ac:cxnSpMk id="31" creationId="{8DDD32DC-6565-FF64-B5B5-D2F3A09E84DA}"/>
          </ac:cxnSpMkLst>
        </pc:cxnChg>
        <pc:cxnChg chg="del">
          <ac:chgData name="Martin Garrad" userId="29fa8137-b5d4-4adf-94e3-55aca812c4da" providerId="ADAL" clId="{FE7E3326-2F4E-5A39-AD8A-48BAAAFC5A20}" dt="2025-09-24T11:54:51.402" v="898" actId="478"/>
          <ac:cxnSpMkLst>
            <pc:docMk/>
            <pc:sldMk cId="3765792024" sldId="301"/>
            <ac:cxnSpMk id="32" creationId="{085874BD-BFC9-D711-73FB-FC549E148693}"/>
          </ac:cxnSpMkLst>
        </pc:cxnChg>
        <pc:cxnChg chg="del">
          <ac:chgData name="Martin Garrad" userId="29fa8137-b5d4-4adf-94e3-55aca812c4da" providerId="ADAL" clId="{FE7E3326-2F4E-5A39-AD8A-48BAAAFC5A20}" dt="2025-09-24T11:54:51.402" v="898" actId="478"/>
          <ac:cxnSpMkLst>
            <pc:docMk/>
            <pc:sldMk cId="3765792024" sldId="301"/>
            <ac:cxnSpMk id="36" creationId="{4395FD17-E59F-ECE1-1E0E-0BC97E1D4F5D}"/>
          </ac:cxnSpMkLst>
        </pc:cxnChg>
        <pc:cxnChg chg="mod">
          <ac:chgData name="Martin Garrad" userId="29fa8137-b5d4-4adf-94e3-55aca812c4da" providerId="ADAL" clId="{FE7E3326-2F4E-5A39-AD8A-48BAAAFC5A20}" dt="2025-09-24T11:54:58.998" v="899" actId="12789"/>
          <ac:cxnSpMkLst>
            <pc:docMk/>
            <pc:sldMk cId="3765792024" sldId="301"/>
            <ac:cxnSpMk id="38" creationId="{D9D604DF-A66B-5735-1F5C-E61721CD2E4F}"/>
          </ac:cxnSpMkLst>
        </pc:cxnChg>
        <pc:cxnChg chg="del">
          <ac:chgData name="Martin Garrad" userId="29fa8137-b5d4-4adf-94e3-55aca812c4da" providerId="ADAL" clId="{FE7E3326-2F4E-5A39-AD8A-48BAAAFC5A20}" dt="2025-09-24T11:54:10.587" v="885" actId="478"/>
          <ac:cxnSpMkLst>
            <pc:docMk/>
            <pc:sldMk cId="3765792024" sldId="301"/>
            <ac:cxnSpMk id="39" creationId="{8434E539-2C14-BA52-0614-52DFCBABB395}"/>
          </ac:cxnSpMkLst>
        </pc:cxnChg>
        <pc:cxnChg chg="del">
          <ac:chgData name="Martin Garrad" userId="29fa8137-b5d4-4adf-94e3-55aca812c4da" providerId="ADAL" clId="{FE7E3326-2F4E-5A39-AD8A-48BAAAFC5A20}" dt="2025-09-24T11:54:09.610" v="884" actId="478"/>
          <ac:cxnSpMkLst>
            <pc:docMk/>
            <pc:sldMk cId="3765792024" sldId="301"/>
            <ac:cxnSpMk id="41" creationId="{84DAA8A6-A1FB-FC5C-20E7-1366EBD3DB75}"/>
          </ac:cxnSpMkLst>
        </pc:cxnChg>
        <pc:cxnChg chg="del">
          <ac:chgData name="Martin Garrad" userId="29fa8137-b5d4-4adf-94e3-55aca812c4da" providerId="ADAL" clId="{FE7E3326-2F4E-5A39-AD8A-48BAAAFC5A20}" dt="2025-09-24T11:54:51.402" v="898" actId="478"/>
          <ac:cxnSpMkLst>
            <pc:docMk/>
            <pc:sldMk cId="3765792024" sldId="301"/>
            <ac:cxnSpMk id="45" creationId="{307C0BBD-E4DE-14A8-1AE6-ECE032F8CFD6}"/>
          </ac:cxnSpMkLst>
        </pc:cxnChg>
      </pc:sldChg>
      <pc:sldChg chg="addSp delSp modSp add mod">
        <pc:chgData name="Martin Garrad" userId="29fa8137-b5d4-4adf-94e3-55aca812c4da" providerId="ADAL" clId="{FE7E3326-2F4E-5A39-AD8A-48BAAAFC5A20}" dt="2025-09-24T12:35:47.826" v="1423" actId="20577"/>
        <pc:sldMkLst>
          <pc:docMk/>
          <pc:sldMk cId="3329769779" sldId="302"/>
        </pc:sldMkLst>
        <pc:spChg chg="mod">
          <ac:chgData name="Martin Garrad" userId="29fa8137-b5d4-4adf-94e3-55aca812c4da" providerId="ADAL" clId="{FE7E3326-2F4E-5A39-AD8A-48BAAAFC5A20}" dt="2025-09-24T12:35:47.826" v="1423" actId="20577"/>
          <ac:spMkLst>
            <pc:docMk/>
            <pc:sldMk cId="3329769779" sldId="302"/>
            <ac:spMk id="7" creationId="{52F7D07C-605F-0789-D6E5-F480E86D0E9A}"/>
          </ac:spMkLst>
        </pc:spChg>
        <pc:spChg chg="mod">
          <ac:chgData name="Martin Garrad" userId="29fa8137-b5d4-4adf-94e3-55aca812c4da" providerId="ADAL" clId="{FE7E3326-2F4E-5A39-AD8A-48BAAAFC5A20}" dt="2025-09-24T12:24:47.348" v="1200"/>
          <ac:spMkLst>
            <pc:docMk/>
            <pc:sldMk cId="3329769779" sldId="302"/>
            <ac:spMk id="8" creationId="{983B35AE-5CD7-73D3-1F26-313B640EBB98}"/>
          </ac:spMkLst>
        </pc:spChg>
        <pc:spChg chg="del">
          <ac:chgData name="Martin Garrad" userId="29fa8137-b5d4-4adf-94e3-55aca812c4da" providerId="ADAL" clId="{FE7E3326-2F4E-5A39-AD8A-48BAAAFC5A20}" dt="2025-09-24T12:22:32.795" v="1190" actId="478"/>
          <ac:spMkLst>
            <pc:docMk/>
            <pc:sldMk cId="3329769779" sldId="302"/>
            <ac:spMk id="9" creationId="{55C7AAFF-8AB8-B374-5DFE-2600D77D1518}"/>
          </ac:spMkLst>
        </pc:spChg>
        <pc:spChg chg="mod">
          <ac:chgData name="Martin Garrad" userId="29fa8137-b5d4-4adf-94e3-55aca812c4da" providerId="ADAL" clId="{FE7E3326-2F4E-5A39-AD8A-48BAAAFC5A20}" dt="2025-09-24T12:24:47.348" v="1200"/>
          <ac:spMkLst>
            <pc:docMk/>
            <pc:sldMk cId="3329769779" sldId="302"/>
            <ac:spMk id="10" creationId="{79CFF80B-345F-E631-5985-8653B699455A}"/>
          </ac:spMkLst>
        </pc:spChg>
        <pc:spChg chg="mod">
          <ac:chgData name="Martin Garrad" userId="29fa8137-b5d4-4adf-94e3-55aca812c4da" providerId="ADAL" clId="{FE7E3326-2F4E-5A39-AD8A-48BAAAFC5A20}" dt="2025-09-24T12:24:47.348" v="1200"/>
          <ac:spMkLst>
            <pc:docMk/>
            <pc:sldMk cId="3329769779" sldId="302"/>
            <ac:spMk id="15" creationId="{2570723E-883F-7D0C-1E10-4AAEC40D792B}"/>
          </ac:spMkLst>
        </pc:spChg>
        <pc:spChg chg="mod">
          <ac:chgData name="Martin Garrad" userId="29fa8137-b5d4-4adf-94e3-55aca812c4da" providerId="ADAL" clId="{FE7E3326-2F4E-5A39-AD8A-48BAAAFC5A20}" dt="2025-09-24T12:24:47.348" v="1200"/>
          <ac:spMkLst>
            <pc:docMk/>
            <pc:sldMk cId="3329769779" sldId="302"/>
            <ac:spMk id="16" creationId="{B8882A41-C50F-83F8-3558-0B7AC8C16441}"/>
          </ac:spMkLst>
        </pc:spChg>
        <pc:spChg chg="mod">
          <ac:chgData name="Martin Garrad" userId="29fa8137-b5d4-4adf-94e3-55aca812c4da" providerId="ADAL" clId="{FE7E3326-2F4E-5A39-AD8A-48BAAAFC5A20}" dt="2025-09-24T12:24:47.348" v="1200"/>
          <ac:spMkLst>
            <pc:docMk/>
            <pc:sldMk cId="3329769779" sldId="302"/>
            <ac:spMk id="17" creationId="{AACADB45-A1D1-5B4E-2C8A-758D7F74380B}"/>
          </ac:spMkLst>
        </pc:spChg>
        <pc:spChg chg="mod">
          <ac:chgData name="Martin Garrad" userId="29fa8137-b5d4-4adf-94e3-55aca812c4da" providerId="ADAL" clId="{FE7E3326-2F4E-5A39-AD8A-48BAAAFC5A20}" dt="2025-09-24T12:24:47.348" v="1200"/>
          <ac:spMkLst>
            <pc:docMk/>
            <pc:sldMk cId="3329769779" sldId="302"/>
            <ac:spMk id="18" creationId="{6A9076C2-B149-4D56-2B6D-42B15EB4178F}"/>
          </ac:spMkLst>
        </pc:spChg>
        <pc:spChg chg="mod">
          <ac:chgData name="Martin Garrad" userId="29fa8137-b5d4-4adf-94e3-55aca812c4da" providerId="ADAL" clId="{FE7E3326-2F4E-5A39-AD8A-48BAAAFC5A20}" dt="2025-09-24T12:24:47.348" v="1200"/>
          <ac:spMkLst>
            <pc:docMk/>
            <pc:sldMk cId="3329769779" sldId="302"/>
            <ac:spMk id="19" creationId="{285A0A7D-2836-127F-B9B7-2929E618583A}"/>
          </ac:spMkLst>
        </pc:spChg>
        <pc:spChg chg="mod">
          <ac:chgData name="Martin Garrad" userId="29fa8137-b5d4-4adf-94e3-55aca812c4da" providerId="ADAL" clId="{FE7E3326-2F4E-5A39-AD8A-48BAAAFC5A20}" dt="2025-09-24T12:24:47.348" v="1200"/>
          <ac:spMkLst>
            <pc:docMk/>
            <pc:sldMk cId="3329769779" sldId="302"/>
            <ac:spMk id="22" creationId="{51C82E45-7FE4-EF64-86AF-9A3E8E7BC040}"/>
          </ac:spMkLst>
        </pc:spChg>
        <pc:spChg chg="mod">
          <ac:chgData name="Martin Garrad" userId="29fa8137-b5d4-4adf-94e3-55aca812c4da" providerId="ADAL" clId="{FE7E3326-2F4E-5A39-AD8A-48BAAAFC5A20}" dt="2025-09-24T12:24:47.348" v="1200"/>
          <ac:spMkLst>
            <pc:docMk/>
            <pc:sldMk cId="3329769779" sldId="302"/>
            <ac:spMk id="25" creationId="{9F570706-8C19-C693-3FD7-596E046ABA54}"/>
          </ac:spMkLst>
        </pc:spChg>
        <pc:spChg chg="mod">
          <ac:chgData name="Martin Garrad" userId="29fa8137-b5d4-4adf-94e3-55aca812c4da" providerId="ADAL" clId="{FE7E3326-2F4E-5A39-AD8A-48BAAAFC5A20}" dt="2025-09-24T12:24:47.348" v="1200"/>
          <ac:spMkLst>
            <pc:docMk/>
            <pc:sldMk cId="3329769779" sldId="302"/>
            <ac:spMk id="26" creationId="{84DE6233-922D-9ECB-4BCA-C6904408B728}"/>
          </ac:spMkLst>
        </pc:spChg>
        <pc:grpChg chg="mod">
          <ac:chgData name="Martin Garrad" userId="29fa8137-b5d4-4adf-94e3-55aca812c4da" providerId="ADAL" clId="{FE7E3326-2F4E-5A39-AD8A-48BAAAFC5A20}" dt="2025-09-24T12:24:58.975" v="1202" actId="14100"/>
          <ac:grpSpMkLst>
            <pc:docMk/>
            <pc:sldMk cId="3329769779" sldId="302"/>
            <ac:grpSpMk id="6" creationId="{9C2AFD8E-2DBF-8C17-0E3D-B9296810448E}"/>
          </ac:grpSpMkLst>
        </pc:grpChg>
        <pc:picChg chg="del">
          <ac:chgData name="Martin Garrad" userId="29fa8137-b5d4-4adf-94e3-55aca812c4da" providerId="ADAL" clId="{FE7E3326-2F4E-5A39-AD8A-48BAAAFC5A20}" dt="2025-09-24T12:22:30.259" v="1189" actId="478"/>
          <ac:picMkLst>
            <pc:docMk/>
            <pc:sldMk cId="3329769779" sldId="302"/>
            <ac:picMk id="3" creationId="{9615E968-F316-8D16-DA56-3868EB746FFC}"/>
          </ac:picMkLst>
        </pc:picChg>
        <pc:picChg chg="del">
          <ac:chgData name="Martin Garrad" userId="29fa8137-b5d4-4adf-94e3-55aca812c4da" providerId="ADAL" clId="{FE7E3326-2F4E-5A39-AD8A-48BAAAFC5A20}" dt="2025-09-24T12:22:29.641" v="1188" actId="478"/>
          <ac:picMkLst>
            <pc:docMk/>
            <pc:sldMk cId="3329769779" sldId="302"/>
            <ac:picMk id="4" creationId="{D256C1F4-812A-0373-39D9-9949C9547BFA}"/>
          </ac:picMkLst>
        </pc:picChg>
        <pc:picChg chg="del">
          <ac:chgData name="Martin Garrad" userId="29fa8137-b5d4-4adf-94e3-55aca812c4da" providerId="ADAL" clId="{FE7E3326-2F4E-5A39-AD8A-48BAAAFC5A20}" dt="2025-09-24T12:22:29.244" v="1187" actId="478"/>
          <ac:picMkLst>
            <pc:docMk/>
            <pc:sldMk cId="3329769779" sldId="302"/>
            <ac:picMk id="5" creationId="{9B6D120D-E65C-7312-76BD-8BB68AE4A4FB}"/>
          </ac:picMkLst>
        </pc:picChg>
        <pc:picChg chg="add del mod">
          <ac:chgData name="Martin Garrad" userId="29fa8137-b5d4-4adf-94e3-55aca812c4da" providerId="ADAL" clId="{FE7E3326-2F4E-5A39-AD8A-48BAAAFC5A20}" dt="2025-09-24T12:24:09.500" v="1199" actId="478"/>
          <ac:picMkLst>
            <pc:docMk/>
            <pc:sldMk cId="3329769779" sldId="302"/>
            <ac:picMk id="1026" creationId="{43C3F063-8CFF-666F-87C0-FD50FC21E8AF}"/>
          </ac:picMkLst>
        </pc:picChg>
      </pc:sldChg>
      <pc:sldChg chg="modSp add mod">
        <pc:chgData name="Martin Garrad" userId="29fa8137-b5d4-4adf-94e3-55aca812c4da" providerId="ADAL" clId="{FE7E3326-2F4E-5A39-AD8A-48BAAAFC5A20}" dt="2025-09-24T12:31:04.359" v="1418" actId="6549"/>
        <pc:sldMkLst>
          <pc:docMk/>
          <pc:sldMk cId="337175999" sldId="303"/>
        </pc:sldMkLst>
        <pc:spChg chg="mod">
          <ac:chgData name="Martin Garrad" userId="29fa8137-b5d4-4adf-94e3-55aca812c4da" providerId="ADAL" clId="{FE7E3326-2F4E-5A39-AD8A-48BAAAFC5A20}" dt="2025-09-24T12:31:04.359" v="1418" actId="6549"/>
          <ac:spMkLst>
            <pc:docMk/>
            <pc:sldMk cId="337175999" sldId="303"/>
            <ac:spMk id="40" creationId="{7680F1C2-933E-0BC7-A088-1EB69406BACC}"/>
          </ac:spMkLst>
        </pc:spChg>
      </pc:sldChg>
      <pc:sldChg chg="add">
        <pc:chgData name="Martin Garrad" userId="29fa8137-b5d4-4adf-94e3-55aca812c4da" providerId="ADAL" clId="{FE7E3326-2F4E-5A39-AD8A-48BAAAFC5A20}" dt="2025-09-24T12:30:59.145" v="1417" actId="2890"/>
        <pc:sldMkLst>
          <pc:docMk/>
          <pc:sldMk cId="3497437243" sldId="30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2FFC1C-5262-4543-9BBE-0C5AA43086FB}" type="datetimeFigureOut">
              <a:rPr lang="en-US" smtClean="0"/>
              <a:t>9/24/25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69EED5-87EA-774C-9B10-AE639F696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1134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~ 5 mins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69EED5-87EA-774C-9B10-AE639F696C4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51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Key point: Students are used to encountering algorithms in their daily lives- not exotic or incomprehensible, but in fact mundane and ordinary.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69EED5-87EA-774C-9B10-AE639F696C4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9962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69EED5-87EA-774C-9B10-AE639F696C4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9989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~ 25 mins to get to this point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69EED5-87EA-774C-9B10-AE639F696C4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3246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69EED5-87EA-774C-9B10-AE639F696C4C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3529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457187-418E-3E00-FC5C-2565A313E9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408B3FE-A5A3-1AAA-DE8E-A835EB1620D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27AC7E2-0C4F-1E7C-859E-7F58076838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49F938-319A-55BC-997F-8F665D516B1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69EED5-87EA-774C-9B10-AE639F696C4C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776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4CA04-8A07-68C1-9A20-67C4B41C75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5A042A-A820-A3DB-1081-5C02CCB9F5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4C5D48-DA3D-6DAA-5E0F-E015D1C34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B69F8-D140-384A-AC86-0BBD87A381F0}" type="datetimeFigureOut">
              <a:rPr lang="en-US" smtClean="0"/>
              <a:t>9/24/25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BE3708-9012-C32B-E6F8-646F1E661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EE8699-0F42-2628-7FD5-49F8D77E3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1087F-4F9D-6B48-9AE2-5AB0B3E48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018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6A674-0A74-26E9-0021-2FDC5D253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08E2A1-43D6-19C9-3E7E-17911A75F8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26F1A-2C8A-7B1A-01C3-A70945F25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B69F8-D140-384A-AC86-0BBD87A381F0}" type="datetimeFigureOut">
              <a:rPr lang="en-US" smtClean="0"/>
              <a:t>9/24/25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E019DD-DF7B-C001-B684-A19A356FA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37F804-F312-3E69-2263-3511E781D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1087F-4F9D-6B48-9AE2-5AB0B3E48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014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F2F765-19EB-8B2F-5B87-7842E89804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7F2C9F-7FB9-AF7D-A40B-A4EE5A54F6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0E71F7-D53F-E692-44B6-A6C095567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B69F8-D140-384A-AC86-0BBD87A381F0}" type="datetimeFigureOut">
              <a:rPr lang="en-US" smtClean="0"/>
              <a:t>9/24/25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94A8B9-0D17-74A6-40FB-CCD269D89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C3A09D-C2C8-1930-EE59-4BCD21C1A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1087F-4F9D-6B48-9AE2-5AB0B3E48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069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7ADC3-299A-C88E-E342-769CEA0A2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3CDBBC-96A2-981B-02EA-E38603BB4F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8D2926-E443-1382-D8C4-C10E2DAD3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B69F8-D140-384A-AC86-0BBD87A381F0}" type="datetimeFigureOut">
              <a:rPr lang="en-US" smtClean="0"/>
              <a:t>9/24/25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0C7A0C-7079-A357-867D-98B87E86C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D83E51-CF78-8A02-55C5-824BF3D18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1087F-4F9D-6B48-9AE2-5AB0B3E48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104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C11AF-C562-5EF3-CF5D-470E5A534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16B2D5-5B56-A6CD-00D8-D2ED52D4A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3C05DA-3FBA-B0E6-AC41-28E6950E6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B69F8-D140-384A-AC86-0BBD87A381F0}" type="datetimeFigureOut">
              <a:rPr lang="en-US" smtClean="0"/>
              <a:t>9/24/25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F90B15-502C-5195-0273-138F4C37D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328DCA-E4E5-DC25-51A0-F68294868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1087F-4F9D-6B48-9AE2-5AB0B3E48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2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60AC7-D26B-49B2-4DBA-77484F94E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F3DE06-2B72-A71B-CE74-1E52EAB9F1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90A51A-42E1-8A34-F742-ADCD0BA397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500AE9-B0AD-84A4-9AC8-CFBE5ECFD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B69F8-D140-384A-AC86-0BBD87A381F0}" type="datetimeFigureOut">
              <a:rPr lang="en-US" smtClean="0"/>
              <a:t>9/24/25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560039-5172-5B86-7171-531A62D6A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D56878-0B82-8A6E-BE29-03B41A8E9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1087F-4F9D-6B48-9AE2-5AB0B3E48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848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B09E3-4A51-454A-F333-4D043E459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627774-C715-6D71-0FDC-429C9C204D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EE760B-72D4-051F-AE26-ABA791123A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77377E-4083-441D-3A30-7B43E6EC2F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4664DC-6161-BD00-4C29-CF46675B3E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C31589-9204-A946-0EE4-764562553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B69F8-D140-384A-AC86-0BBD87A381F0}" type="datetimeFigureOut">
              <a:rPr lang="en-US" smtClean="0"/>
              <a:t>9/24/25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B8D682-CC61-B9B3-E1F4-7D5FE60E0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DC5474-EF93-E300-7B12-A8BD804A8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1087F-4F9D-6B48-9AE2-5AB0B3E48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02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18C9C-8CCC-9E34-82F2-3270A29F7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406716-00C3-AF96-7FA8-DA3F9958A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B69F8-D140-384A-AC86-0BBD87A381F0}" type="datetimeFigureOut">
              <a:rPr lang="en-US" smtClean="0"/>
              <a:t>9/24/25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27781E-E7A0-0E58-7C7F-DAE9F6899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8A0C75-028F-7D48-7E72-A13BE13BA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1087F-4F9D-6B48-9AE2-5AB0B3E48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16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104DC2-5EA2-42B9-C740-7E2FB3895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B69F8-D140-384A-AC86-0BBD87A381F0}" type="datetimeFigureOut">
              <a:rPr lang="en-US" smtClean="0"/>
              <a:t>9/24/25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CBF823-E733-91BF-0AB4-872B6844E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FB80E1-797B-0C76-2A86-13841E82F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1087F-4F9D-6B48-9AE2-5AB0B3E48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885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607BA-F266-C772-01DE-B987CB6B4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98F2CD-8386-3812-B8DA-C5A594F328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8BBD88-1F5A-5B37-D205-9F7CFE5BA6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E4FE84-064D-BEDC-DDAE-6D584723E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B69F8-D140-384A-AC86-0BBD87A381F0}" type="datetimeFigureOut">
              <a:rPr lang="en-US" smtClean="0"/>
              <a:t>9/24/25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E745B6-260E-E698-16B0-645684904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E1CE56-F7C4-7D5D-01C4-8337DF546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1087F-4F9D-6B48-9AE2-5AB0B3E48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963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2B1B-9BD7-BFC9-89FD-15B809289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0CFD42-B433-3DC4-7DF5-49E0C27421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A5E224-9E62-128E-930C-A14A2CA0C9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B18E98-725F-2789-6C3B-956A1EB05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B69F8-D140-384A-AC86-0BBD87A381F0}" type="datetimeFigureOut">
              <a:rPr lang="en-US" smtClean="0"/>
              <a:t>9/24/25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2DE45F-2A38-62F1-B0EF-CD4E0EF70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F6F716-007A-ACF5-FC5A-E0EB28189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1087F-4F9D-6B48-9AE2-5AB0B3E48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263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3C1838-499F-BCA1-ACC5-5CFE5ED68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416A8B-EE4A-C3C9-3BE5-6F01CAAE42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15BA9E-B3A2-B74F-43EF-9E78757715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2CB69F8-D140-384A-AC86-0BBD87A381F0}" type="datetimeFigureOut">
              <a:rPr lang="en-US" smtClean="0"/>
              <a:t>9/24/25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ED2B01-51AF-E414-E0B4-4F112422B8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F9EA0D-52B1-5494-E11A-4C679C4507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EB1087F-4F9D-6B48-9AE2-5AB0B3E48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459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7C778-9121-A92C-7B8D-1FE67555C2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Algorithms and how a computer executes them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162F11-11E1-8A8D-9682-8DEB6F1BB8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Computer programming and algorithms 25/26</a:t>
            </a:r>
          </a:p>
          <a:p>
            <a:r>
              <a:rPr lang="en-US" dirty="0"/>
              <a:t>Seminar 1</a:t>
            </a:r>
          </a:p>
        </p:txBody>
      </p:sp>
    </p:spTree>
    <p:extLst>
      <p:ext uri="{BB962C8B-B14F-4D97-AF65-F5344CB8AC3E}">
        <p14:creationId xmlns:p14="http://schemas.microsoft.com/office/powerpoint/2010/main" val="17731760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6FAD40-F7E2-0D67-FBAC-42FBFE829E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2B6B2-70E0-48BA-73D7-D240286C4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Designing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3ADDAC-B5CC-5817-A153-E10BB106ED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2110" y="17040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Example:  An algorithm for making a cup of tea.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DC282DC-EDE1-5E91-95D7-FADAD1C763D1}"/>
              </a:ext>
            </a:extLst>
          </p:cNvPr>
          <p:cNvSpPr/>
          <p:nvPr/>
        </p:nvSpPr>
        <p:spPr>
          <a:xfrm>
            <a:off x="838200" y="2583533"/>
            <a:ext cx="1247773" cy="46599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Make tea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92FA4B5-13E9-C3C7-CDEB-373B321516F5}"/>
              </a:ext>
            </a:extLst>
          </p:cNvPr>
          <p:cNvSpPr/>
          <p:nvPr/>
        </p:nvSpPr>
        <p:spPr>
          <a:xfrm>
            <a:off x="2776755" y="2354933"/>
            <a:ext cx="1247773" cy="9231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Fill kettle with water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BD06FBB-D2AE-9CC5-17AA-63BFCA8F268F}"/>
              </a:ext>
            </a:extLst>
          </p:cNvPr>
          <p:cNvSpPr/>
          <p:nvPr/>
        </p:nvSpPr>
        <p:spPr>
          <a:xfrm>
            <a:off x="4715310" y="2365131"/>
            <a:ext cx="943709" cy="9231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Turn on kettle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64133FC-A8A7-EFE0-0AF1-7E4012EB540F}"/>
              </a:ext>
            </a:extLst>
          </p:cNvPr>
          <p:cNvSpPr/>
          <p:nvPr/>
        </p:nvSpPr>
        <p:spPr>
          <a:xfrm>
            <a:off x="6349801" y="2386929"/>
            <a:ext cx="1249975" cy="9231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Put teabag in cup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8119503-6F6B-79A1-8D84-4C15C5012FA6}"/>
              </a:ext>
            </a:extLst>
          </p:cNvPr>
          <p:cNvSpPr/>
          <p:nvPr/>
        </p:nvSpPr>
        <p:spPr>
          <a:xfrm>
            <a:off x="2776755" y="4205148"/>
            <a:ext cx="1077788" cy="9231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milk</a:t>
            </a:r>
          </a:p>
        </p:txBody>
      </p:sp>
      <p:sp>
        <p:nvSpPr>
          <p:cNvPr id="11" name="Decision 10">
            <a:extLst>
              <a:ext uri="{FF2B5EF4-FFF2-40B4-BE49-F238E27FC236}">
                <a16:creationId xmlns:a16="http://schemas.microsoft.com/office/drawing/2014/main" id="{62AF060D-B84D-A90A-E6EF-B8634B339DE6}"/>
              </a:ext>
            </a:extLst>
          </p:cNvPr>
          <p:cNvSpPr/>
          <p:nvPr/>
        </p:nvSpPr>
        <p:spPr>
          <a:xfrm>
            <a:off x="8290558" y="2023023"/>
            <a:ext cx="1673472" cy="1587012"/>
          </a:xfrm>
          <a:prstGeom prst="flowChartDecision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Has kettle boiled?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A587BBF-E600-5805-E596-CC8BDA3FA6BA}"/>
              </a:ext>
            </a:extLst>
          </p:cNvPr>
          <p:cNvSpPr/>
          <p:nvPr/>
        </p:nvSpPr>
        <p:spPr>
          <a:xfrm>
            <a:off x="10654811" y="2386929"/>
            <a:ext cx="1397977" cy="9231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Wait 30 seconds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20F0724-92B1-01EB-746F-ABE00008E3B6}"/>
              </a:ext>
            </a:extLst>
          </p:cNvPr>
          <p:cNvSpPr/>
          <p:nvPr/>
        </p:nvSpPr>
        <p:spPr>
          <a:xfrm>
            <a:off x="8629981" y="4230783"/>
            <a:ext cx="1196301" cy="9231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Pour water into cup</a:t>
            </a:r>
          </a:p>
        </p:txBody>
      </p:sp>
      <p:sp>
        <p:nvSpPr>
          <p:cNvPr id="15" name="Decision 14">
            <a:extLst>
              <a:ext uri="{FF2B5EF4-FFF2-40B4-BE49-F238E27FC236}">
                <a16:creationId xmlns:a16="http://schemas.microsoft.com/office/drawing/2014/main" id="{EAB1AAB0-4447-2007-22BE-0E59D4AB3761}"/>
              </a:ext>
            </a:extLst>
          </p:cNvPr>
          <p:cNvSpPr/>
          <p:nvPr/>
        </p:nvSpPr>
        <p:spPr>
          <a:xfrm>
            <a:off x="6077387" y="3874295"/>
            <a:ext cx="1983396" cy="1587012"/>
          </a:xfrm>
          <a:prstGeom prst="flowChartDecision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Has tea steeped?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3D972C1-B09C-F1BE-95E0-EF9FAEB01346}"/>
              </a:ext>
            </a:extLst>
          </p:cNvPr>
          <p:cNvSpPr/>
          <p:nvPr/>
        </p:nvSpPr>
        <p:spPr>
          <a:xfrm>
            <a:off x="6370095" y="6025481"/>
            <a:ext cx="1397977" cy="6127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Wait 10 seconds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9DF9C24-2369-683B-6228-446F16F450FA}"/>
              </a:ext>
            </a:extLst>
          </p:cNvPr>
          <p:cNvSpPr/>
          <p:nvPr/>
        </p:nvSpPr>
        <p:spPr>
          <a:xfrm>
            <a:off x="4513562" y="4206205"/>
            <a:ext cx="994627" cy="9231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Remove teabag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B18DE44C-B6BA-53DF-6EC1-CA9C83C7672A}"/>
              </a:ext>
            </a:extLst>
          </p:cNvPr>
          <p:cNvSpPr/>
          <p:nvPr/>
        </p:nvSpPr>
        <p:spPr>
          <a:xfrm>
            <a:off x="752110" y="4341082"/>
            <a:ext cx="1397977" cy="46599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Tea is made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4551062-A526-7F5F-B07A-365A15F10CD8}"/>
              </a:ext>
            </a:extLst>
          </p:cNvPr>
          <p:cNvCxnSpPr>
            <a:cxnSpLocks/>
          </p:cNvCxnSpPr>
          <p:nvPr/>
        </p:nvCxnSpPr>
        <p:spPr>
          <a:xfrm>
            <a:off x="2154115" y="2826727"/>
            <a:ext cx="585057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16F2114-8D03-A3E7-F4DE-5A54D38A9982}"/>
              </a:ext>
            </a:extLst>
          </p:cNvPr>
          <p:cNvCxnSpPr>
            <a:cxnSpLocks/>
          </p:cNvCxnSpPr>
          <p:nvPr/>
        </p:nvCxnSpPr>
        <p:spPr>
          <a:xfrm>
            <a:off x="4088423" y="2820865"/>
            <a:ext cx="59934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9570409-B41E-2321-459E-1B2964F01364}"/>
              </a:ext>
            </a:extLst>
          </p:cNvPr>
          <p:cNvCxnSpPr>
            <a:cxnSpLocks/>
          </p:cNvCxnSpPr>
          <p:nvPr/>
        </p:nvCxnSpPr>
        <p:spPr>
          <a:xfrm>
            <a:off x="5715290" y="2820865"/>
            <a:ext cx="59934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946BDF2-C122-B5EA-8B03-FB84999CE96F}"/>
              </a:ext>
            </a:extLst>
          </p:cNvPr>
          <p:cNvCxnSpPr>
            <a:cxnSpLocks/>
          </p:cNvCxnSpPr>
          <p:nvPr/>
        </p:nvCxnSpPr>
        <p:spPr>
          <a:xfrm>
            <a:off x="7656047" y="2820865"/>
            <a:ext cx="59934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15A48CF-B21F-5AFB-CD47-B47E419CA92C}"/>
              </a:ext>
            </a:extLst>
          </p:cNvPr>
          <p:cNvCxnSpPr>
            <a:cxnSpLocks/>
          </p:cNvCxnSpPr>
          <p:nvPr/>
        </p:nvCxnSpPr>
        <p:spPr>
          <a:xfrm>
            <a:off x="10055468" y="2820865"/>
            <a:ext cx="59934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EAF4841-07A0-A92D-63FF-D490F7B58887}"/>
              </a:ext>
            </a:extLst>
          </p:cNvPr>
          <p:cNvCxnSpPr>
            <a:cxnSpLocks/>
          </p:cNvCxnSpPr>
          <p:nvPr/>
        </p:nvCxnSpPr>
        <p:spPr>
          <a:xfrm>
            <a:off x="9139600" y="1469598"/>
            <a:ext cx="0" cy="44218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07AA584-FA03-39FE-14E0-33C6017CD827}"/>
              </a:ext>
            </a:extLst>
          </p:cNvPr>
          <p:cNvCxnSpPr>
            <a:cxnSpLocks/>
          </p:cNvCxnSpPr>
          <p:nvPr/>
        </p:nvCxnSpPr>
        <p:spPr>
          <a:xfrm>
            <a:off x="9127294" y="3653205"/>
            <a:ext cx="0" cy="44218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134B90F-23D1-0B25-B395-A1AC0251A44A}"/>
              </a:ext>
            </a:extLst>
          </p:cNvPr>
          <p:cNvCxnSpPr>
            <a:cxnSpLocks/>
          </p:cNvCxnSpPr>
          <p:nvPr/>
        </p:nvCxnSpPr>
        <p:spPr>
          <a:xfrm>
            <a:off x="7069084" y="5494277"/>
            <a:ext cx="0" cy="44218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AB84D02-A7A2-D07F-2AAE-13DD39F3B271}"/>
              </a:ext>
            </a:extLst>
          </p:cNvPr>
          <p:cNvCxnSpPr>
            <a:cxnSpLocks/>
          </p:cNvCxnSpPr>
          <p:nvPr/>
        </p:nvCxnSpPr>
        <p:spPr>
          <a:xfrm flipH="1">
            <a:off x="5607515" y="4667801"/>
            <a:ext cx="407446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91877BD-4655-E742-1E3A-8BAFB5441D9F}"/>
              </a:ext>
            </a:extLst>
          </p:cNvPr>
          <p:cNvCxnSpPr>
            <a:cxnSpLocks/>
          </p:cNvCxnSpPr>
          <p:nvPr/>
        </p:nvCxnSpPr>
        <p:spPr>
          <a:xfrm flipH="1">
            <a:off x="3980648" y="4616007"/>
            <a:ext cx="407446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B86D970-3DE9-1C40-4F8F-57223C6BD2C9}"/>
              </a:ext>
            </a:extLst>
          </p:cNvPr>
          <p:cNvCxnSpPr>
            <a:cxnSpLocks/>
          </p:cNvCxnSpPr>
          <p:nvPr/>
        </p:nvCxnSpPr>
        <p:spPr>
          <a:xfrm flipH="1">
            <a:off x="2254166" y="4574078"/>
            <a:ext cx="407446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3D123E2-82BB-0CF2-CD64-17F392C554BD}"/>
              </a:ext>
            </a:extLst>
          </p:cNvPr>
          <p:cNvCxnSpPr>
            <a:cxnSpLocks/>
          </p:cNvCxnSpPr>
          <p:nvPr/>
        </p:nvCxnSpPr>
        <p:spPr>
          <a:xfrm flipV="1">
            <a:off x="11267710" y="1469598"/>
            <a:ext cx="0" cy="802665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9302D18-CD1D-2814-8CDD-390E25F81AC4}"/>
              </a:ext>
            </a:extLst>
          </p:cNvPr>
          <p:cNvCxnSpPr>
            <a:cxnSpLocks/>
          </p:cNvCxnSpPr>
          <p:nvPr/>
        </p:nvCxnSpPr>
        <p:spPr>
          <a:xfrm>
            <a:off x="9127294" y="1501472"/>
            <a:ext cx="2140416" cy="0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FE03817-AE61-5242-F6BA-47F958ACE063}"/>
              </a:ext>
            </a:extLst>
          </p:cNvPr>
          <p:cNvCxnSpPr>
            <a:cxnSpLocks/>
          </p:cNvCxnSpPr>
          <p:nvPr/>
        </p:nvCxnSpPr>
        <p:spPr>
          <a:xfrm flipH="1">
            <a:off x="8118365" y="4667801"/>
            <a:ext cx="437055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6A4625DB-25B5-D432-2952-CCF6F842F117}"/>
              </a:ext>
            </a:extLst>
          </p:cNvPr>
          <p:cNvCxnSpPr>
            <a:cxnSpLocks/>
          </p:cNvCxnSpPr>
          <p:nvPr/>
        </p:nvCxnSpPr>
        <p:spPr>
          <a:xfrm>
            <a:off x="7800962" y="6342730"/>
            <a:ext cx="519642" cy="0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4AB78D4-3236-69C1-03B9-859BF42104B5}"/>
              </a:ext>
            </a:extLst>
          </p:cNvPr>
          <p:cNvCxnSpPr>
            <a:cxnSpLocks/>
          </p:cNvCxnSpPr>
          <p:nvPr/>
        </p:nvCxnSpPr>
        <p:spPr>
          <a:xfrm flipH="1" flipV="1">
            <a:off x="7599776" y="5128340"/>
            <a:ext cx="712658" cy="121439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48476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DCBFB1-0857-988C-4047-4A2521C7CC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28524-C52B-E556-60D4-D9A2717B6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Designing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6A6F84-FF5F-C22E-C169-997C265EF5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2110" y="17040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Example:  An algorithm for making a cup of tea.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55212863-A943-37B7-6FF6-1C8C2259EB6A}"/>
              </a:ext>
            </a:extLst>
          </p:cNvPr>
          <p:cNvSpPr/>
          <p:nvPr/>
        </p:nvSpPr>
        <p:spPr>
          <a:xfrm>
            <a:off x="838200" y="2583533"/>
            <a:ext cx="1247773" cy="46599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Make tea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CBCD867-9F53-22DC-7616-C422FA9DCC94}"/>
              </a:ext>
            </a:extLst>
          </p:cNvPr>
          <p:cNvSpPr/>
          <p:nvPr/>
        </p:nvSpPr>
        <p:spPr>
          <a:xfrm>
            <a:off x="2776755" y="2354933"/>
            <a:ext cx="1247773" cy="9231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Fill kettle with water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1D2C4C3-E667-DF6F-9BF5-1013CD72E16E}"/>
              </a:ext>
            </a:extLst>
          </p:cNvPr>
          <p:cNvSpPr/>
          <p:nvPr/>
        </p:nvSpPr>
        <p:spPr>
          <a:xfrm>
            <a:off x="4715310" y="2365131"/>
            <a:ext cx="943709" cy="9231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Turn on kettle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E48C099-C1FD-3E62-06EB-57D58852BD43}"/>
              </a:ext>
            </a:extLst>
          </p:cNvPr>
          <p:cNvSpPr/>
          <p:nvPr/>
        </p:nvSpPr>
        <p:spPr>
          <a:xfrm>
            <a:off x="6349801" y="2386929"/>
            <a:ext cx="1249975" cy="9231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Put teabag in cup</a:t>
            </a:r>
          </a:p>
        </p:txBody>
      </p:sp>
      <p:sp>
        <p:nvSpPr>
          <p:cNvPr id="11" name="Decision 10">
            <a:extLst>
              <a:ext uri="{FF2B5EF4-FFF2-40B4-BE49-F238E27FC236}">
                <a16:creationId xmlns:a16="http://schemas.microsoft.com/office/drawing/2014/main" id="{FFBE2043-8B6B-E4C9-7651-E0AA4F027AED}"/>
              </a:ext>
            </a:extLst>
          </p:cNvPr>
          <p:cNvSpPr/>
          <p:nvPr/>
        </p:nvSpPr>
        <p:spPr>
          <a:xfrm>
            <a:off x="8290558" y="2023023"/>
            <a:ext cx="1673472" cy="1587012"/>
          </a:xfrm>
          <a:prstGeom prst="flowChartDecision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Has kettle boiled?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6CB1C2-9774-5011-75CE-3CDC8E233A55}"/>
              </a:ext>
            </a:extLst>
          </p:cNvPr>
          <p:cNvSpPr/>
          <p:nvPr/>
        </p:nvSpPr>
        <p:spPr>
          <a:xfrm>
            <a:off x="10654811" y="2386929"/>
            <a:ext cx="1397977" cy="9231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Wait 30 seconds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8499CEE-1FBB-F8C7-8A42-3BFAB003449A}"/>
              </a:ext>
            </a:extLst>
          </p:cNvPr>
          <p:cNvSpPr/>
          <p:nvPr/>
        </p:nvSpPr>
        <p:spPr>
          <a:xfrm>
            <a:off x="8629981" y="4230783"/>
            <a:ext cx="1196301" cy="9231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Pour water into cup</a:t>
            </a:r>
          </a:p>
        </p:txBody>
      </p:sp>
      <p:sp>
        <p:nvSpPr>
          <p:cNvPr id="15" name="Decision 14">
            <a:extLst>
              <a:ext uri="{FF2B5EF4-FFF2-40B4-BE49-F238E27FC236}">
                <a16:creationId xmlns:a16="http://schemas.microsoft.com/office/drawing/2014/main" id="{4F5D41A1-A0FA-8E17-0AB6-863F99A0E3F0}"/>
              </a:ext>
            </a:extLst>
          </p:cNvPr>
          <p:cNvSpPr/>
          <p:nvPr/>
        </p:nvSpPr>
        <p:spPr>
          <a:xfrm>
            <a:off x="6077387" y="3874295"/>
            <a:ext cx="1983396" cy="1587012"/>
          </a:xfrm>
          <a:prstGeom prst="flowChartDecision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Has tea steeped?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90851C4-DA9B-67CE-B764-D47C704A01EF}"/>
              </a:ext>
            </a:extLst>
          </p:cNvPr>
          <p:cNvSpPr/>
          <p:nvPr/>
        </p:nvSpPr>
        <p:spPr>
          <a:xfrm>
            <a:off x="6370095" y="6025481"/>
            <a:ext cx="1397977" cy="6127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Wait 10 seconds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63838C6-2B20-7DD8-95B7-68A79F85D2E5}"/>
              </a:ext>
            </a:extLst>
          </p:cNvPr>
          <p:cNvSpPr/>
          <p:nvPr/>
        </p:nvSpPr>
        <p:spPr>
          <a:xfrm>
            <a:off x="4513562" y="4206205"/>
            <a:ext cx="994627" cy="9231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Remove teabag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130D2E1E-7D6E-565D-DD97-7F0470318855}"/>
              </a:ext>
            </a:extLst>
          </p:cNvPr>
          <p:cNvSpPr/>
          <p:nvPr/>
        </p:nvSpPr>
        <p:spPr>
          <a:xfrm>
            <a:off x="4167268" y="5768447"/>
            <a:ext cx="1397977" cy="46599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Tea is made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F08D3B6-3D2B-B493-18FD-77DBB6F923F7}"/>
              </a:ext>
            </a:extLst>
          </p:cNvPr>
          <p:cNvCxnSpPr>
            <a:cxnSpLocks/>
          </p:cNvCxnSpPr>
          <p:nvPr/>
        </p:nvCxnSpPr>
        <p:spPr>
          <a:xfrm>
            <a:off x="2154115" y="2826727"/>
            <a:ext cx="585057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DD3603C-32C8-D8A7-4C14-E8AAC46DF886}"/>
              </a:ext>
            </a:extLst>
          </p:cNvPr>
          <p:cNvCxnSpPr>
            <a:cxnSpLocks/>
          </p:cNvCxnSpPr>
          <p:nvPr/>
        </p:nvCxnSpPr>
        <p:spPr>
          <a:xfrm>
            <a:off x="4088423" y="2820865"/>
            <a:ext cx="59934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C428C1C-CCFF-FAE1-FDDA-4EDB2968D79A}"/>
              </a:ext>
            </a:extLst>
          </p:cNvPr>
          <p:cNvCxnSpPr>
            <a:cxnSpLocks/>
          </p:cNvCxnSpPr>
          <p:nvPr/>
        </p:nvCxnSpPr>
        <p:spPr>
          <a:xfrm>
            <a:off x="5715290" y="2820865"/>
            <a:ext cx="59934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BE7CA64-DEE4-86EA-369C-9BAC1EEA394D}"/>
              </a:ext>
            </a:extLst>
          </p:cNvPr>
          <p:cNvCxnSpPr>
            <a:cxnSpLocks/>
          </p:cNvCxnSpPr>
          <p:nvPr/>
        </p:nvCxnSpPr>
        <p:spPr>
          <a:xfrm>
            <a:off x="7656047" y="2820865"/>
            <a:ext cx="59934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940A01A-9DA0-E7B9-0C96-AB57C9182A66}"/>
              </a:ext>
            </a:extLst>
          </p:cNvPr>
          <p:cNvCxnSpPr>
            <a:cxnSpLocks/>
          </p:cNvCxnSpPr>
          <p:nvPr/>
        </p:nvCxnSpPr>
        <p:spPr>
          <a:xfrm>
            <a:off x="10055468" y="2820865"/>
            <a:ext cx="59934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40F9387-9834-9382-A4C2-CD4715201AAE}"/>
              </a:ext>
            </a:extLst>
          </p:cNvPr>
          <p:cNvCxnSpPr>
            <a:cxnSpLocks/>
          </p:cNvCxnSpPr>
          <p:nvPr/>
        </p:nvCxnSpPr>
        <p:spPr>
          <a:xfrm>
            <a:off x="9139600" y="1469598"/>
            <a:ext cx="0" cy="44218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22BB892-946F-E3C7-E4F7-947F5C47E7AB}"/>
              </a:ext>
            </a:extLst>
          </p:cNvPr>
          <p:cNvCxnSpPr>
            <a:cxnSpLocks/>
          </p:cNvCxnSpPr>
          <p:nvPr/>
        </p:nvCxnSpPr>
        <p:spPr>
          <a:xfrm>
            <a:off x="9127294" y="3653205"/>
            <a:ext cx="0" cy="44218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7410BC2-DF65-836B-9673-57F3A6DCE37B}"/>
              </a:ext>
            </a:extLst>
          </p:cNvPr>
          <p:cNvCxnSpPr>
            <a:cxnSpLocks/>
          </p:cNvCxnSpPr>
          <p:nvPr/>
        </p:nvCxnSpPr>
        <p:spPr>
          <a:xfrm>
            <a:off x="7069084" y="5494277"/>
            <a:ext cx="0" cy="44218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ED1C10C-31DE-6F71-F7E6-C4371A576E16}"/>
              </a:ext>
            </a:extLst>
          </p:cNvPr>
          <p:cNvCxnSpPr>
            <a:cxnSpLocks/>
          </p:cNvCxnSpPr>
          <p:nvPr/>
        </p:nvCxnSpPr>
        <p:spPr>
          <a:xfrm flipH="1">
            <a:off x="5607515" y="4667801"/>
            <a:ext cx="407446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CE19E5F-2300-3A09-8B0C-A7A9BE62E86D}"/>
              </a:ext>
            </a:extLst>
          </p:cNvPr>
          <p:cNvCxnSpPr>
            <a:cxnSpLocks/>
          </p:cNvCxnSpPr>
          <p:nvPr/>
        </p:nvCxnSpPr>
        <p:spPr>
          <a:xfrm flipH="1">
            <a:off x="3980648" y="4616007"/>
            <a:ext cx="407446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1BA1B7D-FD8A-DA63-0FA0-A456053C97AC}"/>
              </a:ext>
            </a:extLst>
          </p:cNvPr>
          <p:cNvCxnSpPr>
            <a:cxnSpLocks/>
          </p:cNvCxnSpPr>
          <p:nvPr/>
        </p:nvCxnSpPr>
        <p:spPr>
          <a:xfrm flipH="1">
            <a:off x="2254166" y="4574078"/>
            <a:ext cx="407446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C0FB1F7B-6982-22DF-60A5-2CA62EA8C959}"/>
              </a:ext>
            </a:extLst>
          </p:cNvPr>
          <p:cNvCxnSpPr>
            <a:cxnSpLocks/>
          </p:cNvCxnSpPr>
          <p:nvPr/>
        </p:nvCxnSpPr>
        <p:spPr>
          <a:xfrm flipV="1">
            <a:off x="11267710" y="1469598"/>
            <a:ext cx="0" cy="802665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8857C21-FF34-8127-2AAF-8FA3FB7507A0}"/>
              </a:ext>
            </a:extLst>
          </p:cNvPr>
          <p:cNvCxnSpPr>
            <a:cxnSpLocks/>
          </p:cNvCxnSpPr>
          <p:nvPr/>
        </p:nvCxnSpPr>
        <p:spPr>
          <a:xfrm>
            <a:off x="9127294" y="1501472"/>
            <a:ext cx="2140416" cy="0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509C28F-A4CA-F845-3C1D-196C32739D60}"/>
              </a:ext>
            </a:extLst>
          </p:cNvPr>
          <p:cNvCxnSpPr>
            <a:cxnSpLocks/>
          </p:cNvCxnSpPr>
          <p:nvPr/>
        </p:nvCxnSpPr>
        <p:spPr>
          <a:xfrm flipH="1">
            <a:off x="8118365" y="4667801"/>
            <a:ext cx="437055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267B7B5D-3B43-699C-FE56-483823CF00A3}"/>
              </a:ext>
            </a:extLst>
          </p:cNvPr>
          <p:cNvCxnSpPr>
            <a:cxnSpLocks/>
          </p:cNvCxnSpPr>
          <p:nvPr/>
        </p:nvCxnSpPr>
        <p:spPr>
          <a:xfrm>
            <a:off x="7800962" y="6342730"/>
            <a:ext cx="519642" cy="0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4CCEAEA5-A03D-00B7-8D6C-0C076EF29D73}"/>
              </a:ext>
            </a:extLst>
          </p:cNvPr>
          <p:cNvCxnSpPr>
            <a:cxnSpLocks/>
          </p:cNvCxnSpPr>
          <p:nvPr/>
        </p:nvCxnSpPr>
        <p:spPr>
          <a:xfrm flipH="1" flipV="1">
            <a:off x="7599776" y="5128340"/>
            <a:ext cx="712658" cy="121439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A3353916-2170-51C0-E568-08E23F1CA200}"/>
              </a:ext>
            </a:extLst>
          </p:cNvPr>
          <p:cNvSpPr/>
          <p:nvPr/>
        </p:nvSpPr>
        <p:spPr>
          <a:xfrm>
            <a:off x="2885012" y="4167830"/>
            <a:ext cx="994627" cy="9231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Open fridge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E683000-B2D4-1D08-61E0-CC80163BC30B}"/>
              </a:ext>
            </a:extLst>
          </p:cNvPr>
          <p:cNvSpPr/>
          <p:nvPr/>
        </p:nvSpPr>
        <p:spPr>
          <a:xfrm>
            <a:off x="924290" y="4112482"/>
            <a:ext cx="1161683" cy="9231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Remove milk from fridge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FBF1C1E-75B6-BE61-FFF2-B33C3065A15E}"/>
              </a:ext>
            </a:extLst>
          </p:cNvPr>
          <p:cNvSpPr/>
          <p:nvPr/>
        </p:nvSpPr>
        <p:spPr>
          <a:xfrm>
            <a:off x="924290" y="5555373"/>
            <a:ext cx="994627" cy="9231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Pour milk into cup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CCEAE1D-25B9-2E4C-4A40-19585D4B7991}"/>
              </a:ext>
            </a:extLst>
          </p:cNvPr>
          <p:cNvSpPr/>
          <p:nvPr/>
        </p:nvSpPr>
        <p:spPr>
          <a:xfrm>
            <a:off x="2488981" y="5544250"/>
            <a:ext cx="1147596" cy="9231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Put milk back into fridge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DD11AB1-ED71-EA33-8EEA-6487804F2C5F}"/>
              </a:ext>
            </a:extLst>
          </p:cNvPr>
          <p:cNvCxnSpPr>
            <a:cxnSpLocks/>
          </p:cNvCxnSpPr>
          <p:nvPr/>
        </p:nvCxnSpPr>
        <p:spPr>
          <a:xfrm>
            <a:off x="1483170" y="5052097"/>
            <a:ext cx="0" cy="44218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781F7F3-BF39-0117-D998-09ABE195439C}"/>
              </a:ext>
            </a:extLst>
          </p:cNvPr>
          <p:cNvCxnSpPr>
            <a:cxnSpLocks/>
          </p:cNvCxnSpPr>
          <p:nvPr/>
        </p:nvCxnSpPr>
        <p:spPr>
          <a:xfrm>
            <a:off x="1961637" y="5953591"/>
            <a:ext cx="466696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E77609B-082C-A7B4-AB4B-78CFE17BCBB7}"/>
              </a:ext>
            </a:extLst>
          </p:cNvPr>
          <p:cNvCxnSpPr>
            <a:cxnSpLocks/>
          </p:cNvCxnSpPr>
          <p:nvPr/>
        </p:nvCxnSpPr>
        <p:spPr>
          <a:xfrm>
            <a:off x="3670471" y="5968837"/>
            <a:ext cx="418336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68868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B480A9-C6EE-DA1E-73D9-1842F6849C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06E28-099A-F4E8-11DB-A1B01046D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Designing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431144-E82E-90AD-AF48-22442A9262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2110" y="17040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Example:  An algorithm for making a cup of tea.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029EBFDC-F668-AA39-12AE-F693912FA7C1}"/>
              </a:ext>
            </a:extLst>
          </p:cNvPr>
          <p:cNvSpPr/>
          <p:nvPr/>
        </p:nvSpPr>
        <p:spPr>
          <a:xfrm>
            <a:off x="838200" y="2583533"/>
            <a:ext cx="1247773" cy="46599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Make tea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2CC9F86-C414-3853-1DF1-0764D227AD7F}"/>
              </a:ext>
            </a:extLst>
          </p:cNvPr>
          <p:cNvSpPr/>
          <p:nvPr/>
        </p:nvSpPr>
        <p:spPr>
          <a:xfrm>
            <a:off x="3003669" y="2399263"/>
            <a:ext cx="943709" cy="9231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Boil kettle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9A2EF3-A350-9184-C222-37F82810B639}"/>
              </a:ext>
            </a:extLst>
          </p:cNvPr>
          <p:cNvSpPr/>
          <p:nvPr/>
        </p:nvSpPr>
        <p:spPr>
          <a:xfrm>
            <a:off x="4733485" y="2399263"/>
            <a:ext cx="1249975" cy="9231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Put teabag in cup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CB827C-B373-1A29-CEDD-EBEDA5028B0E}"/>
              </a:ext>
            </a:extLst>
          </p:cNvPr>
          <p:cNvSpPr/>
          <p:nvPr/>
        </p:nvSpPr>
        <p:spPr>
          <a:xfrm>
            <a:off x="6732452" y="2399263"/>
            <a:ext cx="1196301" cy="9231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Pour water into cup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9BA30C45-F29A-6574-B8E3-9214A8AD2610}"/>
              </a:ext>
            </a:extLst>
          </p:cNvPr>
          <p:cNvSpPr/>
          <p:nvPr/>
        </p:nvSpPr>
        <p:spPr>
          <a:xfrm>
            <a:off x="10134230" y="2627863"/>
            <a:ext cx="1397977" cy="46599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Tea is made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7F966EF-9DFD-3E5D-6C17-B32251857242}"/>
              </a:ext>
            </a:extLst>
          </p:cNvPr>
          <p:cNvCxnSpPr>
            <a:cxnSpLocks/>
          </p:cNvCxnSpPr>
          <p:nvPr/>
        </p:nvCxnSpPr>
        <p:spPr>
          <a:xfrm>
            <a:off x="2154115" y="2860859"/>
            <a:ext cx="585057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8D0AFD8-040B-89D7-F652-E0AC01E3E863}"/>
              </a:ext>
            </a:extLst>
          </p:cNvPr>
          <p:cNvCxnSpPr>
            <a:cxnSpLocks/>
          </p:cNvCxnSpPr>
          <p:nvPr/>
        </p:nvCxnSpPr>
        <p:spPr>
          <a:xfrm>
            <a:off x="4088423" y="2860859"/>
            <a:ext cx="59934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3CC1D0D-2EBF-CA36-5A28-946DF8B5DBF2}"/>
              </a:ext>
            </a:extLst>
          </p:cNvPr>
          <p:cNvCxnSpPr>
            <a:cxnSpLocks/>
          </p:cNvCxnSpPr>
          <p:nvPr/>
        </p:nvCxnSpPr>
        <p:spPr>
          <a:xfrm>
            <a:off x="6009910" y="2860859"/>
            <a:ext cx="599343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9D604DF-A66B-5735-1F5C-E61721CD2E4F}"/>
              </a:ext>
            </a:extLst>
          </p:cNvPr>
          <p:cNvCxnSpPr>
            <a:cxnSpLocks/>
          </p:cNvCxnSpPr>
          <p:nvPr/>
        </p:nvCxnSpPr>
        <p:spPr>
          <a:xfrm>
            <a:off x="7992126" y="2860859"/>
            <a:ext cx="418336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52FBC4F4-A0D3-1682-B5B7-BD6E5C8B2212}"/>
              </a:ext>
            </a:extLst>
          </p:cNvPr>
          <p:cNvSpPr/>
          <p:nvPr/>
        </p:nvSpPr>
        <p:spPr>
          <a:xfrm>
            <a:off x="8473835" y="2399263"/>
            <a:ext cx="1077788" cy="9231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milk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3B971EF-6EC3-B04D-DAD7-F60C64FD61DF}"/>
              </a:ext>
            </a:extLst>
          </p:cNvPr>
          <p:cNvCxnSpPr>
            <a:cxnSpLocks/>
          </p:cNvCxnSpPr>
          <p:nvPr/>
        </p:nvCxnSpPr>
        <p:spPr>
          <a:xfrm>
            <a:off x="9636995" y="2860859"/>
            <a:ext cx="418336" cy="0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57920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0A3B0D-60BD-4B08-54BE-500958D253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E6A19-0D37-B23C-8B8F-DE4F8A007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Designing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B7128-9998-0676-8CCA-F61932CA2D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groups, discuss (~10 minutes) and develop algorithms for one the following tasks.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Finding the greatest common divisor of two positive numbers.</a:t>
            </a:r>
          </a:p>
          <a:p>
            <a:pPr marL="514350" indent="-514350">
              <a:buAutoNum type="arabicPeriod"/>
            </a:pPr>
            <a:r>
              <a:rPr lang="en-US" dirty="0"/>
              <a:t>Finding all primes between two positive numbers.</a:t>
            </a:r>
          </a:p>
          <a:p>
            <a:pPr marL="514350" indent="-514350">
              <a:buAutoNum type="arabicPeriod"/>
            </a:pPr>
            <a:r>
              <a:rPr lang="en-US" dirty="0"/>
              <a:t>Converting a decimal number into binary.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/>
              <a:t>Share a summary of your algorithm on Menti, code: 4154 2054</a:t>
            </a:r>
          </a:p>
          <a:p>
            <a:pPr marL="514350" indent="-51435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4355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F77E4-E80E-811C-8DFF-9CFB59B05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 computer executes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A7F599-782D-6197-1AC5-7B98DCBC19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computer consists of a number of separate electronic devices that together can perform a vast number of algorithms.</a:t>
            </a:r>
          </a:p>
        </p:txBody>
      </p:sp>
      <p:pic>
        <p:nvPicPr>
          <p:cNvPr id="3074" name="Picture 2" descr="Computer and Device Defense - How Computers Work - The Carnegie Cyber  Academy - An Online Safety site and Games for Kids">
            <a:extLst>
              <a:ext uri="{FF2B5EF4-FFF2-40B4-BE49-F238E27FC236}">
                <a16:creationId xmlns:a16="http://schemas.microsoft.com/office/drawing/2014/main" id="{0A1B1091-893D-C170-87C2-6FBF15BF6E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685" y="2767833"/>
            <a:ext cx="4762631" cy="3544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74794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0E45F6-CDE6-7CE3-F3BA-C7996BF5A3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1DEAC-12B6-0360-CA58-B972CD93E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 computer executes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32DC6-4EAA-CE9A-897F-3996999088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computer consists of a number of separate electronic devices that together can perform a vast number of algorithms.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BE23D17-4A3D-C255-2EF6-B9C45B2A9595}"/>
              </a:ext>
            </a:extLst>
          </p:cNvPr>
          <p:cNvGrpSpPr/>
          <p:nvPr/>
        </p:nvGrpSpPr>
        <p:grpSpPr>
          <a:xfrm>
            <a:off x="2251794" y="3138135"/>
            <a:ext cx="7688412" cy="2869474"/>
            <a:chOff x="1766484" y="2765730"/>
            <a:chExt cx="8659032" cy="3816170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57ABB19E-6FB0-B176-286C-6ABDBEF51D49}"/>
                </a:ext>
              </a:extLst>
            </p:cNvPr>
            <p:cNvSpPr>
              <a:spLocks/>
            </p:cNvSpPr>
            <p:nvPr/>
          </p:nvSpPr>
          <p:spPr>
            <a:xfrm>
              <a:off x="5286000" y="2765730"/>
              <a:ext cx="1620000" cy="5400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Memory (RAM)</a:t>
              </a:r>
            </a:p>
          </p:txBody>
        </p:sp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D310242E-8A91-F8D9-FA8D-521B83AB7FFD}"/>
                </a:ext>
              </a:extLst>
            </p:cNvPr>
            <p:cNvSpPr>
              <a:spLocks/>
            </p:cNvSpPr>
            <p:nvPr/>
          </p:nvSpPr>
          <p:spPr>
            <a:xfrm>
              <a:off x="1766484" y="4353590"/>
              <a:ext cx="1620000" cy="5400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Input Devices </a:t>
              </a:r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F7F0F8B2-5070-4551-E406-D42B2BFEE698}"/>
                </a:ext>
              </a:extLst>
            </p:cNvPr>
            <p:cNvSpPr>
              <a:spLocks/>
            </p:cNvSpPr>
            <p:nvPr/>
          </p:nvSpPr>
          <p:spPr>
            <a:xfrm>
              <a:off x="8805516" y="4353590"/>
              <a:ext cx="1620000" cy="5400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Output Devices </a:t>
              </a:r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8008D9AB-C0B4-9189-80E4-CA3668F66088}"/>
                </a:ext>
              </a:extLst>
            </p:cNvPr>
            <p:cNvSpPr>
              <a:spLocks/>
            </p:cNvSpPr>
            <p:nvPr/>
          </p:nvSpPr>
          <p:spPr>
            <a:xfrm>
              <a:off x="5286000" y="6041900"/>
              <a:ext cx="1620000" cy="5400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Storage</a:t>
              </a:r>
            </a:p>
            <a:p>
              <a:pPr algn="ctr"/>
              <a:r>
                <a:rPr lang="en-US" sz="1200" dirty="0"/>
                <a:t>(Hard Drive)</a:t>
              </a:r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8CC5328C-1724-064C-1F0E-92694BB13BB8}"/>
                </a:ext>
              </a:extLst>
            </p:cNvPr>
            <p:cNvSpPr>
              <a:spLocks/>
            </p:cNvSpPr>
            <p:nvPr/>
          </p:nvSpPr>
          <p:spPr>
            <a:xfrm>
              <a:off x="5286000" y="4083590"/>
              <a:ext cx="1620000" cy="10800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Central Processing Unit</a:t>
              </a:r>
            </a:p>
          </p:txBody>
        </p:sp>
        <p:sp>
          <p:nvSpPr>
            <p:cNvPr id="4" name="Right Arrow 3">
              <a:extLst>
                <a:ext uri="{FF2B5EF4-FFF2-40B4-BE49-F238E27FC236}">
                  <a16:creationId xmlns:a16="http://schemas.microsoft.com/office/drawing/2014/main" id="{5E276AFC-B27A-45E9-00DD-6149604F8125}"/>
                </a:ext>
              </a:extLst>
            </p:cNvPr>
            <p:cNvSpPr/>
            <p:nvPr/>
          </p:nvSpPr>
          <p:spPr>
            <a:xfrm>
              <a:off x="3616242" y="4519190"/>
              <a:ext cx="1440000" cy="208800"/>
            </a:xfrm>
            <a:prstGeom prst="rightArrow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ight Arrow 10">
              <a:extLst>
                <a:ext uri="{FF2B5EF4-FFF2-40B4-BE49-F238E27FC236}">
                  <a16:creationId xmlns:a16="http://schemas.microsoft.com/office/drawing/2014/main" id="{D4BA4056-898B-0ECA-7434-C16B369F5BC5}"/>
                </a:ext>
              </a:extLst>
            </p:cNvPr>
            <p:cNvSpPr/>
            <p:nvPr/>
          </p:nvSpPr>
          <p:spPr>
            <a:xfrm>
              <a:off x="7135758" y="4519190"/>
              <a:ext cx="1440000" cy="208800"/>
            </a:xfrm>
            <a:prstGeom prst="rightArrow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CF807293-9CF3-3947-E7DB-7F3E644AB37B}"/>
                </a:ext>
              </a:extLst>
            </p:cNvPr>
            <p:cNvGrpSpPr/>
            <p:nvPr/>
          </p:nvGrpSpPr>
          <p:grpSpPr>
            <a:xfrm>
              <a:off x="5719622" y="3436511"/>
              <a:ext cx="752755" cy="540000"/>
              <a:chOff x="5719622" y="3436511"/>
              <a:chExt cx="752755" cy="540000"/>
            </a:xfrm>
            <a:noFill/>
          </p:grpSpPr>
          <p:sp>
            <p:nvSpPr>
              <p:cNvPr id="14" name="Right Arrow 13">
                <a:extLst>
                  <a:ext uri="{FF2B5EF4-FFF2-40B4-BE49-F238E27FC236}">
                    <a16:creationId xmlns:a16="http://schemas.microsoft.com/office/drawing/2014/main" id="{285D76AA-32F8-DB59-FB74-D466D6080C77}"/>
                  </a:ext>
                </a:extLst>
              </p:cNvPr>
              <p:cNvSpPr/>
              <p:nvPr/>
            </p:nvSpPr>
            <p:spPr>
              <a:xfrm rot="5400000">
                <a:off x="5554726" y="3601407"/>
                <a:ext cx="540000" cy="210207"/>
              </a:xfrm>
              <a:prstGeom prst="rightArrow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" name="Right Arrow 14">
                <a:extLst>
                  <a:ext uri="{FF2B5EF4-FFF2-40B4-BE49-F238E27FC236}">
                    <a16:creationId xmlns:a16="http://schemas.microsoft.com/office/drawing/2014/main" id="{B19321F6-B263-5C99-5E06-149983BDC60E}"/>
                  </a:ext>
                </a:extLst>
              </p:cNvPr>
              <p:cNvSpPr/>
              <p:nvPr/>
            </p:nvSpPr>
            <p:spPr>
              <a:xfrm rot="16200000">
                <a:off x="6097274" y="3601407"/>
                <a:ext cx="540000" cy="210207"/>
              </a:xfrm>
              <a:prstGeom prst="rightArrow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E1A10443-A9A4-D314-D64B-67353F282975}"/>
                </a:ext>
              </a:extLst>
            </p:cNvPr>
            <p:cNvGrpSpPr/>
            <p:nvPr/>
          </p:nvGrpSpPr>
          <p:grpSpPr>
            <a:xfrm>
              <a:off x="5719623" y="5332745"/>
              <a:ext cx="752755" cy="540000"/>
              <a:chOff x="5719622" y="3436511"/>
              <a:chExt cx="752755" cy="540000"/>
            </a:xfrm>
          </p:grpSpPr>
          <p:sp>
            <p:nvSpPr>
              <p:cNvPr id="18" name="Right Arrow 17">
                <a:extLst>
                  <a:ext uri="{FF2B5EF4-FFF2-40B4-BE49-F238E27FC236}">
                    <a16:creationId xmlns:a16="http://schemas.microsoft.com/office/drawing/2014/main" id="{B22358CC-3F6C-851B-5B37-22B35D7D596A}"/>
                  </a:ext>
                </a:extLst>
              </p:cNvPr>
              <p:cNvSpPr/>
              <p:nvPr/>
            </p:nvSpPr>
            <p:spPr>
              <a:xfrm rot="5400000">
                <a:off x="5554726" y="3601407"/>
                <a:ext cx="540000" cy="210207"/>
              </a:xfrm>
              <a:prstGeom prst="rightArrow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" name="Right Arrow 18">
                <a:extLst>
                  <a:ext uri="{FF2B5EF4-FFF2-40B4-BE49-F238E27FC236}">
                    <a16:creationId xmlns:a16="http://schemas.microsoft.com/office/drawing/2014/main" id="{9CE69C54-5202-DB71-01ED-3413A61A6988}"/>
                  </a:ext>
                </a:extLst>
              </p:cNvPr>
              <p:cNvSpPr/>
              <p:nvPr/>
            </p:nvSpPr>
            <p:spPr>
              <a:xfrm rot="16200000">
                <a:off x="6097274" y="3601407"/>
                <a:ext cx="540000" cy="210207"/>
              </a:xfrm>
              <a:prstGeom prst="rightArrow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780534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F8F7EE-D3C7-D738-33DF-50CC625932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5D09E-E127-E8BD-54F6-863A05607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 computer executes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72DF9F-335B-D07B-D26F-F00D42F061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186161" cy="2455762"/>
          </a:xfrm>
        </p:spPr>
        <p:txBody>
          <a:bodyPr>
            <a:normAutofit/>
          </a:bodyPr>
          <a:lstStyle/>
          <a:p>
            <a:r>
              <a:rPr lang="en-US" dirty="0"/>
              <a:t>A computer consists of a number of separate electronic devices that together can perform a vast number of algorithms.</a:t>
            </a:r>
          </a:p>
          <a:p>
            <a:pPr lvl="1"/>
            <a:r>
              <a:rPr lang="en-US" dirty="0"/>
              <a:t>Input (</a:t>
            </a:r>
            <a:r>
              <a:rPr lang="en-US" dirty="0" err="1"/>
              <a:t>i.e</a:t>
            </a:r>
            <a:r>
              <a:rPr lang="en-US" dirty="0"/>
              <a:t> mouse / keyboard / touchscreen) and output (monitor)</a:t>
            </a:r>
          </a:p>
          <a:p>
            <a:pPr lvl="1"/>
            <a:r>
              <a:rPr lang="en-US" dirty="0"/>
              <a:t>Memory for storing data</a:t>
            </a:r>
          </a:p>
          <a:p>
            <a:pPr lvl="1"/>
            <a:r>
              <a:rPr lang="en-US" dirty="0"/>
              <a:t>A central processing unit “CPU” can electronically perform a limited number of operations. 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0AF9065-E8E9-6497-FC8D-BA6A12DC273C}"/>
              </a:ext>
            </a:extLst>
          </p:cNvPr>
          <p:cNvGrpSpPr/>
          <p:nvPr/>
        </p:nvGrpSpPr>
        <p:grpSpPr>
          <a:xfrm>
            <a:off x="3385650" y="4103888"/>
            <a:ext cx="5420700" cy="2388987"/>
            <a:chOff x="1766484" y="2765730"/>
            <a:chExt cx="8659032" cy="3816170"/>
          </a:xfrm>
        </p:grpSpPr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58DA315E-F985-6BBF-DDF5-F0CF7BEB7E43}"/>
                </a:ext>
              </a:extLst>
            </p:cNvPr>
            <p:cNvSpPr>
              <a:spLocks/>
            </p:cNvSpPr>
            <p:nvPr/>
          </p:nvSpPr>
          <p:spPr>
            <a:xfrm>
              <a:off x="5286000" y="2765730"/>
              <a:ext cx="1620000" cy="5400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Memory (RAM)</a:t>
              </a:r>
            </a:p>
          </p:txBody>
        </p:sp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E55BA5DB-A7F7-C7B6-A9F4-79D3BA4CBC78}"/>
                </a:ext>
              </a:extLst>
            </p:cNvPr>
            <p:cNvSpPr>
              <a:spLocks/>
            </p:cNvSpPr>
            <p:nvPr/>
          </p:nvSpPr>
          <p:spPr>
            <a:xfrm>
              <a:off x="1766484" y="4353590"/>
              <a:ext cx="1620000" cy="5400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Input Devices </a:t>
              </a:r>
            </a:p>
          </p:txBody>
        </p:sp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13B55A19-1180-097E-E0AE-E806FF864686}"/>
                </a:ext>
              </a:extLst>
            </p:cNvPr>
            <p:cNvSpPr>
              <a:spLocks/>
            </p:cNvSpPr>
            <p:nvPr/>
          </p:nvSpPr>
          <p:spPr>
            <a:xfrm>
              <a:off x="8805516" y="4353590"/>
              <a:ext cx="1620000" cy="5400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Output Devices </a:t>
              </a:r>
            </a:p>
          </p:txBody>
        </p:sp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16A73090-F60F-9B9F-67E2-07DC25131905}"/>
                </a:ext>
              </a:extLst>
            </p:cNvPr>
            <p:cNvSpPr>
              <a:spLocks/>
            </p:cNvSpPr>
            <p:nvPr/>
          </p:nvSpPr>
          <p:spPr>
            <a:xfrm>
              <a:off x="5286000" y="6041900"/>
              <a:ext cx="1620000" cy="5400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Storage</a:t>
              </a:r>
            </a:p>
            <a:p>
              <a:pPr algn="ctr"/>
              <a:r>
                <a:rPr lang="en-US" sz="1200" dirty="0"/>
                <a:t>(Hard Drive)</a:t>
              </a:r>
            </a:p>
          </p:txBody>
        </p:sp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FA0278E6-6A40-E925-FC9E-34482AB7EE71}"/>
                </a:ext>
              </a:extLst>
            </p:cNvPr>
            <p:cNvSpPr>
              <a:spLocks/>
            </p:cNvSpPr>
            <p:nvPr/>
          </p:nvSpPr>
          <p:spPr>
            <a:xfrm>
              <a:off x="5286000" y="4083590"/>
              <a:ext cx="1620000" cy="10800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Central Processing Unit</a:t>
              </a:r>
            </a:p>
          </p:txBody>
        </p:sp>
        <p:sp>
          <p:nvSpPr>
            <p:cNvPr id="24" name="Right Arrow 23">
              <a:extLst>
                <a:ext uri="{FF2B5EF4-FFF2-40B4-BE49-F238E27FC236}">
                  <a16:creationId xmlns:a16="http://schemas.microsoft.com/office/drawing/2014/main" id="{447B6F05-B104-741D-3E84-8514B02F599B}"/>
                </a:ext>
              </a:extLst>
            </p:cNvPr>
            <p:cNvSpPr/>
            <p:nvPr/>
          </p:nvSpPr>
          <p:spPr>
            <a:xfrm>
              <a:off x="3616242" y="4519190"/>
              <a:ext cx="1440000" cy="208800"/>
            </a:xfrm>
            <a:prstGeom prst="rightArrow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ight Arrow 24">
              <a:extLst>
                <a:ext uri="{FF2B5EF4-FFF2-40B4-BE49-F238E27FC236}">
                  <a16:creationId xmlns:a16="http://schemas.microsoft.com/office/drawing/2014/main" id="{E3E5A151-EC44-4620-0447-DC5A8D4040FD}"/>
                </a:ext>
              </a:extLst>
            </p:cNvPr>
            <p:cNvSpPr/>
            <p:nvPr/>
          </p:nvSpPr>
          <p:spPr>
            <a:xfrm>
              <a:off x="7135758" y="4519190"/>
              <a:ext cx="1440000" cy="208800"/>
            </a:xfrm>
            <a:prstGeom prst="rightArrow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1A515FA8-2C57-8320-F245-FD84948F54D4}"/>
                </a:ext>
              </a:extLst>
            </p:cNvPr>
            <p:cNvGrpSpPr/>
            <p:nvPr/>
          </p:nvGrpSpPr>
          <p:grpSpPr>
            <a:xfrm>
              <a:off x="5719622" y="3436511"/>
              <a:ext cx="752755" cy="540000"/>
              <a:chOff x="5719622" y="3436511"/>
              <a:chExt cx="752755" cy="540000"/>
            </a:xfrm>
            <a:noFill/>
          </p:grpSpPr>
          <p:sp>
            <p:nvSpPr>
              <p:cNvPr id="30" name="Right Arrow 29">
                <a:extLst>
                  <a:ext uri="{FF2B5EF4-FFF2-40B4-BE49-F238E27FC236}">
                    <a16:creationId xmlns:a16="http://schemas.microsoft.com/office/drawing/2014/main" id="{0C3AFCF3-8A56-27D4-3530-56217DB450ED}"/>
                  </a:ext>
                </a:extLst>
              </p:cNvPr>
              <p:cNvSpPr/>
              <p:nvPr/>
            </p:nvSpPr>
            <p:spPr>
              <a:xfrm rot="5400000">
                <a:off x="5554726" y="3601407"/>
                <a:ext cx="540000" cy="210207"/>
              </a:xfrm>
              <a:prstGeom prst="rightArrow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1" name="Right Arrow 30">
                <a:extLst>
                  <a:ext uri="{FF2B5EF4-FFF2-40B4-BE49-F238E27FC236}">
                    <a16:creationId xmlns:a16="http://schemas.microsoft.com/office/drawing/2014/main" id="{4475CA09-10D2-0E54-7573-5A7F2C6FDE39}"/>
                  </a:ext>
                </a:extLst>
              </p:cNvPr>
              <p:cNvSpPr/>
              <p:nvPr/>
            </p:nvSpPr>
            <p:spPr>
              <a:xfrm rot="16200000">
                <a:off x="6097274" y="3601407"/>
                <a:ext cx="540000" cy="210207"/>
              </a:xfrm>
              <a:prstGeom prst="rightArrow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CDE7114B-D8FE-1965-8B00-F29AA5366E82}"/>
                </a:ext>
              </a:extLst>
            </p:cNvPr>
            <p:cNvGrpSpPr/>
            <p:nvPr/>
          </p:nvGrpSpPr>
          <p:grpSpPr>
            <a:xfrm>
              <a:off x="5719623" y="5332745"/>
              <a:ext cx="752755" cy="540000"/>
              <a:chOff x="5719622" y="3436511"/>
              <a:chExt cx="752755" cy="540000"/>
            </a:xfrm>
          </p:grpSpPr>
          <p:sp>
            <p:nvSpPr>
              <p:cNvPr id="28" name="Right Arrow 27">
                <a:extLst>
                  <a:ext uri="{FF2B5EF4-FFF2-40B4-BE49-F238E27FC236}">
                    <a16:creationId xmlns:a16="http://schemas.microsoft.com/office/drawing/2014/main" id="{9DDE2CAF-1988-F67E-1B3F-7825CA006568}"/>
                  </a:ext>
                </a:extLst>
              </p:cNvPr>
              <p:cNvSpPr/>
              <p:nvPr/>
            </p:nvSpPr>
            <p:spPr>
              <a:xfrm rot="5400000">
                <a:off x="5554726" y="3601407"/>
                <a:ext cx="540000" cy="210207"/>
              </a:xfrm>
              <a:prstGeom prst="rightArrow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" name="Right Arrow 28">
                <a:extLst>
                  <a:ext uri="{FF2B5EF4-FFF2-40B4-BE49-F238E27FC236}">
                    <a16:creationId xmlns:a16="http://schemas.microsoft.com/office/drawing/2014/main" id="{3AEE612E-48E1-2F34-7978-7223BC33EE3F}"/>
                  </a:ext>
                </a:extLst>
              </p:cNvPr>
              <p:cNvSpPr/>
              <p:nvPr/>
            </p:nvSpPr>
            <p:spPr>
              <a:xfrm rot="16200000">
                <a:off x="6097274" y="3601407"/>
                <a:ext cx="540000" cy="210207"/>
              </a:xfrm>
              <a:prstGeom prst="rightArrow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215704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740EA8-987D-B9A2-B02F-2E4D444727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F127F-6056-21F8-5BCB-3A57318E0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 computer executes algorithms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7E983B8-43D1-E770-C478-E4C99300AB4C}"/>
              </a:ext>
            </a:extLst>
          </p:cNvPr>
          <p:cNvSpPr txBox="1"/>
          <p:nvPr/>
        </p:nvSpPr>
        <p:spPr>
          <a:xfrm>
            <a:off x="923544" y="1527048"/>
            <a:ext cx="1017727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Memory is used to store information. We can think (for now) of memory as a large number of boxes that can be used to data. Each piece of data stored in memory has: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A name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A value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A data type (integer, string, Boolean, </a:t>
            </a:r>
            <a:r>
              <a:rPr lang="en-US" sz="2800" dirty="0" err="1"/>
              <a:t>etc</a:t>
            </a:r>
            <a:r>
              <a:rPr lang="en-US" sz="2800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8782025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69AC30-2B9D-124C-5F42-3198C66F34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C4A0B-4E99-C52D-7F91-57D6B4CCA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 computer executes algorithms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808ECF5-5518-509A-A46E-5169D22A32F7}"/>
              </a:ext>
            </a:extLst>
          </p:cNvPr>
          <p:cNvSpPr txBox="1"/>
          <p:nvPr/>
        </p:nvSpPr>
        <p:spPr>
          <a:xfrm>
            <a:off x="923544" y="1527048"/>
            <a:ext cx="1017727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Memory is used to store information. We can think (for now) of memory as a large number of boxes that can be used to data. Each piece of data stored in memory has: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A name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A value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A data type (integer, string, Boolean, </a:t>
            </a:r>
            <a:r>
              <a:rPr lang="en-US" sz="2800" dirty="0" err="1"/>
              <a:t>etc</a:t>
            </a:r>
            <a:r>
              <a:rPr lang="en-US" sz="2800" dirty="0"/>
              <a:t>).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4D423F-6CC2-B9EF-EEA3-C8C6AFF24242}"/>
              </a:ext>
            </a:extLst>
          </p:cNvPr>
          <p:cNvSpPr txBox="1"/>
          <p:nvPr/>
        </p:nvSpPr>
        <p:spPr>
          <a:xfrm>
            <a:off x="7396061" y="744080"/>
            <a:ext cx="1176883" cy="490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Memory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F5893F5-94B4-9E33-12C2-160B8FAF3328}"/>
              </a:ext>
            </a:extLst>
          </p:cNvPr>
          <p:cNvGrpSpPr/>
          <p:nvPr/>
        </p:nvGrpSpPr>
        <p:grpSpPr>
          <a:xfrm>
            <a:off x="2966301" y="4204704"/>
            <a:ext cx="6259398" cy="2385619"/>
            <a:chOff x="3181452" y="4204704"/>
            <a:chExt cx="6259398" cy="2385619"/>
          </a:xfrm>
        </p:grpSpPr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8DA3A554-AF4E-1AF3-3FA5-D1224CA8A6C1}"/>
                </a:ext>
              </a:extLst>
            </p:cNvPr>
            <p:cNvSpPr/>
            <p:nvPr/>
          </p:nvSpPr>
          <p:spPr>
            <a:xfrm>
              <a:off x="3181452" y="4695534"/>
              <a:ext cx="6259398" cy="1894789"/>
            </a:xfrm>
            <a:prstGeom prst="roundRect">
              <a:avLst/>
            </a:pr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22A266A-0E96-9CA0-7877-FFC47BDDD82F}"/>
                </a:ext>
              </a:extLst>
            </p:cNvPr>
            <p:cNvSpPr txBox="1"/>
            <p:nvPr/>
          </p:nvSpPr>
          <p:spPr>
            <a:xfrm>
              <a:off x="5722709" y="4204704"/>
              <a:ext cx="1176883" cy="4908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Memory</a:t>
              </a:r>
            </a:p>
          </p:txBody>
        </p:sp>
      </p:grp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1BCBCC72-C285-6B34-5666-A99D794E203F}"/>
              </a:ext>
            </a:extLst>
          </p:cNvPr>
          <p:cNvSpPr/>
          <p:nvPr/>
        </p:nvSpPr>
        <p:spPr>
          <a:xfrm>
            <a:off x="3669290" y="4950058"/>
            <a:ext cx="2460396" cy="138574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Name: a</a:t>
            </a:r>
          </a:p>
          <a:p>
            <a:pPr algn="ctr"/>
            <a:r>
              <a:rPr lang="en-US" dirty="0"/>
              <a:t>Value: 3</a:t>
            </a:r>
          </a:p>
          <a:p>
            <a:pPr algn="ctr"/>
            <a:r>
              <a:rPr lang="en-US" dirty="0"/>
              <a:t>Type: Integer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0483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E78A6C-C696-8507-4F7E-CA802CABF5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AE2B0-4889-96B1-3EF6-FC84289CD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 computer executes algorithms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720C38E-6F37-5680-BB3F-E927FEC8791B}"/>
              </a:ext>
            </a:extLst>
          </p:cNvPr>
          <p:cNvSpPr txBox="1"/>
          <p:nvPr/>
        </p:nvSpPr>
        <p:spPr>
          <a:xfrm>
            <a:off x="923544" y="1527048"/>
            <a:ext cx="1017727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Memory is used to store information. We can think (for now) of memory as a large number of boxes that can be used to data. Each piece of data stored in memory has: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A name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A value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A data type (integer, string, Boolean, </a:t>
            </a:r>
            <a:r>
              <a:rPr lang="en-US" sz="2800" dirty="0" err="1"/>
              <a:t>etc</a:t>
            </a:r>
            <a:r>
              <a:rPr lang="en-US" sz="2800" dirty="0"/>
              <a:t>).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B54897-8408-D5AC-1C7D-075C3371513F}"/>
              </a:ext>
            </a:extLst>
          </p:cNvPr>
          <p:cNvSpPr txBox="1"/>
          <p:nvPr/>
        </p:nvSpPr>
        <p:spPr>
          <a:xfrm>
            <a:off x="7396061" y="744080"/>
            <a:ext cx="1176883" cy="490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Memory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A1700FD-2641-07F1-CA41-8B4688D75F66}"/>
              </a:ext>
            </a:extLst>
          </p:cNvPr>
          <p:cNvGrpSpPr/>
          <p:nvPr/>
        </p:nvGrpSpPr>
        <p:grpSpPr>
          <a:xfrm>
            <a:off x="2966301" y="4204704"/>
            <a:ext cx="6259398" cy="2385619"/>
            <a:chOff x="3181452" y="4204704"/>
            <a:chExt cx="6259398" cy="2385619"/>
          </a:xfrm>
        </p:grpSpPr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F5A25DEA-CF06-5326-BD71-BFF1C724DD46}"/>
                </a:ext>
              </a:extLst>
            </p:cNvPr>
            <p:cNvSpPr/>
            <p:nvPr/>
          </p:nvSpPr>
          <p:spPr>
            <a:xfrm>
              <a:off x="3181452" y="4695534"/>
              <a:ext cx="6259398" cy="1894789"/>
            </a:xfrm>
            <a:prstGeom prst="roundRect">
              <a:avLst/>
            </a:pr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583C68B-4137-FD59-4431-D484A5DD8980}"/>
                </a:ext>
              </a:extLst>
            </p:cNvPr>
            <p:cNvSpPr txBox="1"/>
            <p:nvPr/>
          </p:nvSpPr>
          <p:spPr>
            <a:xfrm>
              <a:off x="5722709" y="4204704"/>
              <a:ext cx="1176883" cy="4908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Memory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1DCC904D-FBD8-E8E1-4776-D6E440A59F22}"/>
              </a:ext>
            </a:extLst>
          </p:cNvPr>
          <p:cNvGrpSpPr/>
          <p:nvPr/>
        </p:nvGrpSpPr>
        <p:grpSpPr>
          <a:xfrm>
            <a:off x="3669290" y="4950058"/>
            <a:ext cx="5283723" cy="1385740"/>
            <a:chOff x="5161176" y="1489434"/>
            <a:chExt cx="5283723" cy="1385740"/>
          </a:xfrm>
        </p:grpSpPr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E2D38CF4-A984-72EE-3D79-7405BFC3BA56}"/>
                </a:ext>
              </a:extLst>
            </p:cNvPr>
            <p:cNvSpPr/>
            <p:nvPr/>
          </p:nvSpPr>
          <p:spPr>
            <a:xfrm>
              <a:off x="5161176" y="1489434"/>
              <a:ext cx="2460396" cy="138574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Name: a</a:t>
              </a:r>
            </a:p>
            <a:p>
              <a:pPr algn="ctr"/>
              <a:r>
                <a:rPr lang="en-US" dirty="0"/>
                <a:t>Value: 3</a:t>
              </a:r>
            </a:p>
            <a:p>
              <a:pPr algn="ctr"/>
              <a:r>
                <a:rPr lang="en-US" dirty="0"/>
                <a:t>Type: Integer</a:t>
              </a:r>
            </a:p>
            <a:p>
              <a:pPr algn="ctr"/>
              <a:endParaRPr lang="en-US" dirty="0"/>
            </a:p>
          </p:txBody>
        </p:sp>
        <p:sp>
          <p:nvSpPr>
            <p:cNvPr id="17" name="Rounded Rectangle 16">
              <a:extLst>
                <a:ext uri="{FF2B5EF4-FFF2-40B4-BE49-F238E27FC236}">
                  <a16:creationId xmlns:a16="http://schemas.microsoft.com/office/drawing/2014/main" id="{49C7A671-4420-19BF-6069-58431567BF52}"/>
                </a:ext>
              </a:extLst>
            </p:cNvPr>
            <p:cNvSpPr/>
            <p:nvPr/>
          </p:nvSpPr>
          <p:spPr>
            <a:xfrm>
              <a:off x="7984503" y="1489434"/>
              <a:ext cx="2460396" cy="138574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Name: b</a:t>
              </a:r>
            </a:p>
            <a:p>
              <a:pPr algn="ctr"/>
              <a:r>
                <a:rPr lang="en-US" dirty="0"/>
                <a:t>Value: 2</a:t>
              </a:r>
            </a:p>
            <a:p>
              <a:pPr algn="ctr"/>
              <a:r>
                <a:rPr lang="en-US" dirty="0"/>
                <a:t>Type: Integer</a:t>
              </a:r>
            </a:p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895602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F3570-0929-E058-0272-7E63BE9A4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you already know?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3BB22B-D79B-E146-DB08-CE5D6A63AE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4905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How much do you remember from Monday? </a:t>
            </a:r>
            <a:r>
              <a:rPr lang="en-US" dirty="0" err="1"/>
              <a:t>Menti.com</a:t>
            </a:r>
            <a:r>
              <a:rPr lang="en-US" dirty="0"/>
              <a:t>, code 6437 9999</a:t>
            </a:r>
          </a:p>
          <a:p>
            <a:r>
              <a:rPr lang="en-US" dirty="0"/>
              <a:t>What do we mean by the word </a:t>
            </a:r>
            <a:r>
              <a:rPr lang="en-US" i="1" dirty="0"/>
              <a:t>algorithm?</a:t>
            </a:r>
            <a:endParaRPr lang="en-US" dirty="0"/>
          </a:p>
          <a:p>
            <a:r>
              <a:rPr lang="en-US" dirty="0"/>
              <a:t>What do we mean by the word </a:t>
            </a:r>
            <a:r>
              <a:rPr lang="en-US" i="1" dirty="0"/>
              <a:t>computer program?</a:t>
            </a:r>
          </a:p>
          <a:p>
            <a:endParaRPr lang="en-US" i="1" dirty="0"/>
          </a:p>
          <a:p>
            <a:r>
              <a:rPr lang="en-US" dirty="0"/>
              <a:t>Are these the same thing? Are they different? (if so, how?).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Please discuss these questions with the people on your table (~ 5 minutes) and then </a:t>
            </a:r>
            <a:r>
              <a:rPr lang="en-US" dirty="0" err="1"/>
              <a:t>summarise</a:t>
            </a:r>
            <a:r>
              <a:rPr lang="en-US" dirty="0"/>
              <a:t> your answer on </a:t>
            </a:r>
            <a:r>
              <a:rPr lang="en-US" dirty="0" err="1"/>
              <a:t>menti</a:t>
            </a:r>
            <a:r>
              <a:rPr lang="en-US" dirty="0"/>
              <a:t> with code: 4154 2054</a:t>
            </a:r>
          </a:p>
        </p:txBody>
      </p:sp>
    </p:spTree>
    <p:extLst>
      <p:ext uri="{BB962C8B-B14F-4D97-AF65-F5344CB8AC3E}">
        <p14:creationId xmlns:p14="http://schemas.microsoft.com/office/powerpoint/2010/main" val="23430051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7832E6-DFA8-4BE5-27AA-67F1A5B388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4B650-8B0E-A3FF-6C78-022876980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 computer executes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83262-84F7-D0BF-38A6-92353020C0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computer consists of a number of separate electronic devices that together can perform a vast number of algorithms.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02459CD-6E1B-0E3C-9899-0FD4F0B17A60}"/>
              </a:ext>
            </a:extLst>
          </p:cNvPr>
          <p:cNvGrpSpPr/>
          <p:nvPr/>
        </p:nvGrpSpPr>
        <p:grpSpPr>
          <a:xfrm>
            <a:off x="2251794" y="3138135"/>
            <a:ext cx="7688412" cy="2869474"/>
            <a:chOff x="1766484" y="2765730"/>
            <a:chExt cx="8659032" cy="3816170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FB3B1AC9-4B47-F582-7465-B93A871046D2}"/>
                </a:ext>
              </a:extLst>
            </p:cNvPr>
            <p:cNvSpPr>
              <a:spLocks/>
            </p:cNvSpPr>
            <p:nvPr/>
          </p:nvSpPr>
          <p:spPr>
            <a:xfrm>
              <a:off x="5286000" y="2765730"/>
              <a:ext cx="1620000" cy="5400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Memory (RAM)</a:t>
              </a:r>
            </a:p>
          </p:txBody>
        </p:sp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2743097B-8876-93D2-877F-0992326DD337}"/>
                </a:ext>
              </a:extLst>
            </p:cNvPr>
            <p:cNvSpPr>
              <a:spLocks/>
            </p:cNvSpPr>
            <p:nvPr/>
          </p:nvSpPr>
          <p:spPr>
            <a:xfrm>
              <a:off x="1766484" y="4353590"/>
              <a:ext cx="1620000" cy="5400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Input Devices </a:t>
              </a:r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B03DB853-BC00-821E-7ADE-87015EB33973}"/>
                </a:ext>
              </a:extLst>
            </p:cNvPr>
            <p:cNvSpPr>
              <a:spLocks/>
            </p:cNvSpPr>
            <p:nvPr/>
          </p:nvSpPr>
          <p:spPr>
            <a:xfrm>
              <a:off x="8805516" y="4353590"/>
              <a:ext cx="1620000" cy="5400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Output Devices </a:t>
              </a:r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F64A13C9-FCF5-95B5-9C29-AAFA1DDD7F1B}"/>
                </a:ext>
              </a:extLst>
            </p:cNvPr>
            <p:cNvSpPr>
              <a:spLocks/>
            </p:cNvSpPr>
            <p:nvPr/>
          </p:nvSpPr>
          <p:spPr>
            <a:xfrm>
              <a:off x="5286000" y="6041900"/>
              <a:ext cx="1620000" cy="5400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Storage</a:t>
              </a:r>
            </a:p>
            <a:p>
              <a:pPr algn="ctr"/>
              <a:r>
                <a:rPr lang="en-US" sz="1200" dirty="0"/>
                <a:t>(Hard Drive)</a:t>
              </a:r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66573E06-0DD9-174A-8B3A-1D2A53EE3868}"/>
                </a:ext>
              </a:extLst>
            </p:cNvPr>
            <p:cNvSpPr>
              <a:spLocks/>
            </p:cNvSpPr>
            <p:nvPr/>
          </p:nvSpPr>
          <p:spPr>
            <a:xfrm>
              <a:off x="5286000" y="4083590"/>
              <a:ext cx="1620000" cy="10800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Central Processing Unit</a:t>
              </a:r>
            </a:p>
          </p:txBody>
        </p:sp>
        <p:sp>
          <p:nvSpPr>
            <p:cNvPr id="4" name="Right Arrow 3">
              <a:extLst>
                <a:ext uri="{FF2B5EF4-FFF2-40B4-BE49-F238E27FC236}">
                  <a16:creationId xmlns:a16="http://schemas.microsoft.com/office/drawing/2014/main" id="{4C6D2D98-8EAE-8D3B-65AC-F5EA0F681D53}"/>
                </a:ext>
              </a:extLst>
            </p:cNvPr>
            <p:cNvSpPr/>
            <p:nvPr/>
          </p:nvSpPr>
          <p:spPr>
            <a:xfrm>
              <a:off x="3616242" y="4519190"/>
              <a:ext cx="1440000" cy="208800"/>
            </a:xfrm>
            <a:prstGeom prst="rightArrow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ight Arrow 10">
              <a:extLst>
                <a:ext uri="{FF2B5EF4-FFF2-40B4-BE49-F238E27FC236}">
                  <a16:creationId xmlns:a16="http://schemas.microsoft.com/office/drawing/2014/main" id="{D31FC89B-A20A-B6FC-48FE-CA7C7A583640}"/>
                </a:ext>
              </a:extLst>
            </p:cNvPr>
            <p:cNvSpPr/>
            <p:nvPr/>
          </p:nvSpPr>
          <p:spPr>
            <a:xfrm>
              <a:off x="7135758" y="4519190"/>
              <a:ext cx="1440000" cy="208800"/>
            </a:xfrm>
            <a:prstGeom prst="rightArrow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7029536E-E4BE-7629-8E8A-BBA18C6CEA22}"/>
                </a:ext>
              </a:extLst>
            </p:cNvPr>
            <p:cNvGrpSpPr/>
            <p:nvPr/>
          </p:nvGrpSpPr>
          <p:grpSpPr>
            <a:xfrm>
              <a:off x="5719622" y="3436511"/>
              <a:ext cx="752755" cy="540000"/>
              <a:chOff x="5719622" y="3436511"/>
              <a:chExt cx="752755" cy="540000"/>
            </a:xfrm>
            <a:noFill/>
          </p:grpSpPr>
          <p:sp>
            <p:nvSpPr>
              <p:cNvPr id="14" name="Right Arrow 13">
                <a:extLst>
                  <a:ext uri="{FF2B5EF4-FFF2-40B4-BE49-F238E27FC236}">
                    <a16:creationId xmlns:a16="http://schemas.microsoft.com/office/drawing/2014/main" id="{79D36E83-B98D-6B98-FB2B-C52EADEFBFC1}"/>
                  </a:ext>
                </a:extLst>
              </p:cNvPr>
              <p:cNvSpPr/>
              <p:nvPr/>
            </p:nvSpPr>
            <p:spPr>
              <a:xfrm rot="5400000">
                <a:off x="5554726" y="3601407"/>
                <a:ext cx="540000" cy="210207"/>
              </a:xfrm>
              <a:prstGeom prst="rightArrow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" name="Right Arrow 14">
                <a:extLst>
                  <a:ext uri="{FF2B5EF4-FFF2-40B4-BE49-F238E27FC236}">
                    <a16:creationId xmlns:a16="http://schemas.microsoft.com/office/drawing/2014/main" id="{63AEA78C-87B4-3404-194D-78E8C361C9B7}"/>
                  </a:ext>
                </a:extLst>
              </p:cNvPr>
              <p:cNvSpPr/>
              <p:nvPr/>
            </p:nvSpPr>
            <p:spPr>
              <a:xfrm rot="16200000">
                <a:off x="6097274" y="3601407"/>
                <a:ext cx="540000" cy="210207"/>
              </a:xfrm>
              <a:prstGeom prst="rightArrow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861B24A9-2EF9-511B-D301-5EFCBEEA8CF7}"/>
                </a:ext>
              </a:extLst>
            </p:cNvPr>
            <p:cNvGrpSpPr/>
            <p:nvPr/>
          </p:nvGrpSpPr>
          <p:grpSpPr>
            <a:xfrm>
              <a:off x="5719623" y="5332745"/>
              <a:ext cx="752755" cy="540000"/>
              <a:chOff x="5719622" y="3436511"/>
              <a:chExt cx="752755" cy="540000"/>
            </a:xfrm>
          </p:grpSpPr>
          <p:sp>
            <p:nvSpPr>
              <p:cNvPr id="18" name="Right Arrow 17">
                <a:extLst>
                  <a:ext uri="{FF2B5EF4-FFF2-40B4-BE49-F238E27FC236}">
                    <a16:creationId xmlns:a16="http://schemas.microsoft.com/office/drawing/2014/main" id="{7AB1C62D-C862-C734-424A-13252A9F8AD4}"/>
                  </a:ext>
                </a:extLst>
              </p:cNvPr>
              <p:cNvSpPr/>
              <p:nvPr/>
            </p:nvSpPr>
            <p:spPr>
              <a:xfrm rot="5400000">
                <a:off x="5554726" y="3601407"/>
                <a:ext cx="540000" cy="210207"/>
              </a:xfrm>
              <a:prstGeom prst="rightArrow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" name="Right Arrow 18">
                <a:extLst>
                  <a:ext uri="{FF2B5EF4-FFF2-40B4-BE49-F238E27FC236}">
                    <a16:creationId xmlns:a16="http://schemas.microsoft.com/office/drawing/2014/main" id="{9EDBB78F-12A8-9AF7-6260-2398368DE7C6}"/>
                  </a:ext>
                </a:extLst>
              </p:cNvPr>
              <p:cNvSpPr/>
              <p:nvPr/>
            </p:nvSpPr>
            <p:spPr>
              <a:xfrm rot="16200000">
                <a:off x="6097274" y="3601407"/>
                <a:ext cx="540000" cy="210207"/>
              </a:xfrm>
              <a:prstGeom prst="rightArrow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16630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97086F-088E-D944-5B7D-489234F065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FA147-CF45-2D3F-0568-170DAC8CB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 computer executes algorithms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B756BA-E0B5-6531-0FCF-D53621651F67}"/>
              </a:ext>
            </a:extLst>
          </p:cNvPr>
          <p:cNvSpPr txBox="1"/>
          <p:nvPr/>
        </p:nvSpPr>
        <p:spPr>
          <a:xfrm>
            <a:off x="923544" y="1527048"/>
            <a:ext cx="101772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 CPU can electronically perform a limited number of instructions. </a:t>
            </a:r>
          </a:p>
        </p:txBody>
      </p:sp>
    </p:spTree>
    <p:extLst>
      <p:ext uri="{BB962C8B-B14F-4D97-AF65-F5344CB8AC3E}">
        <p14:creationId xmlns:p14="http://schemas.microsoft.com/office/powerpoint/2010/main" val="17811796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6D60D1-65A0-75DB-D872-6D4F6BB7F0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03625-D0BB-906D-11CF-A46B81C53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 computer executes algorithms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680F1C2-933E-0BC7-A088-1EB69406BACC}"/>
              </a:ext>
            </a:extLst>
          </p:cNvPr>
          <p:cNvSpPr txBox="1"/>
          <p:nvPr/>
        </p:nvSpPr>
        <p:spPr>
          <a:xfrm>
            <a:off x="923544" y="1527048"/>
            <a:ext cx="10177272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 CPU can electronically perform a limited number of instructions. These are:</a:t>
            </a:r>
          </a:p>
          <a:p>
            <a:endParaRPr lang="en-US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Read / write data from memory.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Handle input / output.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Basic arithmetic operations (add, subtract, multiply divide).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Comparisons (</a:t>
            </a:r>
            <a:r>
              <a:rPr lang="en-US" dirty="0" err="1"/>
              <a:t>i.e</a:t>
            </a:r>
            <a:r>
              <a:rPr lang="en-US" dirty="0"/>
              <a:t> is value 1 greater than value 2).</a:t>
            </a:r>
          </a:p>
        </p:txBody>
      </p:sp>
      <p:pic>
        <p:nvPicPr>
          <p:cNvPr id="41" name="Picture 40" descr="A screen shot of a computer&#10;&#10;AI-generated content may be incorrect.">
            <a:extLst>
              <a:ext uri="{FF2B5EF4-FFF2-40B4-BE49-F238E27FC236}">
                <a16:creationId xmlns:a16="http://schemas.microsoft.com/office/drawing/2014/main" id="{C6912690-0B8D-E770-EE3E-889E8AE2AD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5384" y="2276056"/>
            <a:ext cx="2425288" cy="1807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759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9263C1-DFD1-E7A3-2DD4-143762BA5F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4DEB2-0E2D-E7F4-CECE-3B7FE1C04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 computer executes algorithms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B8F822F-739F-97B0-066F-737AB5E38D8F}"/>
              </a:ext>
            </a:extLst>
          </p:cNvPr>
          <p:cNvSpPr txBox="1"/>
          <p:nvPr/>
        </p:nvSpPr>
        <p:spPr>
          <a:xfrm>
            <a:off x="923544" y="1527048"/>
            <a:ext cx="10177272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 CPU can electronically perform a limited number of instructions. These are:</a:t>
            </a:r>
          </a:p>
          <a:p>
            <a:endParaRPr lang="en-US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Read / write data from memory.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Handle input / output.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Basic arithmetic operations (add, subtract, multiply divide).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Comparisons (</a:t>
            </a:r>
            <a:r>
              <a:rPr lang="en-US" dirty="0" err="1"/>
              <a:t>i.e</a:t>
            </a:r>
            <a:r>
              <a:rPr lang="en-US" dirty="0"/>
              <a:t> is value 1 greater than value 2).</a:t>
            </a:r>
          </a:p>
          <a:p>
            <a:pPr lvl="1"/>
            <a:endParaRPr lang="en-US" sz="2800" dirty="0"/>
          </a:p>
          <a:p>
            <a:r>
              <a:rPr lang="en-US" sz="2800" dirty="0"/>
              <a:t>A computer program is a list of these instructions. The CPU will execute each instruction in the list sequentially, using a special </a:t>
            </a:r>
            <a:r>
              <a:rPr lang="en-US" sz="2800" i="1" dirty="0"/>
              <a:t>program counter</a:t>
            </a:r>
            <a:r>
              <a:rPr lang="en-US" sz="2800" dirty="0"/>
              <a:t> variable to keep track of which instruction should be executed next. </a:t>
            </a:r>
          </a:p>
        </p:txBody>
      </p:sp>
      <p:pic>
        <p:nvPicPr>
          <p:cNvPr id="41" name="Picture 40" descr="A screen shot of a computer&#10;&#10;AI-generated content may be incorrect.">
            <a:extLst>
              <a:ext uri="{FF2B5EF4-FFF2-40B4-BE49-F238E27FC236}">
                <a16:creationId xmlns:a16="http://schemas.microsoft.com/office/drawing/2014/main" id="{82E7BF55-277D-40A1-E352-CCBED74545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5384" y="2276056"/>
            <a:ext cx="2425288" cy="1807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4372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B065E5-60BC-232F-B9C4-16C9BC5DBD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C53A7-33AA-D4B4-ECAA-930366322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 computer executes algorithms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C266E38-AF8C-014A-5E40-DC876107907A}"/>
              </a:ext>
            </a:extLst>
          </p:cNvPr>
          <p:cNvGrpSpPr/>
          <p:nvPr/>
        </p:nvGrpSpPr>
        <p:grpSpPr>
          <a:xfrm>
            <a:off x="1097438" y="3459801"/>
            <a:ext cx="10256362" cy="3033074"/>
            <a:chOff x="857840" y="395926"/>
            <a:chExt cx="10256362" cy="3033074"/>
          </a:xfrm>
        </p:grpSpPr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A6433666-4A48-67D9-695D-6D2F41A6A689}"/>
                </a:ext>
              </a:extLst>
            </p:cNvPr>
            <p:cNvSpPr/>
            <p:nvPr/>
          </p:nvSpPr>
          <p:spPr>
            <a:xfrm>
              <a:off x="4854804" y="1011117"/>
              <a:ext cx="6259398" cy="2417883"/>
            </a:xfrm>
            <a:prstGeom prst="roundRect">
              <a:avLst/>
            </a:pr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36B1ADF-13BF-D963-941F-2106511ED9A5}"/>
                </a:ext>
              </a:extLst>
            </p:cNvPr>
            <p:cNvSpPr txBox="1"/>
            <p:nvPr/>
          </p:nvSpPr>
          <p:spPr>
            <a:xfrm>
              <a:off x="7396062" y="395926"/>
              <a:ext cx="1176883" cy="4908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Memory</a:t>
              </a:r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96976174-F952-977D-490D-D6EED74E920E}"/>
                </a:ext>
              </a:extLst>
            </p:cNvPr>
            <p:cNvGrpSpPr/>
            <p:nvPr/>
          </p:nvGrpSpPr>
          <p:grpSpPr>
            <a:xfrm>
              <a:off x="857840" y="395926"/>
              <a:ext cx="3761296" cy="3033074"/>
              <a:chOff x="1121791" y="395926"/>
              <a:chExt cx="3761296" cy="3033074"/>
            </a:xfrm>
          </p:grpSpPr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F265AC75-1FC7-F870-AAD6-5518E52C4177}"/>
                  </a:ext>
                </a:extLst>
              </p:cNvPr>
              <p:cNvGrpSpPr/>
              <p:nvPr/>
            </p:nvGrpSpPr>
            <p:grpSpPr>
              <a:xfrm>
                <a:off x="1121791" y="395926"/>
                <a:ext cx="3761296" cy="3033074"/>
                <a:chOff x="4207110" y="914400"/>
                <a:chExt cx="3819260" cy="2282283"/>
              </a:xfrm>
            </p:grpSpPr>
            <p:sp>
              <p:nvSpPr>
                <p:cNvPr id="38" name="Rounded Rectangle 37">
                  <a:extLst>
                    <a:ext uri="{FF2B5EF4-FFF2-40B4-BE49-F238E27FC236}">
                      <a16:creationId xmlns:a16="http://schemas.microsoft.com/office/drawing/2014/main" id="{D7DD60EB-AFD4-4D68-CA66-824DFF19420B}"/>
                    </a:ext>
                  </a:extLst>
                </p:cNvPr>
                <p:cNvSpPr/>
                <p:nvPr/>
              </p:nvSpPr>
              <p:spPr>
                <a:xfrm>
                  <a:off x="4207110" y="1377310"/>
                  <a:ext cx="3819260" cy="1819373"/>
                </a:xfrm>
                <a:prstGeom prst="roundRect">
                  <a:avLst/>
                </a:prstGeom>
                <a:noFill/>
                <a:ln w="3810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B8F21D30-3FF6-64C1-F0C9-5E45D333B5D0}"/>
                    </a:ext>
                  </a:extLst>
                </p:cNvPr>
                <p:cNvSpPr txBox="1"/>
                <p:nvPr/>
              </p:nvSpPr>
              <p:spPr>
                <a:xfrm>
                  <a:off x="5582238" y="914400"/>
                  <a:ext cx="1027522" cy="2779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Program</a:t>
                  </a:r>
                </a:p>
              </p:txBody>
            </p:sp>
          </p:grpSp>
          <p:pic>
            <p:nvPicPr>
              <p:cNvPr id="37" name="Picture 36" descr="A screen shot of a computer&#10;&#10;AI-generated content may be incorrect.">
                <a:extLst>
                  <a:ext uri="{FF2B5EF4-FFF2-40B4-BE49-F238E27FC236}">
                    <a16:creationId xmlns:a16="http://schemas.microsoft.com/office/drawing/2014/main" id="{41F70E05-9838-8217-B80C-9A740FEC624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533122" y="1130824"/>
                <a:ext cx="2897780" cy="2159130"/>
              </a:xfrm>
              <a:prstGeom prst="rect">
                <a:avLst/>
              </a:prstGeom>
            </p:spPr>
          </p:pic>
        </p:grpSp>
        <p:sp>
          <p:nvSpPr>
            <p:cNvPr id="32" name="Rounded Rectangle 31">
              <a:extLst>
                <a:ext uri="{FF2B5EF4-FFF2-40B4-BE49-F238E27FC236}">
                  <a16:creationId xmlns:a16="http://schemas.microsoft.com/office/drawing/2014/main" id="{68986288-E7E5-696E-C54C-90C73156AAA5}"/>
                </a:ext>
              </a:extLst>
            </p:cNvPr>
            <p:cNvSpPr/>
            <p:nvPr/>
          </p:nvSpPr>
          <p:spPr>
            <a:xfrm>
              <a:off x="5406273" y="1206135"/>
              <a:ext cx="2460396" cy="443059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Program Counter: 1</a:t>
              </a:r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15CA1FA1-17D2-FF5E-732E-7A3FD853E838}"/>
              </a:ext>
            </a:extLst>
          </p:cNvPr>
          <p:cNvSpPr txBox="1"/>
          <p:nvPr/>
        </p:nvSpPr>
        <p:spPr>
          <a:xfrm>
            <a:off x="923544" y="1527048"/>
            <a:ext cx="1017727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 CPU can execute a limited number of instructions. These are: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Read / write data from memory.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Handle input / output.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Basic arithmetic operations (add, subtract, multiply divide).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Comparisons (</a:t>
            </a:r>
            <a:r>
              <a:rPr lang="en-US" dirty="0" err="1"/>
              <a:t>i.e</a:t>
            </a:r>
            <a:r>
              <a:rPr lang="en-US" dirty="0"/>
              <a:t> is value 1 greater than value 2).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832339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D9E351-4AC1-D2CA-5D92-02C58D2DA3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8304C-D538-5A2E-B24F-3979817FE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 computer executes algorithms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D289483-7B02-F2B8-9162-A0276F258B20}"/>
              </a:ext>
            </a:extLst>
          </p:cNvPr>
          <p:cNvGrpSpPr/>
          <p:nvPr/>
        </p:nvGrpSpPr>
        <p:grpSpPr>
          <a:xfrm>
            <a:off x="1097438" y="3459801"/>
            <a:ext cx="10256362" cy="3033074"/>
            <a:chOff x="857840" y="395926"/>
            <a:chExt cx="10256362" cy="3033074"/>
          </a:xfrm>
        </p:grpSpPr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4B336671-38AC-4249-2BB8-F5BE40238E08}"/>
                </a:ext>
              </a:extLst>
            </p:cNvPr>
            <p:cNvSpPr/>
            <p:nvPr/>
          </p:nvSpPr>
          <p:spPr>
            <a:xfrm>
              <a:off x="4854804" y="1011117"/>
              <a:ext cx="6259398" cy="2417883"/>
            </a:xfrm>
            <a:prstGeom prst="roundRect">
              <a:avLst/>
            </a:pr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E50AFD7-855E-2388-5B48-528253E39151}"/>
                </a:ext>
              </a:extLst>
            </p:cNvPr>
            <p:cNvSpPr txBox="1"/>
            <p:nvPr/>
          </p:nvSpPr>
          <p:spPr>
            <a:xfrm>
              <a:off x="7396062" y="395926"/>
              <a:ext cx="1176883" cy="4908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Memory</a:t>
              </a:r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0715D2DF-E29D-D1CB-1EEB-719722C2F66D}"/>
                </a:ext>
              </a:extLst>
            </p:cNvPr>
            <p:cNvGrpSpPr/>
            <p:nvPr/>
          </p:nvGrpSpPr>
          <p:grpSpPr>
            <a:xfrm>
              <a:off x="857840" y="395926"/>
              <a:ext cx="3761296" cy="3033074"/>
              <a:chOff x="1121791" y="395926"/>
              <a:chExt cx="3761296" cy="3033074"/>
            </a:xfrm>
          </p:grpSpPr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DD031778-58CA-BC8A-D495-A9611EF43C2E}"/>
                  </a:ext>
                </a:extLst>
              </p:cNvPr>
              <p:cNvGrpSpPr/>
              <p:nvPr/>
            </p:nvGrpSpPr>
            <p:grpSpPr>
              <a:xfrm>
                <a:off x="1121791" y="395926"/>
                <a:ext cx="3761296" cy="3033074"/>
                <a:chOff x="4207110" y="914400"/>
                <a:chExt cx="3819260" cy="2282283"/>
              </a:xfrm>
            </p:grpSpPr>
            <p:sp>
              <p:nvSpPr>
                <p:cNvPr id="38" name="Rounded Rectangle 37">
                  <a:extLst>
                    <a:ext uri="{FF2B5EF4-FFF2-40B4-BE49-F238E27FC236}">
                      <a16:creationId xmlns:a16="http://schemas.microsoft.com/office/drawing/2014/main" id="{4F764D2F-51FA-4FE7-6B9B-1E68F1308F38}"/>
                    </a:ext>
                  </a:extLst>
                </p:cNvPr>
                <p:cNvSpPr/>
                <p:nvPr/>
              </p:nvSpPr>
              <p:spPr>
                <a:xfrm>
                  <a:off x="4207110" y="1377310"/>
                  <a:ext cx="3819260" cy="1819373"/>
                </a:xfrm>
                <a:prstGeom prst="roundRect">
                  <a:avLst/>
                </a:prstGeom>
                <a:noFill/>
                <a:ln w="3810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560CFBA1-8203-4530-C293-70435D96A0F6}"/>
                    </a:ext>
                  </a:extLst>
                </p:cNvPr>
                <p:cNvSpPr txBox="1"/>
                <p:nvPr/>
              </p:nvSpPr>
              <p:spPr>
                <a:xfrm>
                  <a:off x="5582238" y="914400"/>
                  <a:ext cx="1027522" cy="2779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Program</a:t>
                  </a:r>
                </a:p>
              </p:txBody>
            </p:sp>
          </p:grpSp>
          <p:pic>
            <p:nvPicPr>
              <p:cNvPr id="37" name="Picture 36" descr="A screen shot of a computer&#10;&#10;AI-generated content may be incorrect.">
                <a:extLst>
                  <a:ext uri="{FF2B5EF4-FFF2-40B4-BE49-F238E27FC236}">
                    <a16:creationId xmlns:a16="http://schemas.microsoft.com/office/drawing/2014/main" id="{8E40E285-992F-BA85-7ED6-3C9E4292145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533122" y="1130824"/>
                <a:ext cx="2897780" cy="2159130"/>
              </a:xfrm>
              <a:prstGeom prst="rect">
                <a:avLst/>
              </a:prstGeom>
            </p:spPr>
          </p:pic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5C92B933-0D68-E628-96E3-DD3E66B912D4}"/>
                </a:ext>
              </a:extLst>
            </p:cNvPr>
            <p:cNvGrpSpPr/>
            <p:nvPr/>
          </p:nvGrpSpPr>
          <p:grpSpPr>
            <a:xfrm>
              <a:off x="5406273" y="1206135"/>
              <a:ext cx="2460396" cy="973224"/>
              <a:chOff x="5335571" y="1319753"/>
              <a:chExt cx="2460396" cy="973224"/>
            </a:xfrm>
          </p:grpSpPr>
          <p:sp>
            <p:nvSpPr>
              <p:cNvPr id="32" name="Rounded Rectangle 31">
                <a:extLst>
                  <a:ext uri="{FF2B5EF4-FFF2-40B4-BE49-F238E27FC236}">
                    <a16:creationId xmlns:a16="http://schemas.microsoft.com/office/drawing/2014/main" id="{DBB9F8C2-ABCA-397C-C8AF-150173C811FB}"/>
                  </a:ext>
                </a:extLst>
              </p:cNvPr>
              <p:cNvSpPr/>
              <p:nvPr/>
            </p:nvSpPr>
            <p:spPr>
              <a:xfrm>
                <a:off x="5335571" y="1319753"/>
                <a:ext cx="2460396" cy="44305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Program Counter: 2</a:t>
                </a:r>
              </a:p>
            </p:txBody>
          </p:sp>
          <p:sp>
            <p:nvSpPr>
              <p:cNvPr id="33" name="Rounded Rectangle 32">
                <a:extLst>
                  <a:ext uri="{FF2B5EF4-FFF2-40B4-BE49-F238E27FC236}">
                    <a16:creationId xmlns:a16="http://schemas.microsoft.com/office/drawing/2014/main" id="{7E36DA02-7B20-D5CD-0226-3B2C7C8B7EE0}"/>
                  </a:ext>
                </a:extLst>
              </p:cNvPr>
              <p:cNvSpPr/>
              <p:nvPr/>
            </p:nvSpPr>
            <p:spPr>
              <a:xfrm>
                <a:off x="5335571" y="1849918"/>
                <a:ext cx="2460396" cy="44305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a: 1</a:t>
                </a:r>
              </a:p>
            </p:txBody>
          </p:sp>
        </p:grp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05137385-CA26-6F43-F6B6-F56781D05EAA}"/>
              </a:ext>
            </a:extLst>
          </p:cNvPr>
          <p:cNvSpPr txBox="1"/>
          <p:nvPr/>
        </p:nvSpPr>
        <p:spPr>
          <a:xfrm>
            <a:off x="923544" y="1527048"/>
            <a:ext cx="1017727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 CPU can execute a limited number of instructions. These are: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Read / write data from memory.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Handle input / output.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Basic arithmetic operations (add, subtract, multiply divide).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Comparisons (</a:t>
            </a:r>
            <a:r>
              <a:rPr lang="en-US" dirty="0" err="1"/>
              <a:t>i.e</a:t>
            </a:r>
            <a:r>
              <a:rPr lang="en-US" dirty="0"/>
              <a:t> is value 1 greater than value 2).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810262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8F31D9-C8A8-489B-AF40-879DB799AA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BDD04-D5E4-5152-40D7-87D59E4D2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 computer executes algorithms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3D54AD3-022C-B392-89E0-772468CEE201}"/>
              </a:ext>
            </a:extLst>
          </p:cNvPr>
          <p:cNvGrpSpPr/>
          <p:nvPr/>
        </p:nvGrpSpPr>
        <p:grpSpPr>
          <a:xfrm>
            <a:off x="1097438" y="3459801"/>
            <a:ext cx="10256362" cy="3033074"/>
            <a:chOff x="857840" y="395926"/>
            <a:chExt cx="10256362" cy="3033074"/>
          </a:xfrm>
        </p:grpSpPr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B58AACDE-3B0A-77A3-7B05-1235C92F4446}"/>
                </a:ext>
              </a:extLst>
            </p:cNvPr>
            <p:cNvSpPr/>
            <p:nvPr/>
          </p:nvSpPr>
          <p:spPr>
            <a:xfrm>
              <a:off x="4854804" y="1011117"/>
              <a:ext cx="6259398" cy="2417883"/>
            </a:xfrm>
            <a:prstGeom prst="roundRect">
              <a:avLst/>
            </a:pr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6785120-9C52-1BD2-7BB1-0E0254F8CB4A}"/>
                </a:ext>
              </a:extLst>
            </p:cNvPr>
            <p:cNvSpPr txBox="1"/>
            <p:nvPr/>
          </p:nvSpPr>
          <p:spPr>
            <a:xfrm>
              <a:off x="7396062" y="395926"/>
              <a:ext cx="1176883" cy="4908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Memory</a:t>
              </a:r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4973FDA9-0092-3D13-AF68-B52B80FFFF23}"/>
                </a:ext>
              </a:extLst>
            </p:cNvPr>
            <p:cNvGrpSpPr/>
            <p:nvPr/>
          </p:nvGrpSpPr>
          <p:grpSpPr>
            <a:xfrm>
              <a:off x="857840" y="395926"/>
              <a:ext cx="3761296" cy="3033074"/>
              <a:chOff x="1121791" y="395926"/>
              <a:chExt cx="3761296" cy="3033074"/>
            </a:xfrm>
          </p:grpSpPr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DAFD97B4-87F3-3B74-5F89-B5A5AB248610}"/>
                  </a:ext>
                </a:extLst>
              </p:cNvPr>
              <p:cNvGrpSpPr/>
              <p:nvPr/>
            </p:nvGrpSpPr>
            <p:grpSpPr>
              <a:xfrm>
                <a:off x="1121791" y="395926"/>
                <a:ext cx="3761296" cy="3033074"/>
                <a:chOff x="4207110" y="914400"/>
                <a:chExt cx="3819260" cy="2282283"/>
              </a:xfrm>
            </p:grpSpPr>
            <p:sp>
              <p:nvSpPr>
                <p:cNvPr id="38" name="Rounded Rectangle 37">
                  <a:extLst>
                    <a:ext uri="{FF2B5EF4-FFF2-40B4-BE49-F238E27FC236}">
                      <a16:creationId xmlns:a16="http://schemas.microsoft.com/office/drawing/2014/main" id="{801FB895-1009-E15C-433E-2704FB74A80C}"/>
                    </a:ext>
                  </a:extLst>
                </p:cNvPr>
                <p:cNvSpPr/>
                <p:nvPr/>
              </p:nvSpPr>
              <p:spPr>
                <a:xfrm>
                  <a:off x="4207110" y="1377310"/>
                  <a:ext cx="3819260" cy="1819373"/>
                </a:xfrm>
                <a:prstGeom prst="roundRect">
                  <a:avLst/>
                </a:prstGeom>
                <a:noFill/>
                <a:ln w="3810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D5FB99F0-4268-E11D-D426-D8AE3AA08BDC}"/>
                    </a:ext>
                  </a:extLst>
                </p:cNvPr>
                <p:cNvSpPr txBox="1"/>
                <p:nvPr/>
              </p:nvSpPr>
              <p:spPr>
                <a:xfrm>
                  <a:off x="5582238" y="914400"/>
                  <a:ext cx="1027522" cy="2779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Program</a:t>
                  </a:r>
                </a:p>
              </p:txBody>
            </p:sp>
          </p:grpSp>
          <p:pic>
            <p:nvPicPr>
              <p:cNvPr id="37" name="Picture 36" descr="A screen shot of a computer&#10;&#10;AI-generated content may be incorrect.">
                <a:extLst>
                  <a:ext uri="{FF2B5EF4-FFF2-40B4-BE49-F238E27FC236}">
                    <a16:creationId xmlns:a16="http://schemas.microsoft.com/office/drawing/2014/main" id="{6093CA2F-BF85-C913-AE10-B5DF70207E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533122" y="1130824"/>
                <a:ext cx="2897780" cy="2159130"/>
              </a:xfrm>
              <a:prstGeom prst="rect">
                <a:avLst/>
              </a:prstGeom>
            </p:spPr>
          </p:pic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1FFFB52C-C6E5-7159-1560-BB81F410E0D6}"/>
                </a:ext>
              </a:extLst>
            </p:cNvPr>
            <p:cNvGrpSpPr/>
            <p:nvPr/>
          </p:nvGrpSpPr>
          <p:grpSpPr>
            <a:xfrm>
              <a:off x="5406273" y="1206135"/>
              <a:ext cx="2460396" cy="1503389"/>
              <a:chOff x="5335571" y="1319753"/>
              <a:chExt cx="2460396" cy="1503389"/>
            </a:xfrm>
          </p:grpSpPr>
          <p:sp>
            <p:nvSpPr>
              <p:cNvPr id="32" name="Rounded Rectangle 31">
                <a:extLst>
                  <a:ext uri="{FF2B5EF4-FFF2-40B4-BE49-F238E27FC236}">
                    <a16:creationId xmlns:a16="http://schemas.microsoft.com/office/drawing/2014/main" id="{D8F858A6-E26C-4DCB-0EFD-5BC8FD846D94}"/>
                  </a:ext>
                </a:extLst>
              </p:cNvPr>
              <p:cNvSpPr/>
              <p:nvPr/>
            </p:nvSpPr>
            <p:spPr>
              <a:xfrm>
                <a:off x="5335571" y="1319753"/>
                <a:ext cx="2460396" cy="44305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Program Counter: 3</a:t>
                </a:r>
              </a:p>
            </p:txBody>
          </p:sp>
          <p:sp>
            <p:nvSpPr>
              <p:cNvPr id="33" name="Rounded Rectangle 32">
                <a:extLst>
                  <a:ext uri="{FF2B5EF4-FFF2-40B4-BE49-F238E27FC236}">
                    <a16:creationId xmlns:a16="http://schemas.microsoft.com/office/drawing/2014/main" id="{66E7D6C4-718F-75FD-A7ED-12930DB2553A}"/>
                  </a:ext>
                </a:extLst>
              </p:cNvPr>
              <p:cNvSpPr/>
              <p:nvPr/>
            </p:nvSpPr>
            <p:spPr>
              <a:xfrm>
                <a:off x="5335571" y="1849918"/>
                <a:ext cx="2460396" cy="44305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a: 1</a:t>
                </a:r>
              </a:p>
            </p:txBody>
          </p:sp>
          <p:sp>
            <p:nvSpPr>
              <p:cNvPr id="34" name="Rounded Rectangle 33">
                <a:extLst>
                  <a:ext uri="{FF2B5EF4-FFF2-40B4-BE49-F238E27FC236}">
                    <a16:creationId xmlns:a16="http://schemas.microsoft.com/office/drawing/2014/main" id="{1CFD26E9-261E-022B-CBC8-55C84E7CD638}"/>
                  </a:ext>
                </a:extLst>
              </p:cNvPr>
              <p:cNvSpPr/>
              <p:nvPr/>
            </p:nvSpPr>
            <p:spPr>
              <a:xfrm>
                <a:off x="5335571" y="2380083"/>
                <a:ext cx="2460396" cy="44305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b: 2</a:t>
                </a:r>
              </a:p>
            </p:txBody>
          </p:sp>
        </p:grp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23D99C2D-91D3-FA96-AFB7-F84D8657AA4D}"/>
              </a:ext>
            </a:extLst>
          </p:cNvPr>
          <p:cNvSpPr txBox="1"/>
          <p:nvPr/>
        </p:nvSpPr>
        <p:spPr>
          <a:xfrm>
            <a:off x="923544" y="1527048"/>
            <a:ext cx="1017727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 CPU can execute a limited number of instructions. These are: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Read / write data from memory.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Handle input / output.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Basic arithmetic operations (add, subtract, multiply divide).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Comparisons (</a:t>
            </a:r>
            <a:r>
              <a:rPr lang="en-US" dirty="0" err="1"/>
              <a:t>i.e</a:t>
            </a:r>
            <a:r>
              <a:rPr lang="en-US" dirty="0"/>
              <a:t> is value 1 greater than value 2).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065998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1B6E7C-8756-2B0B-D40F-2D44C4AE36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B6602-A5F2-8D14-07C3-D6ADF89A7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 computer executes algorithms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B6E3495-D0FB-B10A-14D6-0FC89CB3C446}"/>
              </a:ext>
            </a:extLst>
          </p:cNvPr>
          <p:cNvGrpSpPr/>
          <p:nvPr/>
        </p:nvGrpSpPr>
        <p:grpSpPr>
          <a:xfrm>
            <a:off x="1097438" y="3459801"/>
            <a:ext cx="10256362" cy="3033074"/>
            <a:chOff x="857840" y="395926"/>
            <a:chExt cx="10256362" cy="3033074"/>
          </a:xfrm>
        </p:grpSpPr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3DCCB25A-56A1-96F4-3C9A-F7BEDDD6C9EB}"/>
                </a:ext>
              </a:extLst>
            </p:cNvPr>
            <p:cNvSpPr/>
            <p:nvPr/>
          </p:nvSpPr>
          <p:spPr>
            <a:xfrm>
              <a:off x="4854804" y="1011117"/>
              <a:ext cx="6259398" cy="2417883"/>
            </a:xfrm>
            <a:prstGeom prst="roundRect">
              <a:avLst/>
            </a:pr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5C45C51-B782-0504-E677-9287D6025095}"/>
                </a:ext>
              </a:extLst>
            </p:cNvPr>
            <p:cNvSpPr txBox="1"/>
            <p:nvPr/>
          </p:nvSpPr>
          <p:spPr>
            <a:xfrm>
              <a:off x="7396062" y="395926"/>
              <a:ext cx="1176883" cy="4908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Memory</a:t>
              </a:r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D9C8E1C2-A8A5-2516-EB61-D2D4B14CF02C}"/>
                </a:ext>
              </a:extLst>
            </p:cNvPr>
            <p:cNvGrpSpPr/>
            <p:nvPr/>
          </p:nvGrpSpPr>
          <p:grpSpPr>
            <a:xfrm>
              <a:off x="857840" y="395926"/>
              <a:ext cx="3761296" cy="3033074"/>
              <a:chOff x="1121791" y="395926"/>
              <a:chExt cx="3761296" cy="3033074"/>
            </a:xfrm>
          </p:grpSpPr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F8D778D0-E6CD-2ED7-998F-90930E97E9C0}"/>
                  </a:ext>
                </a:extLst>
              </p:cNvPr>
              <p:cNvGrpSpPr/>
              <p:nvPr/>
            </p:nvGrpSpPr>
            <p:grpSpPr>
              <a:xfrm>
                <a:off x="1121791" y="395926"/>
                <a:ext cx="3761296" cy="3033074"/>
                <a:chOff x="4207110" y="914400"/>
                <a:chExt cx="3819260" cy="2282283"/>
              </a:xfrm>
            </p:grpSpPr>
            <p:sp>
              <p:nvSpPr>
                <p:cNvPr id="38" name="Rounded Rectangle 37">
                  <a:extLst>
                    <a:ext uri="{FF2B5EF4-FFF2-40B4-BE49-F238E27FC236}">
                      <a16:creationId xmlns:a16="http://schemas.microsoft.com/office/drawing/2014/main" id="{8EC7AA2A-BEB5-090B-F6AA-928CAA77871C}"/>
                    </a:ext>
                  </a:extLst>
                </p:cNvPr>
                <p:cNvSpPr/>
                <p:nvPr/>
              </p:nvSpPr>
              <p:spPr>
                <a:xfrm>
                  <a:off x="4207110" y="1377310"/>
                  <a:ext cx="3819260" cy="1819373"/>
                </a:xfrm>
                <a:prstGeom prst="roundRect">
                  <a:avLst/>
                </a:prstGeom>
                <a:noFill/>
                <a:ln w="3810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54A92656-0393-7772-F05E-A52912000392}"/>
                    </a:ext>
                  </a:extLst>
                </p:cNvPr>
                <p:cNvSpPr txBox="1"/>
                <p:nvPr/>
              </p:nvSpPr>
              <p:spPr>
                <a:xfrm>
                  <a:off x="5582238" y="914400"/>
                  <a:ext cx="1027522" cy="2779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Program</a:t>
                  </a:r>
                </a:p>
              </p:txBody>
            </p:sp>
          </p:grpSp>
          <p:pic>
            <p:nvPicPr>
              <p:cNvPr id="37" name="Picture 36" descr="A screen shot of a computer&#10;&#10;AI-generated content may be incorrect.">
                <a:extLst>
                  <a:ext uri="{FF2B5EF4-FFF2-40B4-BE49-F238E27FC236}">
                    <a16:creationId xmlns:a16="http://schemas.microsoft.com/office/drawing/2014/main" id="{336FF303-A669-62ED-2556-9FA097D08C8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533122" y="1130824"/>
                <a:ext cx="2897780" cy="2159130"/>
              </a:xfrm>
              <a:prstGeom prst="rect">
                <a:avLst/>
              </a:prstGeom>
            </p:spPr>
          </p:pic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24084482-756F-3C42-95BC-1510F25CB01D}"/>
                </a:ext>
              </a:extLst>
            </p:cNvPr>
            <p:cNvGrpSpPr/>
            <p:nvPr/>
          </p:nvGrpSpPr>
          <p:grpSpPr>
            <a:xfrm>
              <a:off x="5406273" y="1206134"/>
              <a:ext cx="5156460" cy="2027848"/>
              <a:chOff x="5335571" y="1206134"/>
              <a:chExt cx="5156460" cy="2027848"/>
            </a:xfrm>
          </p:grpSpPr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3FCB09B5-560E-0353-94A5-26C8AD86F8FA}"/>
                  </a:ext>
                </a:extLst>
              </p:cNvPr>
              <p:cNvGrpSpPr/>
              <p:nvPr/>
            </p:nvGrpSpPr>
            <p:grpSpPr>
              <a:xfrm>
                <a:off x="5335571" y="1206135"/>
                <a:ext cx="2460396" cy="2027847"/>
                <a:chOff x="5335571" y="1319753"/>
                <a:chExt cx="2460396" cy="2027847"/>
              </a:xfrm>
            </p:grpSpPr>
            <p:sp>
              <p:nvSpPr>
                <p:cNvPr id="32" name="Rounded Rectangle 31">
                  <a:extLst>
                    <a:ext uri="{FF2B5EF4-FFF2-40B4-BE49-F238E27FC236}">
                      <a16:creationId xmlns:a16="http://schemas.microsoft.com/office/drawing/2014/main" id="{37AE38D3-4A30-9CEB-3883-4602C0E5A4C0}"/>
                    </a:ext>
                  </a:extLst>
                </p:cNvPr>
                <p:cNvSpPr/>
                <p:nvPr/>
              </p:nvSpPr>
              <p:spPr>
                <a:xfrm>
                  <a:off x="5335571" y="1319753"/>
                  <a:ext cx="2460396" cy="443059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Program Counter: 8</a:t>
                  </a:r>
                </a:p>
              </p:txBody>
            </p:sp>
            <p:sp>
              <p:nvSpPr>
                <p:cNvPr id="33" name="Rounded Rectangle 32">
                  <a:extLst>
                    <a:ext uri="{FF2B5EF4-FFF2-40B4-BE49-F238E27FC236}">
                      <a16:creationId xmlns:a16="http://schemas.microsoft.com/office/drawing/2014/main" id="{D3334EAB-91B3-9BEA-28F1-9DDDDA347437}"/>
                    </a:ext>
                  </a:extLst>
                </p:cNvPr>
                <p:cNvSpPr/>
                <p:nvPr/>
              </p:nvSpPr>
              <p:spPr>
                <a:xfrm>
                  <a:off x="5335571" y="1849918"/>
                  <a:ext cx="2460396" cy="443059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a: 1</a:t>
                  </a:r>
                </a:p>
              </p:txBody>
            </p:sp>
            <p:sp>
              <p:nvSpPr>
                <p:cNvPr id="34" name="Rounded Rectangle 33">
                  <a:extLst>
                    <a:ext uri="{FF2B5EF4-FFF2-40B4-BE49-F238E27FC236}">
                      <a16:creationId xmlns:a16="http://schemas.microsoft.com/office/drawing/2014/main" id="{110FEE1C-5142-DC3C-5AD8-50CC9437CD7E}"/>
                    </a:ext>
                  </a:extLst>
                </p:cNvPr>
                <p:cNvSpPr/>
                <p:nvPr/>
              </p:nvSpPr>
              <p:spPr>
                <a:xfrm>
                  <a:off x="5335571" y="2380083"/>
                  <a:ext cx="2460396" cy="443059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b: 2</a:t>
                  </a:r>
                </a:p>
              </p:txBody>
            </p:sp>
            <p:sp>
              <p:nvSpPr>
                <p:cNvPr id="35" name="Rounded Rectangle 34">
                  <a:extLst>
                    <a:ext uri="{FF2B5EF4-FFF2-40B4-BE49-F238E27FC236}">
                      <a16:creationId xmlns:a16="http://schemas.microsoft.com/office/drawing/2014/main" id="{6127322B-A9BB-495E-79B9-85C92E5981D8}"/>
                    </a:ext>
                  </a:extLst>
                </p:cNvPr>
                <p:cNvSpPr/>
                <p:nvPr/>
              </p:nvSpPr>
              <p:spPr>
                <a:xfrm>
                  <a:off x="5335571" y="2904541"/>
                  <a:ext cx="2460396" cy="443059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c: 3</a:t>
                  </a:r>
                </a:p>
              </p:txBody>
            </p:sp>
          </p:grpSp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0488B446-4E06-E95C-3F8E-CD704DEE8A89}"/>
                  </a:ext>
                </a:extLst>
              </p:cNvPr>
              <p:cNvGrpSpPr/>
              <p:nvPr/>
            </p:nvGrpSpPr>
            <p:grpSpPr>
              <a:xfrm>
                <a:off x="8031635" y="1206134"/>
                <a:ext cx="2460396" cy="2027848"/>
                <a:chOff x="8031635" y="1319752"/>
                <a:chExt cx="2460396" cy="2027848"/>
              </a:xfrm>
            </p:grpSpPr>
            <p:sp>
              <p:nvSpPr>
                <p:cNvPr id="28" name="Rounded Rectangle 27">
                  <a:extLst>
                    <a:ext uri="{FF2B5EF4-FFF2-40B4-BE49-F238E27FC236}">
                      <a16:creationId xmlns:a16="http://schemas.microsoft.com/office/drawing/2014/main" id="{A5D01CC3-5126-111A-6FB5-7867B5A9198E}"/>
                    </a:ext>
                  </a:extLst>
                </p:cNvPr>
                <p:cNvSpPr/>
                <p:nvPr/>
              </p:nvSpPr>
              <p:spPr>
                <a:xfrm>
                  <a:off x="8031635" y="1319752"/>
                  <a:ext cx="2460396" cy="443059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d: 4</a:t>
                  </a:r>
                </a:p>
              </p:txBody>
            </p:sp>
            <p:sp>
              <p:nvSpPr>
                <p:cNvPr id="29" name="Rounded Rectangle 28">
                  <a:extLst>
                    <a:ext uri="{FF2B5EF4-FFF2-40B4-BE49-F238E27FC236}">
                      <a16:creationId xmlns:a16="http://schemas.microsoft.com/office/drawing/2014/main" id="{AA09EE88-51E8-59C1-7752-28CC7B79A603}"/>
                    </a:ext>
                  </a:extLst>
                </p:cNvPr>
                <p:cNvSpPr/>
                <p:nvPr/>
              </p:nvSpPr>
              <p:spPr>
                <a:xfrm>
                  <a:off x="8031635" y="1849916"/>
                  <a:ext cx="2460396" cy="443059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sum1: 3</a:t>
                  </a:r>
                </a:p>
              </p:txBody>
            </p:sp>
            <p:sp>
              <p:nvSpPr>
                <p:cNvPr id="30" name="Rounded Rectangle 29">
                  <a:extLst>
                    <a:ext uri="{FF2B5EF4-FFF2-40B4-BE49-F238E27FC236}">
                      <a16:creationId xmlns:a16="http://schemas.microsoft.com/office/drawing/2014/main" id="{708D56E6-AE63-CF8F-FDB2-EE98F0566996}"/>
                    </a:ext>
                  </a:extLst>
                </p:cNvPr>
                <p:cNvSpPr/>
                <p:nvPr/>
              </p:nvSpPr>
              <p:spPr>
                <a:xfrm>
                  <a:off x="8031635" y="2375182"/>
                  <a:ext cx="2460396" cy="443059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sum2: 7</a:t>
                  </a:r>
                </a:p>
              </p:txBody>
            </p:sp>
            <p:sp>
              <p:nvSpPr>
                <p:cNvPr id="31" name="Rounded Rectangle 30">
                  <a:extLst>
                    <a:ext uri="{FF2B5EF4-FFF2-40B4-BE49-F238E27FC236}">
                      <a16:creationId xmlns:a16="http://schemas.microsoft.com/office/drawing/2014/main" id="{D6337315-389D-1DE6-B69B-CD9681EAF834}"/>
                    </a:ext>
                  </a:extLst>
                </p:cNvPr>
                <p:cNvSpPr/>
                <p:nvPr/>
              </p:nvSpPr>
              <p:spPr>
                <a:xfrm>
                  <a:off x="8031635" y="2904541"/>
                  <a:ext cx="2460396" cy="443059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total: 10</a:t>
                  </a:r>
                </a:p>
              </p:txBody>
            </p:sp>
          </p:grpSp>
        </p:grp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68A13262-6060-8D41-95E1-E78928950998}"/>
              </a:ext>
            </a:extLst>
          </p:cNvPr>
          <p:cNvSpPr txBox="1"/>
          <p:nvPr/>
        </p:nvSpPr>
        <p:spPr>
          <a:xfrm>
            <a:off x="923544" y="1527048"/>
            <a:ext cx="1017727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 CPU can execute a limited number of instructions. These are: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Read / write data from memory.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Handle input / output.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Basic arithmetic operations (add, subtract, multiply divide).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Comparisons (</a:t>
            </a:r>
            <a:r>
              <a:rPr lang="en-US" dirty="0" err="1"/>
              <a:t>i.e</a:t>
            </a:r>
            <a:r>
              <a:rPr lang="en-US" dirty="0"/>
              <a:t> is value 1 greater than value 2).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648979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9BCF5A-1041-6CBA-E36C-0A44C08776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2D9CF-0B6D-555A-3D45-EAD67B153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 computer executes algorithms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3A01C1A-71C7-A2D5-C26E-F09CAED073B8}"/>
              </a:ext>
            </a:extLst>
          </p:cNvPr>
          <p:cNvSpPr txBox="1"/>
          <p:nvPr/>
        </p:nvSpPr>
        <p:spPr>
          <a:xfrm>
            <a:off x="923544" y="1527048"/>
            <a:ext cx="10177272" cy="4924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 CPU can execute a limited number of instructions. These are: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Read / write data from memory.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Handle input / output.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Basic arithmetic operations (add, subtract, multiply divide).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Comparisons (</a:t>
            </a:r>
            <a:r>
              <a:rPr lang="en-US" dirty="0" err="1"/>
              <a:t>i.e</a:t>
            </a:r>
            <a:r>
              <a:rPr lang="en-US" dirty="0"/>
              <a:t> is value 1 greater than value 2).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sz="2800" dirty="0"/>
              <a:t>A computer program is a list of these instructions. The CPU will execute each instruction in the list sequentially, using a special </a:t>
            </a:r>
            <a:r>
              <a:rPr lang="en-US" sz="2800" i="1" dirty="0"/>
              <a:t>program counter</a:t>
            </a:r>
            <a:r>
              <a:rPr lang="en-US" sz="2800" dirty="0"/>
              <a:t> variable to keep track of which instruction should be executed next. </a:t>
            </a:r>
          </a:p>
          <a:p>
            <a:endParaRPr lang="en-US" sz="2800" dirty="0"/>
          </a:p>
          <a:p>
            <a:r>
              <a:rPr lang="en-US" sz="2800" dirty="0"/>
              <a:t>The program counter can be written to like  any other piece of memory- this allows us to perform selection and iteration.</a:t>
            </a:r>
          </a:p>
        </p:txBody>
      </p:sp>
    </p:spTree>
    <p:extLst>
      <p:ext uri="{BB962C8B-B14F-4D97-AF65-F5344CB8AC3E}">
        <p14:creationId xmlns:p14="http://schemas.microsoft.com/office/powerpoint/2010/main" val="10894957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A8347B-2949-45C4-B7E8-6488A14D3F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80624-EF88-A8D4-6158-D88FE75DB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 computer executes algorithms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1A84D0E-4129-6F1D-092A-B78E06440B54}"/>
              </a:ext>
            </a:extLst>
          </p:cNvPr>
          <p:cNvSpPr txBox="1"/>
          <p:nvPr/>
        </p:nvSpPr>
        <p:spPr>
          <a:xfrm>
            <a:off x="923544" y="1527048"/>
            <a:ext cx="101772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The program counter can be written to like  any other piece of memory- this allows us to perform selection and iteration.</a:t>
            </a:r>
          </a:p>
        </p:txBody>
      </p:sp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A7FCEF85-DBCB-F428-01FA-1B0B67E325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6869" y="4292505"/>
            <a:ext cx="2252730" cy="2065868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8DE419BA-B006-5C1B-E397-C6D3715BAB2E}"/>
              </a:ext>
            </a:extLst>
          </p:cNvPr>
          <p:cNvGrpSpPr/>
          <p:nvPr/>
        </p:nvGrpSpPr>
        <p:grpSpPr>
          <a:xfrm>
            <a:off x="1097438" y="3459801"/>
            <a:ext cx="10256362" cy="3033074"/>
            <a:chOff x="857840" y="395926"/>
            <a:chExt cx="10256362" cy="3033074"/>
          </a:xfrm>
        </p:grpSpPr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596BB1B4-67CD-246A-6621-D917CA262B5D}"/>
                </a:ext>
              </a:extLst>
            </p:cNvPr>
            <p:cNvSpPr/>
            <p:nvPr/>
          </p:nvSpPr>
          <p:spPr>
            <a:xfrm>
              <a:off x="4854804" y="1011117"/>
              <a:ext cx="6259398" cy="2417883"/>
            </a:xfrm>
            <a:prstGeom prst="roundRect">
              <a:avLst/>
            </a:pr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220D22B-B42D-B5EA-D55F-7A5488EFD6E4}"/>
                </a:ext>
              </a:extLst>
            </p:cNvPr>
            <p:cNvSpPr txBox="1"/>
            <p:nvPr/>
          </p:nvSpPr>
          <p:spPr>
            <a:xfrm>
              <a:off x="7396062" y="395926"/>
              <a:ext cx="1176883" cy="4908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Memory</a:t>
              </a: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E48C36A8-C4D2-6E6D-8097-B26C4970160D}"/>
                </a:ext>
              </a:extLst>
            </p:cNvPr>
            <p:cNvGrpSpPr/>
            <p:nvPr/>
          </p:nvGrpSpPr>
          <p:grpSpPr>
            <a:xfrm>
              <a:off x="857840" y="395926"/>
              <a:ext cx="3761296" cy="3033074"/>
              <a:chOff x="4207110" y="914400"/>
              <a:chExt cx="3819260" cy="2282283"/>
            </a:xfrm>
          </p:grpSpPr>
          <p:sp>
            <p:nvSpPr>
              <p:cNvPr id="22" name="Rounded Rectangle 21">
                <a:extLst>
                  <a:ext uri="{FF2B5EF4-FFF2-40B4-BE49-F238E27FC236}">
                    <a16:creationId xmlns:a16="http://schemas.microsoft.com/office/drawing/2014/main" id="{628A99FE-24AA-2C90-FC19-BF123007B8C9}"/>
                  </a:ext>
                </a:extLst>
              </p:cNvPr>
              <p:cNvSpPr/>
              <p:nvPr/>
            </p:nvSpPr>
            <p:spPr>
              <a:xfrm>
                <a:off x="4207110" y="1377310"/>
                <a:ext cx="3819260" cy="1819373"/>
              </a:xfrm>
              <a:prstGeom prst="roundRect">
                <a:avLst/>
              </a:prstGeom>
              <a:noFill/>
              <a:ln w="381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3480957-D922-3317-4C1F-99C66FEACDE9}"/>
                  </a:ext>
                </a:extLst>
              </p:cNvPr>
              <p:cNvSpPr txBox="1"/>
              <p:nvPr/>
            </p:nvSpPr>
            <p:spPr>
              <a:xfrm>
                <a:off x="5582238" y="914400"/>
                <a:ext cx="1027522" cy="2779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Program</a:t>
                </a: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149CFAB-0D1A-953D-E8BC-F412E77AB868}"/>
                </a:ext>
              </a:extLst>
            </p:cNvPr>
            <p:cNvGrpSpPr/>
            <p:nvPr/>
          </p:nvGrpSpPr>
          <p:grpSpPr>
            <a:xfrm>
              <a:off x="5406273" y="1206135"/>
              <a:ext cx="2460396" cy="1503389"/>
              <a:chOff x="5335571" y="1319753"/>
              <a:chExt cx="2460396" cy="1503389"/>
            </a:xfrm>
          </p:grpSpPr>
          <p:sp>
            <p:nvSpPr>
              <p:cNvPr id="16" name="Rounded Rectangle 15">
                <a:extLst>
                  <a:ext uri="{FF2B5EF4-FFF2-40B4-BE49-F238E27FC236}">
                    <a16:creationId xmlns:a16="http://schemas.microsoft.com/office/drawing/2014/main" id="{33CE3A4A-5601-2CEA-3ED8-A4417CE22A32}"/>
                  </a:ext>
                </a:extLst>
              </p:cNvPr>
              <p:cNvSpPr/>
              <p:nvPr/>
            </p:nvSpPr>
            <p:spPr>
              <a:xfrm>
                <a:off x="5335571" y="1319753"/>
                <a:ext cx="2460396" cy="44305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Program Counter: 3</a:t>
                </a:r>
              </a:p>
            </p:txBody>
          </p:sp>
          <p:sp>
            <p:nvSpPr>
              <p:cNvPr id="17" name="Rounded Rectangle 16">
                <a:extLst>
                  <a:ext uri="{FF2B5EF4-FFF2-40B4-BE49-F238E27FC236}">
                    <a16:creationId xmlns:a16="http://schemas.microsoft.com/office/drawing/2014/main" id="{4EAE4547-1ABB-62C6-D09E-E660F6F81A93}"/>
                  </a:ext>
                </a:extLst>
              </p:cNvPr>
              <p:cNvSpPr/>
              <p:nvPr/>
            </p:nvSpPr>
            <p:spPr>
              <a:xfrm>
                <a:off x="5335571" y="1849918"/>
                <a:ext cx="2460396" cy="44305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a: 1</a:t>
                </a:r>
              </a:p>
            </p:txBody>
          </p:sp>
          <p:sp>
            <p:nvSpPr>
              <p:cNvPr id="18" name="Rounded Rectangle 17">
                <a:extLst>
                  <a:ext uri="{FF2B5EF4-FFF2-40B4-BE49-F238E27FC236}">
                    <a16:creationId xmlns:a16="http://schemas.microsoft.com/office/drawing/2014/main" id="{F92AE2DC-3813-EA58-8AD8-7E9862FB7EA2}"/>
                  </a:ext>
                </a:extLst>
              </p:cNvPr>
              <p:cNvSpPr/>
              <p:nvPr/>
            </p:nvSpPr>
            <p:spPr>
              <a:xfrm>
                <a:off x="5335571" y="2380083"/>
                <a:ext cx="2460396" cy="44305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b: 2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38819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601CB-C244-1CF5-571C-4CFA71916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you already know?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CDE803-633B-E2AA-6B43-F65A1927B9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(Brief review of Menti answers)</a:t>
            </a:r>
          </a:p>
        </p:txBody>
      </p:sp>
    </p:spTree>
    <p:extLst>
      <p:ext uri="{BB962C8B-B14F-4D97-AF65-F5344CB8AC3E}">
        <p14:creationId xmlns:p14="http://schemas.microsoft.com/office/powerpoint/2010/main" val="38785563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4E4B83-86D2-AE13-C67F-0D0D94274D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7348D-245B-1ADC-D319-F4CFA3B11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 computer executes algorithms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C760896-730D-D16B-3013-93D9548ED6D4}"/>
              </a:ext>
            </a:extLst>
          </p:cNvPr>
          <p:cNvSpPr txBox="1"/>
          <p:nvPr/>
        </p:nvSpPr>
        <p:spPr>
          <a:xfrm>
            <a:off x="923544" y="1527048"/>
            <a:ext cx="101772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The program counter can be written to like  any other piece of memory- this allows us to perform selection and iteration.</a:t>
            </a:r>
          </a:p>
        </p:txBody>
      </p:sp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BFE30A21-B694-BFA7-0935-034A5AD247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6869" y="4292505"/>
            <a:ext cx="2252730" cy="2065868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56C5DB70-DC94-AE5A-AFA0-FFA27B4113BF}"/>
              </a:ext>
            </a:extLst>
          </p:cNvPr>
          <p:cNvGrpSpPr/>
          <p:nvPr/>
        </p:nvGrpSpPr>
        <p:grpSpPr>
          <a:xfrm>
            <a:off x="1097438" y="3459801"/>
            <a:ext cx="10256362" cy="3033074"/>
            <a:chOff x="857840" y="395926"/>
            <a:chExt cx="10256362" cy="3033074"/>
          </a:xfrm>
        </p:grpSpPr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C3BB6BA4-2CD7-918E-5348-2981C44DD325}"/>
                </a:ext>
              </a:extLst>
            </p:cNvPr>
            <p:cNvSpPr/>
            <p:nvPr/>
          </p:nvSpPr>
          <p:spPr>
            <a:xfrm>
              <a:off x="4854804" y="1011117"/>
              <a:ext cx="6259398" cy="2417883"/>
            </a:xfrm>
            <a:prstGeom prst="roundRect">
              <a:avLst/>
            </a:pr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888D132-AE52-66B3-3727-E08DA372CD2B}"/>
                </a:ext>
              </a:extLst>
            </p:cNvPr>
            <p:cNvSpPr txBox="1"/>
            <p:nvPr/>
          </p:nvSpPr>
          <p:spPr>
            <a:xfrm>
              <a:off x="7396062" y="395926"/>
              <a:ext cx="1176883" cy="4908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Memory</a:t>
              </a: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88968DDF-C2DC-0ADA-54FB-0AC23339DE07}"/>
                </a:ext>
              </a:extLst>
            </p:cNvPr>
            <p:cNvGrpSpPr/>
            <p:nvPr/>
          </p:nvGrpSpPr>
          <p:grpSpPr>
            <a:xfrm>
              <a:off x="857840" y="395926"/>
              <a:ext cx="3761296" cy="3033074"/>
              <a:chOff x="4207110" y="914400"/>
              <a:chExt cx="3819260" cy="2282283"/>
            </a:xfrm>
          </p:grpSpPr>
          <p:sp>
            <p:nvSpPr>
              <p:cNvPr id="22" name="Rounded Rectangle 21">
                <a:extLst>
                  <a:ext uri="{FF2B5EF4-FFF2-40B4-BE49-F238E27FC236}">
                    <a16:creationId xmlns:a16="http://schemas.microsoft.com/office/drawing/2014/main" id="{D15EE442-AF8D-3B2F-E386-5C5781A42948}"/>
                  </a:ext>
                </a:extLst>
              </p:cNvPr>
              <p:cNvSpPr/>
              <p:nvPr/>
            </p:nvSpPr>
            <p:spPr>
              <a:xfrm>
                <a:off x="4207110" y="1377310"/>
                <a:ext cx="3819260" cy="1819373"/>
              </a:xfrm>
              <a:prstGeom prst="roundRect">
                <a:avLst/>
              </a:prstGeom>
              <a:noFill/>
              <a:ln w="381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A7B3A43-5B14-D990-3F2A-AF8EFAE33310}"/>
                  </a:ext>
                </a:extLst>
              </p:cNvPr>
              <p:cNvSpPr txBox="1"/>
              <p:nvPr/>
            </p:nvSpPr>
            <p:spPr>
              <a:xfrm>
                <a:off x="5582238" y="914400"/>
                <a:ext cx="1027522" cy="2779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Program</a:t>
                </a: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A663365A-52E3-FC81-AFA6-51982BE93D50}"/>
                </a:ext>
              </a:extLst>
            </p:cNvPr>
            <p:cNvGrpSpPr/>
            <p:nvPr/>
          </p:nvGrpSpPr>
          <p:grpSpPr>
            <a:xfrm>
              <a:off x="5406273" y="1206135"/>
              <a:ext cx="2460396" cy="1503389"/>
              <a:chOff x="5335571" y="1319753"/>
              <a:chExt cx="2460396" cy="1503389"/>
            </a:xfrm>
          </p:grpSpPr>
          <p:sp>
            <p:nvSpPr>
              <p:cNvPr id="16" name="Rounded Rectangle 15">
                <a:extLst>
                  <a:ext uri="{FF2B5EF4-FFF2-40B4-BE49-F238E27FC236}">
                    <a16:creationId xmlns:a16="http://schemas.microsoft.com/office/drawing/2014/main" id="{D684070A-F715-344F-256A-EDB9A0883AAA}"/>
                  </a:ext>
                </a:extLst>
              </p:cNvPr>
              <p:cNvSpPr/>
              <p:nvPr/>
            </p:nvSpPr>
            <p:spPr>
              <a:xfrm>
                <a:off x="5335571" y="1319753"/>
                <a:ext cx="2460396" cy="44305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Program Counter: 6</a:t>
                </a:r>
              </a:p>
            </p:txBody>
          </p:sp>
          <p:sp>
            <p:nvSpPr>
              <p:cNvPr id="17" name="Rounded Rectangle 16">
                <a:extLst>
                  <a:ext uri="{FF2B5EF4-FFF2-40B4-BE49-F238E27FC236}">
                    <a16:creationId xmlns:a16="http://schemas.microsoft.com/office/drawing/2014/main" id="{6C083BF0-B843-DDA2-35F6-742AF8C6EC6C}"/>
                  </a:ext>
                </a:extLst>
              </p:cNvPr>
              <p:cNvSpPr/>
              <p:nvPr/>
            </p:nvSpPr>
            <p:spPr>
              <a:xfrm>
                <a:off x="5335571" y="1849918"/>
                <a:ext cx="2460396" cy="44305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a: 1</a:t>
                </a:r>
              </a:p>
            </p:txBody>
          </p:sp>
          <p:sp>
            <p:nvSpPr>
              <p:cNvPr id="18" name="Rounded Rectangle 17">
                <a:extLst>
                  <a:ext uri="{FF2B5EF4-FFF2-40B4-BE49-F238E27FC236}">
                    <a16:creationId xmlns:a16="http://schemas.microsoft.com/office/drawing/2014/main" id="{0FEE6FA7-673F-21D7-CA5F-442076C6C5D6}"/>
                  </a:ext>
                </a:extLst>
              </p:cNvPr>
              <p:cNvSpPr/>
              <p:nvPr/>
            </p:nvSpPr>
            <p:spPr>
              <a:xfrm>
                <a:off x="5335571" y="2380083"/>
                <a:ext cx="2460396" cy="44305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b: 2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497105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23C3C5-F3E2-D5CC-447C-FFE4CDC8BF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30C18-716A-0417-F42B-188A9264E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 computer executes algorithms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6B28F3F-68D0-066C-8B57-C33EF7CB7AA4}"/>
              </a:ext>
            </a:extLst>
          </p:cNvPr>
          <p:cNvSpPr txBox="1"/>
          <p:nvPr/>
        </p:nvSpPr>
        <p:spPr>
          <a:xfrm>
            <a:off x="923544" y="1527048"/>
            <a:ext cx="101772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The program counter can be written to like  any other piece of memory- this allows us to perform selection and iteration.</a:t>
            </a:r>
          </a:p>
        </p:txBody>
      </p:sp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B5D399AF-3F5D-61EF-675A-CEC8BBEC39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6869" y="4292505"/>
            <a:ext cx="2252730" cy="2065868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5A2C3696-CB09-7C33-38EC-D7185C012CF7}"/>
              </a:ext>
            </a:extLst>
          </p:cNvPr>
          <p:cNvGrpSpPr/>
          <p:nvPr/>
        </p:nvGrpSpPr>
        <p:grpSpPr>
          <a:xfrm>
            <a:off x="1097438" y="3459801"/>
            <a:ext cx="10256362" cy="3033074"/>
            <a:chOff x="857840" y="395926"/>
            <a:chExt cx="10256362" cy="3033074"/>
          </a:xfrm>
        </p:grpSpPr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B734AFD8-7374-8110-F2BA-1446BFE22DFD}"/>
                </a:ext>
              </a:extLst>
            </p:cNvPr>
            <p:cNvSpPr/>
            <p:nvPr/>
          </p:nvSpPr>
          <p:spPr>
            <a:xfrm>
              <a:off x="4854804" y="1011117"/>
              <a:ext cx="6259398" cy="2417883"/>
            </a:xfrm>
            <a:prstGeom prst="roundRect">
              <a:avLst/>
            </a:pr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B0C95F1-CF9B-0C11-2D28-F3D1236A6423}"/>
                </a:ext>
              </a:extLst>
            </p:cNvPr>
            <p:cNvSpPr txBox="1"/>
            <p:nvPr/>
          </p:nvSpPr>
          <p:spPr>
            <a:xfrm>
              <a:off x="7396062" y="395926"/>
              <a:ext cx="1176883" cy="4908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Memory</a:t>
              </a: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0468D8B3-0410-DF53-EFF3-C316878F6216}"/>
                </a:ext>
              </a:extLst>
            </p:cNvPr>
            <p:cNvGrpSpPr/>
            <p:nvPr/>
          </p:nvGrpSpPr>
          <p:grpSpPr>
            <a:xfrm>
              <a:off x="857840" y="395926"/>
              <a:ext cx="3761296" cy="3033074"/>
              <a:chOff x="4207110" y="914400"/>
              <a:chExt cx="3819260" cy="2282283"/>
            </a:xfrm>
          </p:grpSpPr>
          <p:sp>
            <p:nvSpPr>
              <p:cNvPr id="22" name="Rounded Rectangle 21">
                <a:extLst>
                  <a:ext uri="{FF2B5EF4-FFF2-40B4-BE49-F238E27FC236}">
                    <a16:creationId xmlns:a16="http://schemas.microsoft.com/office/drawing/2014/main" id="{B31FEDD0-B9AA-A954-FEAB-E7D0907F5BE9}"/>
                  </a:ext>
                </a:extLst>
              </p:cNvPr>
              <p:cNvSpPr/>
              <p:nvPr/>
            </p:nvSpPr>
            <p:spPr>
              <a:xfrm>
                <a:off x="4207110" y="1377310"/>
                <a:ext cx="3819260" cy="1819373"/>
              </a:xfrm>
              <a:prstGeom prst="roundRect">
                <a:avLst/>
              </a:prstGeom>
              <a:noFill/>
              <a:ln w="381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A576725-4527-7DB4-1833-FB0306961195}"/>
                  </a:ext>
                </a:extLst>
              </p:cNvPr>
              <p:cNvSpPr txBox="1"/>
              <p:nvPr/>
            </p:nvSpPr>
            <p:spPr>
              <a:xfrm>
                <a:off x="5582238" y="914400"/>
                <a:ext cx="1027522" cy="2779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Program</a:t>
                </a: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335FA085-67B7-1388-B02F-1446DDA317A3}"/>
                </a:ext>
              </a:extLst>
            </p:cNvPr>
            <p:cNvGrpSpPr/>
            <p:nvPr/>
          </p:nvGrpSpPr>
          <p:grpSpPr>
            <a:xfrm>
              <a:off x="5406273" y="1206135"/>
              <a:ext cx="2460396" cy="1503389"/>
              <a:chOff x="5335571" y="1319753"/>
              <a:chExt cx="2460396" cy="1503389"/>
            </a:xfrm>
          </p:grpSpPr>
          <p:sp>
            <p:nvSpPr>
              <p:cNvPr id="16" name="Rounded Rectangle 15">
                <a:extLst>
                  <a:ext uri="{FF2B5EF4-FFF2-40B4-BE49-F238E27FC236}">
                    <a16:creationId xmlns:a16="http://schemas.microsoft.com/office/drawing/2014/main" id="{6FE66C6C-DDD9-BC57-3798-7F22E8BC3E9A}"/>
                  </a:ext>
                </a:extLst>
              </p:cNvPr>
              <p:cNvSpPr/>
              <p:nvPr/>
            </p:nvSpPr>
            <p:spPr>
              <a:xfrm>
                <a:off x="5335571" y="1319753"/>
                <a:ext cx="2460396" cy="44305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Program Counter: 7</a:t>
                </a:r>
              </a:p>
            </p:txBody>
          </p:sp>
          <p:sp>
            <p:nvSpPr>
              <p:cNvPr id="17" name="Rounded Rectangle 16">
                <a:extLst>
                  <a:ext uri="{FF2B5EF4-FFF2-40B4-BE49-F238E27FC236}">
                    <a16:creationId xmlns:a16="http://schemas.microsoft.com/office/drawing/2014/main" id="{EBBFFAB0-2C89-0687-1A3B-E902C77C983C}"/>
                  </a:ext>
                </a:extLst>
              </p:cNvPr>
              <p:cNvSpPr/>
              <p:nvPr/>
            </p:nvSpPr>
            <p:spPr>
              <a:xfrm>
                <a:off x="5335571" y="1849918"/>
                <a:ext cx="2460396" cy="44305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a: 1</a:t>
                </a:r>
              </a:p>
            </p:txBody>
          </p:sp>
          <p:sp>
            <p:nvSpPr>
              <p:cNvPr id="18" name="Rounded Rectangle 17">
                <a:extLst>
                  <a:ext uri="{FF2B5EF4-FFF2-40B4-BE49-F238E27FC236}">
                    <a16:creationId xmlns:a16="http://schemas.microsoft.com/office/drawing/2014/main" id="{7412382E-0CED-3464-6340-71D72D6376AF}"/>
                  </a:ext>
                </a:extLst>
              </p:cNvPr>
              <p:cNvSpPr/>
              <p:nvPr/>
            </p:nvSpPr>
            <p:spPr>
              <a:xfrm>
                <a:off x="5335571" y="2380083"/>
                <a:ext cx="2460396" cy="44305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b: 2</a:t>
                </a:r>
              </a:p>
            </p:txBody>
          </p:sp>
        </p:grpSp>
      </p:grp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E225B6A9-C4A3-87BD-AF82-B770561A2771}"/>
              </a:ext>
            </a:extLst>
          </p:cNvPr>
          <p:cNvSpPr/>
          <p:nvPr/>
        </p:nvSpPr>
        <p:spPr>
          <a:xfrm>
            <a:off x="5645871" y="5860505"/>
            <a:ext cx="2460396" cy="44305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c: 4</a:t>
            </a:r>
          </a:p>
        </p:txBody>
      </p:sp>
    </p:spTree>
    <p:extLst>
      <p:ext uri="{BB962C8B-B14F-4D97-AF65-F5344CB8AC3E}">
        <p14:creationId xmlns:p14="http://schemas.microsoft.com/office/powerpoint/2010/main" val="34001758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42D7DE-19C8-F060-8EC7-B61BEF2D0E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F90EE-4F3A-E213-462F-B9226DB77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 computer executes algorithms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FA0E540-0744-761B-58B2-682604E8ADD5}"/>
              </a:ext>
            </a:extLst>
          </p:cNvPr>
          <p:cNvSpPr txBox="1"/>
          <p:nvPr/>
        </p:nvSpPr>
        <p:spPr>
          <a:xfrm>
            <a:off x="923544" y="1527048"/>
            <a:ext cx="101772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The program counter can be written to like  any other piece of memory- this allows us to perform selection and iteration.</a:t>
            </a:r>
          </a:p>
        </p:txBody>
      </p:sp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F37F7EC5-6309-BAC5-B8F0-7846560679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6869" y="4292505"/>
            <a:ext cx="2252730" cy="2065868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4089169F-7E23-4FFC-698D-CAB1EF321D11}"/>
              </a:ext>
            </a:extLst>
          </p:cNvPr>
          <p:cNvGrpSpPr/>
          <p:nvPr/>
        </p:nvGrpSpPr>
        <p:grpSpPr>
          <a:xfrm>
            <a:off x="1097438" y="3459801"/>
            <a:ext cx="10256362" cy="3033074"/>
            <a:chOff x="857840" y="395926"/>
            <a:chExt cx="10256362" cy="3033074"/>
          </a:xfrm>
        </p:grpSpPr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2056C536-4556-B9E8-A127-6A381FBDE665}"/>
                </a:ext>
              </a:extLst>
            </p:cNvPr>
            <p:cNvSpPr/>
            <p:nvPr/>
          </p:nvSpPr>
          <p:spPr>
            <a:xfrm>
              <a:off x="4854804" y="1011117"/>
              <a:ext cx="6259398" cy="2417883"/>
            </a:xfrm>
            <a:prstGeom prst="roundRect">
              <a:avLst/>
            </a:pr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801CA8D-1049-2706-D1A7-3D0074BAC5B3}"/>
                </a:ext>
              </a:extLst>
            </p:cNvPr>
            <p:cNvSpPr txBox="1"/>
            <p:nvPr/>
          </p:nvSpPr>
          <p:spPr>
            <a:xfrm>
              <a:off x="7396062" y="395926"/>
              <a:ext cx="1176883" cy="4908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Memory</a:t>
              </a: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5F461E0E-A9DE-73D3-1BBB-E5410DD26D00}"/>
                </a:ext>
              </a:extLst>
            </p:cNvPr>
            <p:cNvGrpSpPr/>
            <p:nvPr/>
          </p:nvGrpSpPr>
          <p:grpSpPr>
            <a:xfrm>
              <a:off x="857840" y="395926"/>
              <a:ext cx="3761296" cy="3033074"/>
              <a:chOff x="4207110" y="914400"/>
              <a:chExt cx="3819260" cy="2282283"/>
            </a:xfrm>
          </p:grpSpPr>
          <p:sp>
            <p:nvSpPr>
              <p:cNvPr id="22" name="Rounded Rectangle 21">
                <a:extLst>
                  <a:ext uri="{FF2B5EF4-FFF2-40B4-BE49-F238E27FC236}">
                    <a16:creationId xmlns:a16="http://schemas.microsoft.com/office/drawing/2014/main" id="{5B3F9C85-D1B8-EB43-D814-A81E146B68D3}"/>
                  </a:ext>
                </a:extLst>
              </p:cNvPr>
              <p:cNvSpPr/>
              <p:nvPr/>
            </p:nvSpPr>
            <p:spPr>
              <a:xfrm>
                <a:off x="4207110" y="1377310"/>
                <a:ext cx="3819260" cy="1819373"/>
              </a:xfrm>
              <a:prstGeom prst="roundRect">
                <a:avLst/>
              </a:prstGeom>
              <a:noFill/>
              <a:ln w="381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765D475-BD26-3931-3A0C-C667DA4B1210}"/>
                  </a:ext>
                </a:extLst>
              </p:cNvPr>
              <p:cNvSpPr txBox="1"/>
              <p:nvPr/>
            </p:nvSpPr>
            <p:spPr>
              <a:xfrm>
                <a:off x="5582238" y="914400"/>
                <a:ext cx="1027522" cy="2779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Program</a:t>
                </a: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6DE21924-4004-730A-48EE-2132BF09722F}"/>
                </a:ext>
              </a:extLst>
            </p:cNvPr>
            <p:cNvGrpSpPr/>
            <p:nvPr/>
          </p:nvGrpSpPr>
          <p:grpSpPr>
            <a:xfrm>
              <a:off x="5406273" y="1206135"/>
              <a:ext cx="2460396" cy="1503389"/>
              <a:chOff x="5335571" y="1319753"/>
              <a:chExt cx="2460396" cy="1503389"/>
            </a:xfrm>
          </p:grpSpPr>
          <p:sp>
            <p:nvSpPr>
              <p:cNvPr id="16" name="Rounded Rectangle 15">
                <a:extLst>
                  <a:ext uri="{FF2B5EF4-FFF2-40B4-BE49-F238E27FC236}">
                    <a16:creationId xmlns:a16="http://schemas.microsoft.com/office/drawing/2014/main" id="{B48700A9-002D-9BB1-F006-D319A9C96F4C}"/>
                  </a:ext>
                </a:extLst>
              </p:cNvPr>
              <p:cNvSpPr/>
              <p:nvPr/>
            </p:nvSpPr>
            <p:spPr>
              <a:xfrm>
                <a:off x="5335571" y="1319753"/>
                <a:ext cx="2460396" cy="44305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Program Counter: 8</a:t>
                </a:r>
              </a:p>
            </p:txBody>
          </p:sp>
          <p:sp>
            <p:nvSpPr>
              <p:cNvPr id="17" name="Rounded Rectangle 16">
                <a:extLst>
                  <a:ext uri="{FF2B5EF4-FFF2-40B4-BE49-F238E27FC236}">
                    <a16:creationId xmlns:a16="http://schemas.microsoft.com/office/drawing/2014/main" id="{7E6B8121-CA26-DCFC-D44F-65C2FC231BF5}"/>
                  </a:ext>
                </a:extLst>
              </p:cNvPr>
              <p:cNvSpPr/>
              <p:nvPr/>
            </p:nvSpPr>
            <p:spPr>
              <a:xfrm>
                <a:off x="5335571" y="1849918"/>
                <a:ext cx="2460396" cy="44305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a: 1</a:t>
                </a:r>
              </a:p>
            </p:txBody>
          </p:sp>
          <p:sp>
            <p:nvSpPr>
              <p:cNvPr id="18" name="Rounded Rectangle 17">
                <a:extLst>
                  <a:ext uri="{FF2B5EF4-FFF2-40B4-BE49-F238E27FC236}">
                    <a16:creationId xmlns:a16="http://schemas.microsoft.com/office/drawing/2014/main" id="{05F1A473-751A-D627-3C67-D5CEDBF606BA}"/>
                  </a:ext>
                </a:extLst>
              </p:cNvPr>
              <p:cNvSpPr/>
              <p:nvPr/>
            </p:nvSpPr>
            <p:spPr>
              <a:xfrm>
                <a:off x="5335571" y="2380083"/>
                <a:ext cx="2460396" cy="44305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b: 2</a:t>
                </a:r>
              </a:p>
            </p:txBody>
          </p:sp>
        </p:grpSp>
      </p:grp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623E9791-2D5F-CBBE-C1EF-059301C435C9}"/>
              </a:ext>
            </a:extLst>
          </p:cNvPr>
          <p:cNvSpPr/>
          <p:nvPr/>
        </p:nvSpPr>
        <p:spPr>
          <a:xfrm>
            <a:off x="5645871" y="5860505"/>
            <a:ext cx="2460396" cy="44305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c: 4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4A5422CB-20A9-17C8-60AD-56292AB0F517}"/>
              </a:ext>
            </a:extLst>
          </p:cNvPr>
          <p:cNvSpPr/>
          <p:nvPr/>
        </p:nvSpPr>
        <p:spPr>
          <a:xfrm>
            <a:off x="8341935" y="4285896"/>
            <a:ext cx="2460396" cy="44305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sum: 6</a:t>
            </a:r>
          </a:p>
        </p:txBody>
      </p:sp>
    </p:spTree>
    <p:extLst>
      <p:ext uri="{BB962C8B-B14F-4D97-AF65-F5344CB8AC3E}">
        <p14:creationId xmlns:p14="http://schemas.microsoft.com/office/powerpoint/2010/main" val="19659682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9D643F-020F-85F3-B82D-B51DE53111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D5488-93AA-E458-49D9-7DDD8F450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write computer algorithms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472E59-78FD-12DB-1DD0-DB00990D9B88}"/>
              </a:ext>
            </a:extLst>
          </p:cNvPr>
          <p:cNvSpPr txBox="1"/>
          <p:nvPr/>
        </p:nvSpPr>
        <p:spPr>
          <a:xfrm>
            <a:off x="923544" y="1527048"/>
            <a:ext cx="1017727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To write a computer algorithm we should:</a:t>
            </a:r>
          </a:p>
          <a:p>
            <a:pPr marL="514350" indent="-514350">
              <a:buAutoNum type="arabicPeriod"/>
            </a:pPr>
            <a:r>
              <a:rPr lang="en-US" sz="2800" dirty="0"/>
              <a:t>Understand the task we are trying to perform</a:t>
            </a:r>
          </a:p>
          <a:p>
            <a:pPr marL="514350" indent="-514350">
              <a:buAutoNum type="arabicPeriod"/>
            </a:pPr>
            <a:r>
              <a:rPr lang="en-US" sz="2800" dirty="0"/>
              <a:t>Break the task down into smaller steps, until each step is something that can be performed by a computer.</a:t>
            </a:r>
          </a:p>
          <a:p>
            <a:pPr marL="514350" indent="-514350">
              <a:buAutoNum type="arabicPeriod"/>
            </a:pPr>
            <a:r>
              <a:rPr lang="en-US" sz="2800" dirty="0"/>
              <a:t>Write some computer code that encodes this set of instructions in a format the CPU can understand.</a:t>
            </a:r>
          </a:p>
        </p:txBody>
      </p:sp>
    </p:spTree>
    <p:extLst>
      <p:ext uri="{BB962C8B-B14F-4D97-AF65-F5344CB8AC3E}">
        <p14:creationId xmlns:p14="http://schemas.microsoft.com/office/powerpoint/2010/main" val="41883816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BC90C1-9352-A443-2E41-57C5787493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A822F-C03A-391A-6054-708B3FB3B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write computer algorithms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315A2C-2D40-2CEF-2594-F725D749C02C}"/>
              </a:ext>
            </a:extLst>
          </p:cNvPr>
          <p:cNvSpPr txBox="1"/>
          <p:nvPr/>
        </p:nvSpPr>
        <p:spPr>
          <a:xfrm>
            <a:off x="923544" y="1527048"/>
            <a:ext cx="1017727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To write a computer algorithm we should:</a:t>
            </a:r>
          </a:p>
          <a:p>
            <a:pPr marL="514350" indent="-514350">
              <a:buAutoNum type="arabicPeriod"/>
            </a:pPr>
            <a:r>
              <a:rPr lang="en-US" sz="2800" dirty="0"/>
              <a:t>Understand the task we are trying to perform</a:t>
            </a:r>
          </a:p>
          <a:p>
            <a:pPr marL="514350" indent="-514350">
              <a:buAutoNum type="arabicPeriod"/>
            </a:pPr>
            <a:r>
              <a:rPr lang="en-US" sz="2800" dirty="0"/>
              <a:t>Break the task down into smaller steps, until each step is something that can be performed by a computer.</a:t>
            </a:r>
          </a:p>
          <a:p>
            <a:pPr marL="514350" indent="-514350">
              <a:buAutoNum type="arabicPeriod"/>
            </a:pPr>
            <a:r>
              <a:rPr lang="en-US" sz="2800" dirty="0"/>
              <a:t>Write some computer code that has encodes this set of sequences in a format the CPU can understand.</a:t>
            </a:r>
          </a:p>
          <a:p>
            <a:pPr marL="514350" indent="-514350">
              <a:buAutoNum type="arabicPeriod"/>
            </a:pPr>
            <a:endParaRPr lang="en-US" sz="2800" dirty="0"/>
          </a:p>
          <a:p>
            <a:r>
              <a:rPr lang="en-US" sz="2800" dirty="0"/>
              <a:t>To do this, we must write our code in a particular </a:t>
            </a:r>
            <a:r>
              <a:rPr lang="en-US" sz="2800" i="1" dirty="0"/>
              <a:t>programming language</a:t>
            </a:r>
            <a:r>
              <a:rPr lang="en-US" sz="2800" dirty="0"/>
              <a:t>. In this course, we use Python. Early programmers had no choice but to use </a:t>
            </a:r>
            <a:r>
              <a:rPr lang="en-US" sz="2800" i="1" dirty="0"/>
              <a:t>machine code</a:t>
            </a:r>
            <a:r>
              <a:rPr lang="en-US" sz="2800" dirty="0"/>
              <a:t>, which uses binary to specify both data and the instruction to perform.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2039000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B5BE4A-16A0-C22F-298B-C84A2E86DE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597FE-F72D-1647-DAA5-00A3A2F1B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write computer algorithms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8ADB37-2D45-751C-00EA-1BA9BC0B3838}"/>
              </a:ext>
            </a:extLst>
          </p:cNvPr>
          <p:cNvSpPr txBox="1"/>
          <p:nvPr/>
        </p:nvSpPr>
        <p:spPr>
          <a:xfrm>
            <a:off x="923544" y="1527048"/>
            <a:ext cx="1017727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To do this, we must write our code in a particular </a:t>
            </a:r>
            <a:r>
              <a:rPr lang="en-US" sz="2800" i="1" dirty="0"/>
              <a:t>programming language</a:t>
            </a:r>
            <a:r>
              <a:rPr lang="en-US" sz="2800" dirty="0"/>
              <a:t>. In this course, we use Python. Early programmers had no choice but to use </a:t>
            </a:r>
            <a:r>
              <a:rPr lang="en-US" sz="2800" i="1" dirty="0"/>
              <a:t>machine code</a:t>
            </a:r>
            <a:r>
              <a:rPr lang="en-US" sz="2800" dirty="0"/>
              <a:t>, which uses binary to specify both data and the instruction to perform.</a:t>
            </a:r>
          </a:p>
          <a:p>
            <a:endParaRPr lang="en-US" sz="2800" dirty="0"/>
          </a:p>
        </p:txBody>
      </p:sp>
      <p:pic>
        <p:nvPicPr>
          <p:cNvPr id="3" name="Picture 2" descr="A computer code with numbers&#10;&#10;AI-generated content may be incorrect.">
            <a:extLst>
              <a:ext uri="{FF2B5EF4-FFF2-40B4-BE49-F238E27FC236}">
                <a16:creationId xmlns:a16="http://schemas.microsoft.com/office/drawing/2014/main" id="{BDA5A7D4-14F2-445A-2811-61D1A870D8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7550" y="4795847"/>
            <a:ext cx="31369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73457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1F2DF8-82B1-D984-A1A8-B0864C93D0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2D4EC-9383-10A8-84F8-1353E01B9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write computer algorithms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D77F18-EDA5-C659-9078-82195F52947A}"/>
              </a:ext>
            </a:extLst>
          </p:cNvPr>
          <p:cNvSpPr txBox="1"/>
          <p:nvPr/>
        </p:nvSpPr>
        <p:spPr>
          <a:xfrm>
            <a:off x="923544" y="1527048"/>
            <a:ext cx="1017727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To do this, we must write our code in a particular </a:t>
            </a:r>
            <a:r>
              <a:rPr lang="en-US" sz="2800" i="1" dirty="0"/>
              <a:t>programming language</a:t>
            </a:r>
            <a:r>
              <a:rPr lang="en-US" sz="2800" dirty="0"/>
              <a:t>. In this course, we use Python. Early programmers had no choice but to use </a:t>
            </a:r>
            <a:r>
              <a:rPr lang="en-US" sz="2800" i="1" dirty="0"/>
              <a:t>machine code</a:t>
            </a:r>
            <a:r>
              <a:rPr lang="en-US" sz="2800" dirty="0"/>
              <a:t>, which uses binary to specify both data and the instruction to perform.</a:t>
            </a:r>
          </a:p>
          <a:p>
            <a:endParaRPr lang="en-US" sz="2800" dirty="0"/>
          </a:p>
          <a:p>
            <a:r>
              <a:rPr lang="en-US" sz="2800" dirty="0"/>
              <a:t>This was very tedious, and so people developed </a:t>
            </a:r>
            <a:r>
              <a:rPr lang="en-US" sz="2800" i="1" dirty="0"/>
              <a:t>assembly language </a:t>
            </a:r>
            <a:r>
              <a:rPr lang="en-US" sz="2800" dirty="0"/>
              <a:t>(and tools for translating assembly into machine code).</a:t>
            </a:r>
          </a:p>
          <a:p>
            <a:endParaRPr lang="en-US" sz="2800" dirty="0"/>
          </a:p>
        </p:txBody>
      </p:sp>
      <p:pic>
        <p:nvPicPr>
          <p:cNvPr id="3" name="Picture 2" descr="A computer code with numbers&#10;&#10;AI-generated content may be incorrect.">
            <a:extLst>
              <a:ext uri="{FF2B5EF4-FFF2-40B4-BE49-F238E27FC236}">
                <a16:creationId xmlns:a16="http://schemas.microsoft.com/office/drawing/2014/main" id="{33ED3B44-326F-816D-B443-337D831A0B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4308" y="4894647"/>
            <a:ext cx="3136900" cy="1371600"/>
          </a:xfrm>
          <a:prstGeom prst="rect">
            <a:avLst/>
          </a:prstGeom>
        </p:spPr>
      </p:pic>
      <p:pic>
        <p:nvPicPr>
          <p:cNvPr id="4" name="Picture 3" descr="A computer code on a dark background&#10;&#10;AI-generated content may be incorrect.">
            <a:extLst>
              <a:ext uri="{FF2B5EF4-FFF2-40B4-BE49-F238E27FC236}">
                <a16:creationId xmlns:a16="http://schemas.microsoft.com/office/drawing/2014/main" id="{A62C6B0E-4456-7130-0B68-E5B46AA45C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0" y="4850197"/>
            <a:ext cx="2667000" cy="146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02345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2E799D-B169-104A-EC22-82206EFCF7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B0FF0-22EF-3E07-D674-464F57B63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write computer algorithms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5B90F8-9FFB-9A1A-901B-4B6406D6147F}"/>
              </a:ext>
            </a:extLst>
          </p:cNvPr>
          <p:cNvSpPr txBox="1"/>
          <p:nvPr/>
        </p:nvSpPr>
        <p:spPr>
          <a:xfrm>
            <a:off x="923544" y="1527048"/>
            <a:ext cx="10177272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To do this, we must write our code in a particular </a:t>
            </a:r>
            <a:r>
              <a:rPr lang="en-US" sz="2800" i="1" dirty="0"/>
              <a:t>programming language</a:t>
            </a:r>
            <a:r>
              <a:rPr lang="en-US" sz="2800" dirty="0"/>
              <a:t>. In this course, we use Python. Early programmers had no choice but to use </a:t>
            </a:r>
            <a:r>
              <a:rPr lang="en-US" sz="2800" i="1" dirty="0"/>
              <a:t>machine code</a:t>
            </a:r>
            <a:r>
              <a:rPr lang="en-US" sz="2800" dirty="0"/>
              <a:t>, which uses binary to specify both data and the instruction to perform.</a:t>
            </a:r>
          </a:p>
          <a:p>
            <a:endParaRPr lang="en-US" sz="2800" dirty="0"/>
          </a:p>
          <a:p>
            <a:r>
              <a:rPr lang="en-US" sz="2800" dirty="0"/>
              <a:t>This was very tedious, and so people developed </a:t>
            </a:r>
            <a:r>
              <a:rPr lang="en-US" sz="2800" i="1" dirty="0"/>
              <a:t>assembly language </a:t>
            </a:r>
            <a:r>
              <a:rPr lang="en-US" sz="2800" dirty="0"/>
              <a:t>(and tools for translating assembly into machine code).</a:t>
            </a:r>
          </a:p>
          <a:p>
            <a:endParaRPr lang="en-US" sz="2800" dirty="0"/>
          </a:p>
          <a:p>
            <a:r>
              <a:rPr lang="en-US" sz="2800" dirty="0"/>
              <a:t>Assembly is still tedious to write, so people developed </a:t>
            </a:r>
            <a:r>
              <a:rPr lang="en-US" sz="2800" i="1" dirty="0"/>
              <a:t>higher-level programming languages</a:t>
            </a:r>
            <a:r>
              <a:rPr lang="en-US" sz="2800" dirty="0"/>
              <a:t> like Python that let us write code that looks a bit more like English. </a:t>
            </a:r>
          </a:p>
        </p:txBody>
      </p:sp>
    </p:spTree>
    <p:extLst>
      <p:ext uri="{BB962C8B-B14F-4D97-AF65-F5344CB8AC3E}">
        <p14:creationId xmlns:p14="http://schemas.microsoft.com/office/powerpoint/2010/main" val="251450747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E536E7-3663-2DF1-8DD8-7D858D9D79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4B726-DC95-166A-E846-2A49B735F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write computer algorithms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6EC822-D443-7DDE-21ED-E4A3542E8BE4}"/>
              </a:ext>
            </a:extLst>
          </p:cNvPr>
          <p:cNvSpPr txBox="1"/>
          <p:nvPr/>
        </p:nvSpPr>
        <p:spPr>
          <a:xfrm>
            <a:off x="923544" y="1527048"/>
            <a:ext cx="1017727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Assembly is still tedious to write, so people developed </a:t>
            </a:r>
            <a:r>
              <a:rPr lang="en-US" sz="2800" i="1" dirty="0"/>
              <a:t>higher-level programming languages</a:t>
            </a:r>
            <a:r>
              <a:rPr lang="en-US" sz="2800" dirty="0"/>
              <a:t> like Python that let us write code that looks a bit more like English.</a:t>
            </a:r>
          </a:p>
        </p:txBody>
      </p:sp>
      <p:pic>
        <p:nvPicPr>
          <p:cNvPr id="6" name="Picture 5" descr="A computer code with numbers&#10;&#10;AI-generated content may be incorrect.">
            <a:extLst>
              <a:ext uri="{FF2B5EF4-FFF2-40B4-BE49-F238E27FC236}">
                <a16:creationId xmlns:a16="http://schemas.microsoft.com/office/drawing/2014/main" id="{149BD504-4F31-DD0F-ABDB-41D88C0071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6900" y="2912043"/>
            <a:ext cx="3136900" cy="1371600"/>
          </a:xfrm>
          <a:prstGeom prst="rect">
            <a:avLst/>
          </a:prstGeom>
        </p:spPr>
      </p:pic>
      <p:pic>
        <p:nvPicPr>
          <p:cNvPr id="7" name="Picture 6" descr="A computer code on a dark background&#10;&#10;AI-generated content may be incorrect.">
            <a:extLst>
              <a:ext uri="{FF2B5EF4-FFF2-40B4-BE49-F238E27FC236}">
                <a16:creationId xmlns:a16="http://schemas.microsoft.com/office/drawing/2014/main" id="{1724289C-A58E-FE61-5A02-CE71EA2EB5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8353" y="2926962"/>
            <a:ext cx="2667000" cy="1460500"/>
          </a:xfrm>
          <a:prstGeom prst="rect">
            <a:avLst/>
          </a:prstGeom>
        </p:spPr>
      </p:pic>
      <p:pic>
        <p:nvPicPr>
          <p:cNvPr id="8" name="Picture 7" descr="A close up of a speed&#10;&#10;AI-generated content may be incorrect.">
            <a:extLst>
              <a:ext uri="{FF2B5EF4-FFF2-40B4-BE49-F238E27FC236}">
                <a16:creationId xmlns:a16="http://schemas.microsoft.com/office/drawing/2014/main" id="{2C6ACF9B-D438-2871-F11B-ED4F6600B3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560" y="2912043"/>
            <a:ext cx="3784600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49921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78D8DE-FD9E-9572-46FB-304AF39EAE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69DF7-E0B9-A190-4AF5-BE16902F7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write computer algorithms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5E720A-41FD-9C42-BBB1-1BA6F04FF0C6}"/>
              </a:ext>
            </a:extLst>
          </p:cNvPr>
          <p:cNvSpPr txBox="1"/>
          <p:nvPr/>
        </p:nvSpPr>
        <p:spPr>
          <a:xfrm>
            <a:off x="923544" y="1527048"/>
            <a:ext cx="1017727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Assembly is still tedious to write, so people developed </a:t>
            </a:r>
            <a:r>
              <a:rPr lang="en-US" sz="2800" i="1" dirty="0"/>
              <a:t>higher-level programming languages</a:t>
            </a:r>
            <a:r>
              <a:rPr lang="en-US" sz="2800" dirty="0"/>
              <a:t> like Python that let us write code that looks a bit more like English.</a:t>
            </a:r>
          </a:p>
        </p:txBody>
      </p:sp>
      <p:pic>
        <p:nvPicPr>
          <p:cNvPr id="3" name="Picture 2" descr="A computer code with numbers&#10;&#10;AI-generated content may be incorrect.">
            <a:extLst>
              <a:ext uri="{FF2B5EF4-FFF2-40B4-BE49-F238E27FC236}">
                <a16:creationId xmlns:a16="http://schemas.microsoft.com/office/drawing/2014/main" id="{622798CC-00D5-9C0C-BA50-A3102FFAEF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6900" y="2912043"/>
            <a:ext cx="3136900" cy="1371600"/>
          </a:xfrm>
          <a:prstGeom prst="rect">
            <a:avLst/>
          </a:prstGeom>
        </p:spPr>
      </p:pic>
      <p:pic>
        <p:nvPicPr>
          <p:cNvPr id="4" name="Picture 3" descr="A computer code on a dark background&#10;&#10;AI-generated content may be incorrect.">
            <a:extLst>
              <a:ext uri="{FF2B5EF4-FFF2-40B4-BE49-F238E27FC236}">
                <a16:creationId xmlns:a16="http://schemas.microsoft.com/office/drawing/2014/main" id="{0DAA0F6E-B195-2CB1-EFEA-E26AE7F86F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8353" y="2926962"/>
            <a:ext cx="2667000" cy="1460500"/>
          </a:xfrm>
          <a:prstGeom prst="rect">
            <a:avLst/>
          </a:prstGeom>
        </p:spPr>
      </p:pic>
      <p:pic>
        <p:nvPicPr>
          <p:cNvPr id="5" name="Picture 4" descr="A close up of a speed&#10;&#10;AI-generated content may be incorrect.">
            <a:extLst>
              <a:ext uri="{FF2B5EF4-FFF2-40B4-BE49-F238E27FC236}">
                <a16:creationId xmlns:a16="http://schemas.microsoft.com/office/drawing/2014/main" id="{11B2A3CB-5478-EF4A-3C6B-20D83DCF57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0560" y="2912043"/>
            <a:ext cx="3784600" cy="7239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5C88F60-A86C-E5E3-1EB7-EF66F9C8C3DD}"/>
              </a:ext>
            </a:extLst>
          </p:cNvPr>
          <p:cNvSpPr txBox="1"/>
          <p:nvPr/>
        </p:nvSpPr>
        <p:spPr>
          <a:xfrm>
            <a:off x="923544" y="4402381"/>
            <a:ext cx="1017727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Although Python looks like English, it is not. Valid Python must follow a specified pattern (</a:t>
            </a:r>
            <a:r>
              <a:rPr lang="en-US" sz="2800" i="1" dirty="0"/>
              <a:t>syntax), </a:t>
            </a:r>
            <a:r>
              <a:rPr lang="en-US" sz="2800" dirty="0"/>
              <a:t>or you’ll get an error.</a:t>
            </a:r>
            <a:r>
              <a:rPr lang="en-US" sz="2800" i="1" dirty="0"/>
              <a:t> </a:t>
            </a:r>
            <a:r>
              <a:rPr lang="en-US" sz="2800" dirty="0"/>
              <a:t>One of your main jobs is to understand the </a:t>
            </a:r>
            <a:r>
              <a:rPr lang="en-US" sz="2800" i="1" dirty="0"/>
              <a:t>semantics of </a:t>
            </a:r>
            <a:r>
              <a:rPr lang="en-US" sz="2800" dirty="0"/>
              <a:t>Python syntax </a:t>
            </a:r>
            <a:r>
              <a:rPr lang="en-US" sz="2800" dirty="0" err="1"/>
              <a:t>i.e</a:t>
            </a:r>
            <a:r>
              <a:rPr lang="en-US" sz="2800" dirty="0"/>
              <a:t> how will a line of Python code change the state (</a:t>
            </a:r>
            <a:r>
              <a:rPr lang="en-US" sz="2800" dirty="0" err="1"/>
              <a:t>i.e</a:t>
            </a:r>
            <a:r>
              <a:rPr lang="en-US" sz="2800" dirty="0"/>
              <a:t> memory) of the computer?</a:t>
            </a:r>
          </a:p>
        </p:txBody>
      </p:sp>
    </p:spTree>
    <p:extLst>
      <p:ext uri="{BB962C8B-B14F-4D97-AF65-F5344CB8AC3E}">
        <p14:creationId xmlns:p14="http://schemas.microsoft.com/office/powerpoint/2010/main" val="3809527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6A09F-C0AE-4396-13F8-A5819F58D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B20A90-9A7F-509C-D767-84D535328D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Understand what we mean by the word </a:t>
            </a:r>
            <a:r>
              <a:rPr lang="en-US" i="1" dirty="0"/>
              <a:t>algorithm.</a:t>
            </a:r>
            <a:endParaRPr lang="en-US" dirty="0"/>
          </a:p>
          <a:p>
            <a:r>
              <a:rPr lang="en-US" dirty="0"/>
              <a:t>Practice designing some basic algorithms</a:t>
            </a:r>
          </a:p>
          <a:p>
            <a:r>
              <a:rPr lang="en-US" dirty="0"/>
              <a:t>Begin to develop a mental model of how a computer can </a:t>
            </a:r>
            <a:r>
              <a:rPr lang="en-US" i="1" dirty="0"/>
              <a:t>execute</a:t>
            </a:r>
            <a:r>
              <a:rPr lang="en-US" dirty="0"/>
              <a:t> an algorithm. </a:t>
            </a:r>
          </a:p>
        </p:txBody>
      </p:sp>
    </p:spTree>
    <p:extLst>
      <p:ext uri="{BB962C8B-B14F-4D97-AF65-F5344CB8AC3E}">
        <p14:creationId xmlns:p14="http://schemas.microsoft.com/office/powerpoint/2010/main" val="386291436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427638-50F2-9B3D-E903-56CB2048B6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E03CB-8E88-D5F0-9246-979917B38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write computer algorithms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F7D07C-605F-0789-D6E5-F480E86D0E9A}"/>
              </a:ext>
            </a:extLst>
          </p:cNvPr>
          <p:cNvSpPr txBox="1"/>
          <p:nvPr/>
        </p:nvSpPr>
        <p:spPr>
          <a:xfrm>
            <a:off x="838200" y="1690688"/>
            <a:ext cx="101772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Although Python looks like English, it is not. Valid Python must follow a specified pattern (</a:t>
            </a:r>
            <a:r>
              <a:rPr lang="en-US" sz="2000" i="1" dirty="0"/>
              <a:t>syntax), </a:t>
            </a:r>
            <a:r>
              <a:rPr lang="en-US" sz="2000" dirty="0"/>
              <a:t>or you’ll get an error.</a:t>
            </a:r>
            <a:r>
              <a:rPr lang="en-US" sz="2000" i="1" dirty="0"/>
              <a:t> </a:t>
            </a:r>
            <a:r>
              <a:rPr lang="en-US" sz="2000" dirty="0"/>
              <a:t>One of your main jobs is to understand the </a:t>
            </a:r>
            <a:r>
              <a:rPr lang="en-US" sz="2000" i="1" dirty="0"/>
              <a:t>semantics of </a:t>
            </a:r>
            <a:r>
              <a:rPr lang="en-US" sz="2000" dirty="0"/>
              <a:t>Python syntax </a:t>
            </a:r>
            <a:r>
              <a:rPr lang="en-US" sz="2000" dirty="0" err="1"/>
              <a:t>i.e</a:t>
            </a:r>
            <a:r>
              <a:rPr lang="en-US" sz="2000" dirty="0"/>
              <a:t> how will a line of Python code change the state (</a:t>
            </a:r>
            <a:r>
              <a:rPr lang="en-US" sz="2000" dirty="0" err="1"/>
              <a:t>i.e</a:t>
            </a:r>
            <a:r>
              <a:rPr lang="en-US" sz="2000" dirty="0"/>
              <a:t> memory) of the computer?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C2AFD8E-2DBF-8C17-0E3D-B9296810448E}"/>
              </a:ext>
            </a:extLst>
          </p:cNvPr>
          <p:cNvGrpSpPr/>
          <p:nvPr/>
        </p:nvGrpSpPr>
        <p:grpSpPr>
          <a:xfrm>
            <a:off x="1097438" y="3459801"/>
            <a:ext cx="10256362" cy="3033074"/>
            <a:chOff x="857840" y="395926"/>
            <a:chExt cx="10256362" cy="3033074"/>
          </a:xfrm>
        </p:grpSpPr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983B35AE-5CD7-73D3-1F26-313B640EBB98}"/>
                </a:ext>
              </a:extLst>
            </p:cNvPr>
            <p:cNvSpPr/>
            <p:nvPr/>
          </p:nvSpPr>
          <p:spPr>
            <a:xfrm>
              <a:off x="4854804" y="1011117"/>
              <a:ext cx="6259398" cy="2417883"/>
            </a:xfrm>
            <a:prstGeom prst="roundRect">
              <a:avLst/>
            </a:pr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9CFF80B-345F-E631-5985-8653B699455A}"/>
                </a:ext>
              </a:extLst>
            </p:cNvPr>
            <p:cNvSpPr txBox="1"/>
            <p:nvPr/>
          </p:nvSpPr>
          <p:spPr>
            <a:xfrm>
              <a:off x="7396062" y="395926"/>
              <a:ext cx="1176883" cy="4908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Memory</a:t>
              </a: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F77250E-8425-B4C7-9768-AF33595D5DE8}"/>
                </a:ext>
              </a:extLst>
            </p:cNvPr>
            <p:cNvGrpSpPr/>
            <p:nvPr/>
          </p:nvGrpSpPr>
          <p:grpSpPr>
            <a:xfrm>
              <a:off x="857840" y="395926"/>
              <a:ext cx="3761296" cy="3033074"/>
              <a:chOff x="1121791" y="395926"/>
              <a:chExt cx="3761296" cy="3033074"/>
            </a:xfrm>
          </p:grpSpPr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DC73FCE8-CD22-1F05-A380-04C9F629A1C2}"/>
                  </a:ext>
                </a:extLst>
              </p:cNvPr>
              <p:cNvGrpSpPr/>
              <p:nvPr/>
            </p:nvGrpSpPr>
            <p:grpSpPr>
              <a:xfrm>
                <a:off x="1121791" y="395926"/>
                <a:ext cx="3761296" cy="3033074"/>
                <a:chOff x="4207110" y="914400"/>
                <a:chExt cx="3819260" cy="2282283"/>
              </a:xfrm>
            </p:grpSpPr>
            <p:sp>
              <p:nvSpPr>
                <p:cNvPr id="25" name="Rounded Rectangle 24">
                  <a:extLst>
                    <a:ext uri="{FF2B5EF4-FFF2-40B4-BE49-F238E27FC236}">
                      <a16:creationId xmlns:a16="http://schemas.microsoft.com/office/drawing/2014/main" id="{9F570706-8C19-C693-3FD7-596E046ABA54}"/>
                    </a:ext>
                  </a:extLst>
                </p:cNvPr>
                <p:cNvSpPr/>
                <p:nvPr/>
              </p:nvSpPr>
              <p:spPr>
                <a:xfrm>
                  <a:off x="4207110" y="1377310"/>
                  <a:ext cx="3819260" cy="1819373"/>
                </a:xfrm>
                <a:prstGeom prst="roundRect">
                  <a:avLst/>
                </a:prstGeom>
                <a:noFill/>
                <a:ln w="3810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84DE6233-922D-9ECB-4BCA-C6904408B728}"/>
                    </a:ext>
                  </a:extLst>
                </p:cNvPr>
                <p:cNvSpPr txBox="1"/>
                <p:nvPr/>
              </p:nvSpPr>
              <p:spPr>
                <a:xfrm>
                  <a:off x="5582238" y="914400"/>
                  <a:ext cx="1027522" cy="2779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Program</a:t>
                  </a:r>
                </a:p>
              </p:txBody>
            </p:sp>
          </p:grpSp>
          <p:pic>
            <p:nvPicPr>
              <p:cNvPr id="24" name="Picture 23" descr="A screen shot of a computer&#10;&#10;AI-generated content may be incorrect.">
                <a:extLst>
                  <a:ext uri="{FF2B5EF4-FFF2-40B4-BE49-F238E27FC236}">
                    <a16:creationId xmlns:a16="http://schemas.microsoft.com/office/drawing/2014/main" id="{40B9EB3F-810D-5775-5B1D-3EA2F0E266E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33122" y="1130824"/>
                <a:ext cx="2897780" cy="2159130"/>
              </a:xfrm>
              <a:prstGeom prst="rect">
                <a:avLst/>
              </a:prstGeom>
            </p:spPr>
          </p:pic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EAA3AF5E-6AB9-ED66-119D-360F59FE785B}"/>
                </a:ext>
              </a:extLst>
            </p:cNvPr>
            <p:cNvGrpSpPr/>
            <p:nvPr/>
          </p:nvGrpSpPr>
          <p:grpSpPr>
            <a:xfrm>
              <a:off x="5406273" y="1206134"/>
              <a:ext cx="5156460" cy="2027848"/>
              <a:chOff x="5335571" y="1206134"/>
              <a:chExt cx="5156460" cy="2027848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3FDF103F-7FD4-5548-7E82-0D65F39769DA}"/>
                  </a:ext>
                </a:extLst>
              </p:cNvPr>
              <p:cNvGrpSpPr/>
              <p:nvPr/>
            </p:nvGrpSpPr>
            <p:grpSpPr>
              <a:xfrm>
                <a:off x="5335571" y="1206135"/>
                <a:ext cx="2460396" cy="2027847"/>
                <a:chOff x="5335571" y="1319753"/>
                <a:chExt cx="2460396" cy="2027847"/>
              </a:xfrm>
            </p:grpSpPr>
            <p:sp>
              <p:nvSpPr>
                <p:cNvPr id="19" name="Rounded Rectangle 18">
                  <a:extLst>
                    <a:ext uri="{FF2B5EF4-FFF2-40B4-BE49-F238E27FC236}">
                      <a16:creationId xmlns:a16="http://schemas.microsoft.com/office/drawing/2014/main" id="{285A0A7D-2836-127F-B9B7-2929E618583A}"/>
                    </a:ext>
                  </a:extLst>
                </p:cNvPr>
                <p:cNvSpPr/>
                <p:nvPr/>
              </p:nvSpPr>
              <p:spPr>
                <a:xfrm>
                  <a:off x="5335571" y="1319753"/>
                  <a:ext cx="2460396" cy="443059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Program Counter: 8</a:t>
                  </a:r>
                </a:p>
              </p:txBody>
            </p:sp>
            <p:sp>
              <p:nvSpPr>
                <p:cNvPr id="20" name="Rounded Rectangle 19">
                  <a:extLst>
                    <a:ext uri="{FF2B5EF4-FFF2-40B4-BE49-F238E27FC236}">
                      <a16:creationId xmlns:a16="http://schemas.microsoft.com/office/drawing/2014/main" id="{C1ED18B4-9A68-2035-58FC-91BD35BB8FE8}"/>
                    </a:ext>
                  </a:extLst>
                </p:cNvPr>
                <p:cNvSpPr/>
                <p:nvPr/>
              </p:nvSpPr>
              <p:spPr>
                <a:xfrm>
                  <a:off x="5335571" y="1849918"/>
                  <a:ext cx="2460396" cy="443059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a: 1</a:t>
                  </a:r>
                </a:p>
              </p:txBody>
            </p:sp>
            <p:sp>
              <p:nvSpPr>
                <p:cNvPr id="21" name="Rounded Rectangle 20">
                  <a:extLst>
                    <a:ext uri="{FF2B5EF4-FFF2-40B4-BE49-F238E27FC236}">
                      <a16:creationId xmlns:a16="http://schemas.microsoft.com/office/drawing/2014/main" id="{D526DA9B-C412-F964-8ABD-B4ED51FFFD52}"/>
                    </a:ext>
                  </a:extLst>
                </p:cNvPr>
                <p:cNvSpPr/>
                <p:nvPr/>
              </p:nvSpPr>
              <p:spPr>
                <a:xfrm>
                  <a:off x="5335571" y="2380083"/>
                  <a:ext cx="2460396" cy="443059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b: 2</a:t>
                  </a:r>
                </a:p>
              </p:txBody>
            </p:sp>
            <p:sp>
              <p:nvSpPr>
                <p:cNvPr id="22" name="Rounded Rectangle 21">
                  <a:extLst>
                    <a:ext uri="{FF2B5EF4-FFF2-40B4-BE49-F238E27FC236}">
                      <a16:creationId xmlns:a16="http://schemas.microsoft.com/office/drawing/2014/main" id="{51C82E45-7FE4-EF64-86AF-9A3E8E7BC040}"/>
                    </a:ext>
                  </a:extLst>
                </p:cNvPr>
                <p:cNvSpPr/>
                <p:nvPr/>
              </p:nvSpPr>
              <p:spPr>
                <a:xfrm>
                  <a:off x="5335571" y="2904541"/>
                  <a:ext cx="2460396" cy="443059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c: 3</a:t>
                  </a:r>
                </a:p>
              </p:txBody>
            </p:sp>
          </p:grp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ADEAE15F-A60B-54C5-7362-BB9A9C5F6286}"/>
                  </a:ext>
                </a:extLst>
              </p:cNvPr>
              <p:cNvGrpSpPr/>
              <p:nvPr/>
            </p:nvGrpSpPr>
            <p:grpSpPr>
              <a:xfrm>
                <a:off x="8031635" y="1206134"/>
                <a:ext cx="2460396" cy="2027848"/>
                <a:chOff x="8031635" y="1319752"/>
                <a:chExt cx="2460396" cy="2027848"/>
              </a:xfrm>
            </p:grpSpPr>
            <p:sp>
              <p:nvSpPr>
                <p:cNvPr id="15" name="Rounded Rectangle 14">
                  <a:extLst>
                    <a:ext uri="{FF2B5EF4-FFF2-40B4-BE49-F238E27FC236}">
                      <a16:creationId xmlns:a16="http://schemas.microsoft.com/office/drawing/2014/main" id="{2570723E-883F-7D0C-1E10-4AAEC40D792B}"/>
                    </a:ext>
                  </a:extLst>
                </p:cNvPr>
                <p:cNvSpPr/>
                <p:nvPr/>
              </p:nvSpPr>
              <p:spPr>
                <a:xfrm>
                  <a:off x="8031635" y="1319752"/>
                  <a:ext cx="2460396" cy="443059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d: 4</a:t>
                  </a:r>
                </a:p>
              </p:txBody>
            </p:sp>
            <p:sp>
              <p:nvSpPr>
                <p:cNvPr id="16" name="Rounded Rectangle 15">
                  <a:extLst>
                    <a:ext uri="{FF2B5EF4-FFF2-40B4-BE49-F238E27FC236}">
                      <a16:creationId xmlns:a16="http://schemas.microsoft.com/office/drawing/2014/main" id="{B8882A41-C50F-83F8-3558-0B7AC8C16441}"/>
                    </a:ext>
                  </a:extLst>
                </p:cNvPr>
                <p:cNvSpPr/>
                <p:nvPr/>
              </p:nvSpPr>
              <p:spPr>
                <a:xfrm>
                  <a:off x="8031635" y="1849916"/>
                  <a:ext cx="2460396" cy="443059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sum1: 3</a:t>
                  </a:r>
                </a:p>
              </p:txBody>
            </p:sp>
            <p:sp>
              <p:nvSpPr>
                <p:cNvPr id="17" name="Rounded Rectangle 16">
                  <a:extLst>
                    <a:ext uri="{FF2B5EF4-FFF2-40B4-BE49-F238E27FC236}">
                      <a16:creationId xmlns:a16="http://schemas.microsoft.com/office/drawing/2014/main" id="{AACADB45-A1D1-5B4E-2C8A-758D7F74380B}"/>
                    </a:ext>
                  </a:extLst>
                </p:cNvPr>
                <p:cNvSpPr/>
                <p:nvPr/>
              </p:nvSpPr>
              <p:spPr>
                <a:xfrm>
                  <a:off x="8031635" y="2375182"/>
                  <a:ext cx="2460396" cy="443059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sum2: 7</a:t>
                  </a:r>
                </a:p>
              </p:txBody>
            </p:sp>
            <p:sp>
              <p:nvSpPr>
                <p:cNvPr id="18" name="Rounded Rectangle 17">
                  <a:extLst>
                    <a:ext uri="{FF2B5EF4-FFF2-40B4-BE49-F238E27FC236}">
                      <a16:creationId xmlns:a16="http://schemas.microsoft.com/office/drawing/2014/main" id="{6A9076C2-B149-4D56-2B6D-42B15EB4178F}"/>
                    </a:ext>
                  </a:extLst>
                </p:cNvPr>
                <p:cNvSpPr/>
                <p:nvPr/>
              </p:nvSpPr>
              <p:spPr>
                <a:xfrm>
                  <a:off x="8031635" y="2904541"/>
                  <a:ext cx="2460396" cy="443059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total: 10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329769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83A64F-1061-7688-8264-9ADD78F6B3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16C70-C3D3-DA82-56DF-5B98E4494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3284C4-8633-A94B-7B32-754C491ED5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An algorithm is a set of instructions that can be followed to complete a task.</a:t>
            </a:r>
          </a:p>
          <a:p>
            <a:pPr marL="0" indent="0">
              <a:buNone/>
            </a:pPr>
            <a:r>
              <a:rPr lang="en-US" dirty="0"/>
              <a:t>For example, to make a Lego model, we follow instructions.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75A48C2-D42F-E9CE-73C8-A1E6336B9AE7}"/>
              </a:ext>
            </a:extLst>
          </p:cNvPr>
          <p:cNvGrpSpPr/>
          <p:nvPr/>
        </p:nvGrpSpPr>
        <p:grpSpPr>
          <a:xfrm>
            <a:off x="1587011" y="3604846"/>
            <a:ext cx="9017977" cy="2022841"/>
            <a:chOff x="838200" y="4001294"/>
            <a:chExt cx="10515600" cy="2358776"/>
          </a:xfrm>
        </p:grpSpPr>
        <p:pic>
          <p:nvPicPr>
            <p:cNvPr id="1026" name="Picture 2" descr="Police Station">
              <a:extLst>
                <a:ext uri="{FF2B5EF4-FFF2-40B4-BE49-F238E27FC236}">
                  <a16:creationId xmlns:a16="http://schemas.microsoft.com/office/drawing/2014/main" id="{9637D37C-FAD2-5BD8-5ADB-A50D6FCE9CC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200" y="4001294"/>
              <a:ext cx="2768517" cy="23587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5" descr="A instructions for building a house&#10;&#10;AI-generated content may be incorrect.">
              <a:extLst>
                <a:ext uri="{FF2B5EF4-FFF2-40B4-BE49-F238E27FC236}">
                  <a16:creationId xmlns:a16="http://schemas.microsoft.com/office/drawing/2014/main" id="{84E45741-F93F-1F93-736A-5A2FD4BECB5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11597" y="4129727"/>
              <a:ext cx="2768517" cy="2101911"/>
            </a:xfrm>
            <a:prstGeom prst="rect">
              <a:avLst/>
            </a:prstGeom>
          </p:spPr>
        </p:pic>
        <p:pic>
          <p:nvPicPr>
            <p:cNvPr id="8" name="Picture 7" descr="A black and white lego block&#10;&#10;AI-generated content may be incorrect.">
              <a:extLst>
                <a:ext uri="{FF2B5EF4-FFF2-40B4-BE49-F238E27FC236}">
                  <a16:creationId xmlns:a16="http://schemas.microsoft.com/office/drawing/2014/main" id="{5B8A5E4C-7BED-718B-82AF-349E584E493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584993" y="4129726"/>
              <a:ext cx="2768807" cy="210191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729184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49C0D0-3C40-AF6A-0655-2AD4044F3F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D4BCA-5224-F68C-2663-0047BD738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DC60F-2315-E18A-9F12-91AC58DF9B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4222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An algorithm is a set of instructions that can be followed to complete a task.</a:t>
            </a:r>
          </a:p>
          <a:p>
            <a:pPr marL="0" indent="0">
              <a:buNone/>
            </a:pPr>
            <a:r>
              <a:rPr lang="en-US" dirty="0"/>
              <a:t>For example, to make a Lego model, we follow instructions.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Question: Discuss (2-3 mins) some examples of algorithms you have encountered in your daily lives.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D73E7A1-0A80-4927-8E6A-C0E6021DE2AC}"/>
              </a:ext>
            </a:extLst>
          </p:cNvPr>
          <p:cNvGrpSpPr/>
          <p:nvPr/>
        </p:nvGrpSpPr>
        <p:grpSpPr>
          <a:xfrm>
            <a:off x="1587011" y="3604846"/>
            <a:ext cx="9017977" cy="2022841"/>
            <a:chOff x="838200" y="4001294"/>
            <a:chExt cx="10515600" cy="2358776"/>
          </a:xfrm>
        </p:grpSpPr>
        <p:pic>
          <p:nvPicPr>
            <p:cNvPr id="5" name="Picture 2" descr="Police Station">
              <a:extLst>
                <a:ext uri="{FF2B5EF4-FFF2-40B4-BE49-F238E27FC236}">
                  <a16:creationId xmlns:a16="http://schemas.microsoft.com/office/drawing/2014/main" id="{C8AEC52C-4ED3-767E-ECF2-7197791549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200" y="4001294"/>
              <a:ext cx="2768517" cy="23587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A instructions for building a house&#10;&#10;AI-generated content may be incorrect.">
              <a:extLst>
                <a:ext uri="{FF2B5EF4-FFF2-40B4-BE49-F238E27FC236}">
                  <a16:creationId xmlns:a16="http://schemas.microsoft.com/office/drawing/2014/main" id="{0AF41498-AD21-95B9-5549-B723C81FAE7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711597" y="4129727"/>
              <a:ext cx="2768517" cy="2101911"/>
            </a:xfrm>
            <a:prstGeom prst="rect">
              <a:avLst/>
            </a:prstGeom>
          </p:spPr>
        </p:pic>
        <p:pic>
          <p:nvPicPr>
            <p:cNvPr id="10" name="Picture 9" descr="A black and white lego block&#10;&#10;AI-generated content may be incorrect.">
              <a:extLst>
                <a:ext uri="{FF2B5EF4-FFF2-40B4-BE49-F238E27FC236}">
                  <a16:creationId xmlns:a16="http://schemas.microsoft.com/office/drawing/2014/main" id="{AB8CC5B0-E25A-2029-0131-16F1A3B9263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584993" y="4129726"/>
              <a:ext cx="2768807" cy="210191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802416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7A1B5-2263-8C5A-7C8C-9D0757537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Designing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A0ABF-F337-6F3A-B182-C2D77F7D30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this course, we won’t just be </a:t>
            </a:r>
            <a:r>
              <a:rPr lang="en-US" i="1" dirty="0"/>
              <a:t>following</a:t>
            </a:r>
            <a:r>
              <a:rPr lang="en-US" dirty="0"/>
              <a:t> algorithms, but also </a:t>
            </a:r>
            <a:r>
              <a:rPr lang="en-US" i="1" dirty="0"/>
              <a:t>designing them. </a:t>
            </a:r>
          </a:p>
          <a:p>
            <a:r>
              <a:rPr lang="en-US" dirty="0"/>
              <a:t>Typically, this means breaking a larger job down into a sequence of smaller steps. </a:t>
            </a:r>
          </a:p>
          <a:p>
            <a:pPr lvl="1"/>
            <a:r>
              <a:rPr lang="en-US" dirty="0"/>
              <a:t>We may do this </a:t>
            </a:r>
            <a:r>
              <a:rPr lang="en-US" i="1" dirty="0"/>
              <a:t>iteratively- </a:t>
            </a:r>
            <a:r>
              <a:rPr lang="en-US" dirty="0" err="1"/>
              <a:t>e.g</a:t>
            </a:r>
            <a:r>
              <a:rPr lang="en-US" dirty="0"/>
              <a:t> we may need to break some of our “smaller steps” into separate tasks.</a:t>
            </a:r>
          </a:p>
          <a:p>
            <a:pPr lvl="1"/>
            <a:r>
              <a:rPr lang="en-US" dirty="0"/>
              <a:t>Often we will make use of </a:t>
            </a:r>
            <a:r>
              <a:rPr lang="en-US" i="1" dirty="0"/>
              <a:t>decisions</a:t>
            </a:r>
            <a:r>
              <a:rPr lang="en-US" dirty="0"/>
              <a:t> (using some criteria to decide which instruction should be done next) and </a:t>
            </a:r>
            <a:r>
              <a:rPr lang="en-US" i="1" dirty="0"/>
              <a:t>iteration</a:t>
            </a:r>
            <a:r>
              <a:rPr lang="en-US" dirty="0"/>
              <a:t> (repeating an instruction some number of times). </a:t>
            </a:r>
          </a:p>
        </p:txBody>
      </p:sp>
    </p:spTree>
    <p:extLst>
      <p:ext uri="{BB962C8B-B14F-4D97-AF65-F5344CB8AC3E}">
        <p14:creationId xmlns:p14="http://schemas.microsoft.com/office/powerpoint/2010/main" val="25477022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2BC28A-6609-A7EE-755F-BCE65714D6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C5BEC-4030-A73E-5B6C-0354A9096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Designing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37B913-CFBE-5BDE-8AA4-2A678379DC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Example:  An algorithm for making a cup of tea.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78859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3758EF-3098-5A77-E34A-FCB80F452A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FE4A5-6AE0-ACC4-92D9-B2572264B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Designing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4670F7-2C59-936E-E405-FEF6585316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Example:  An algorithm for making a cup of tea.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Fill kettle with water</a:t>
            </a:r>
          </a:p>
          <a:p>
            <a:pPr marL="514350" indent="-514350">
              <a:buAutoNum type="arabicPeriod"/>
            </a:pPr>
            <a:r>
              <a:rPr lang="en-US" dirty="0"/>
              <a:t>Turn on kettle</a:t>
            </a:r>
          </a:p>
          <a:p>
            <a:pPr marL="514350" indent="-514350">
              <a:buAutoNum type="arabicPeriod"/>
            </a:pPr>
            <a:r>
              <a:rPr lang="en-US" dirty="0"/>
              <a:t>Put teabag in cup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Add milk</a:t>
            </a:r>
          </a:p>
          <a:p>
            <a:pPr marL="514350" indent="-514350">
              <a:buAutoNum type="arabicPeriod"/>
            </a:pPr>
            <a:r>
              <a:rPr lang="en-US" dirty="0"/>
              <a:t>If kettle has boiled then pour water into cup. </a:t>
            </a:r>
          </a:p>
          <a:p>
            <a:pPr marL="514350" indent="-514350">
              <a:buAutoNum type="arabicPeriod"/>
            </a:pPr>
            <a:r>
              <a:rPr lang="en-US" dirty="0"/>
              <a:t>Wait for tea to steep</a:t>
            </a:r>
          </a:p>
          <a:p>
            <a:pPr marL="514350" indent="-514350">
              <a:buAutoNum type="arabicPeriod"/>
            </a:pPr>
            <a:r>
              <a:rPr lang="en-US" dirty="0"/>
              <a:t>Remove teabag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3748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1819</TotalTime>
  <Words>2331</Words>
  <Application>Microsoft Macintosh PowerPoint</Application>
  <PresentationFormat>Widescreen</PresentationFormat>
  <Paragraphs>315</Paragraphs>
  <Slides>40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4" baseType="lpstr">
      <vt:lpstr>Aptos</vt:lpstr>
      <vt:lpstr>Aptos Display</vt:lpstr>
      <vt:lpstr>Arial</vt:lpstr>
      <vt:lpstr>Office Theme</vt:lpstr>
      <vt:lpstr>Algorithms and how a computer executes them</vt:lpstr>
      <vt:lpstr>What do you already know? </vt:lpstr>
      <vt:lpstr>What do you already know?</vt:lpstr>
      <vt:lpstr>Today’s learning objectives</vt:lpstr>
      <vt:lpstr>Algorithms</vt:lpstr>
      <vt:lpstr>Algorithms</vt:lpstr>
      <vt:lpstr>Designing algorithms</vt:lpstr>
      <vt:lpstr>Designing algorithms</vt:lpstr>
      <vt:lpstr>Designing algorithms</vt:lpstr>
      <vt:lpstr>Designing algorithms</vt:lpstr>
      <vt:lpstr>Designing algorithms</vt:lpstr>
      <vt:lpstr>Designing algorithms</vt:lpstr>
      <vt:lpstr>Designing algorithms</vt:lpstr>
      <vt:lpstr>How a computer executes algorithms</vt:lpstr>
      <vt:lpstr>How a computer executes algorithms</vt:lpstr>
      <vt:lpstr>How a computer executes algorithms</vt:lpstr>
      <vt:lpstr>How a computer executes algorithms</vt:lpstr>
      <vt:lpstr>How a computer executes algorithms</vt:lpstr>
      <vt:lpstr>How a computer executes algorithms</vt:lpstr>
      <vt:lpstr>How a computer executes algorithms</vt:lpstr>
      <vt:lpstr>How a computer executes algorithms</vt:lpstr>
      <vt:lpstr>How a computer executes algorithms</vt:lpstr>
      <vt:lpstr>How a computer executes algorithms</vt:lpstr>
      <vt:lpstr>How a computer executes algorithms</vt:lpstr>
      <vt:lpstr>How a computer executes algorithms</vt:lpstr>
      <vt:lpstr>How a computer executes algorithms</vt:lpstr>
      <vt:lpstr>How a computer executes algorithms</vt:lpstr>
      <vt:lpstr>How a computer executes algorithms</vt:lpstr>
      <vt:lpstr>How a computer executes algorithms</vt:lpstr>
      <vt:lpstr>How a computer executes algorithms</vt:lpstr>
      <vt:lpstr>How a computer executes algorithms</vt:lpstr>
      <vt:lpstr>How a computer executes algorithms</vt:lpstr>
      <vt:lpstr>How to write computer algorithms</vt:lpstr>
      <vt:lpstr>How to write computer algorithms</vt:lpstr>
      <vt:lpstr>How to write computer algorithms</vt:lpstr>
      <vt:lpstr>How to write computer algorithms</vt:lpstr>
      <vt:lpstr>How to write computer algorithms</vt:lpstr>
      <vt:lpstr>How to write computer algorithms</vt:lpstr>
      <vt:lpstr>How to write computer algorithms</vt:lpstr>
      <vt:lpstr>How to write computer algorithms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Martin Garrad</dc:creator>
  <cp:lastModifiedBy>Martin Garrad</cp:lastModifiedBy>
  <cp:revision>1</cp:revision>
  <dcterms:created xsi:type="dcterms:W3CDTF">2025-08-04T11:15:52Z</dcterms:created>
  <dcterms:modified xsi:type="dcterms:W3CDTF">2025-09-24T12:35:50Z</dcterms:modified>
</cp:coreProperties>
</file>