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58B1-DB04-4C0D-6467-B45722ABF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31EBC-254E-1FED-500B-6C4420681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23A70-0017-4B49-0A4C-7BDD8DF7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35AB9-1EFB-D7A7-C301-506DB66E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19C4A-9415-502B-95AF-1BB7F0DB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3E2E-760E-91C3-6A00-2BEF364F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69287-1225-AF6C-F47D-9490F6177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12BE-561D-D8AE-AA1B-7CEA5BC8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41ED8-714C-3E58-1261-300EB091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71E5-0350-0226-510D-732CE1CB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8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9CA30-7C15-2C89-5802-33B8A7E7A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E7E81-9FE0-D86B-94D0-6BA3941D5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A6A77-3638-9608-288B-C9C5463C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463F0-8226-CFEE-12B7-1739F432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E28D9-B6F1-8221-20FA-D80DEF90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0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89D2-FAF0-9012-7559-10D5F22B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2FA9-9E22-B9E6-966E-6E903C557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94A27-0409-7826-EC8B-123227DD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791A1-3835-9AD0-295D-7B64115B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343BA-8B5A-D991-691B-B4FC8153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7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F75E-6C4E-CBD4-ECAC-40642C14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89659-9A0C-99D7-9FF7-841148BE6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45871-CDCA-399D-D74E-4ADA2E93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726EC-ADCD-B0C2-AF13-20061DB2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2BAEB-1565-EEFB-22A1-07B2DB25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1CCA-A12B-8ACC-5B8A-DDBA0924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70396-8932-96B7-D83E-7FA79D927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C107B-6987-3140-EDBD-B3CF35065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78773-E1C2-90D4-E015-187830AD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DD421-01A2-DCA5-2C5F-245F85A3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A8CC2-4F50-6E3E-BCE1-BC135D92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1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43CE-D3F0-89F6-509D-79C24EF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A54F6-C35D-7A70-85D9-E5D6A34E4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FDA48-55D5-8C8C-6E79-79E8CA457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F1575-721D-6A97-8BFC-AC8FFE4EA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9026E-9880-48F7-F8EF-EA19BB5BC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2527B-60A0-4291-F144-00A337E7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AE562-E22D-3E7E-C8A5-891C9182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3AE2D-FC0E-55CC-A641-46889A77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186D-B69C-1F03-179A-2E4BB4E1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A5F34-A07E-32E8-DDF7-8C4C8D04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B442F-0A14-9021-3AFA-FDFAEC22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E24B2-801F-7FF3-D81B-F053DD92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FFBA5-D194-622C-7AFF-550EB08A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BE6AF-D50C-8D43-7521-A657FBAF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F9329-8BCE-EA36-BA10-E5647E27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2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6723-7310-1997-85D5-10337017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1096-FEAC-7C44-8989-4449D869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554BB-F8D4-6F08-010D-7C64C3820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6F846-114A-FB0A-1DBC-6CAC0068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1F579-51D5-46AE-0BF1-DECF7E72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72A0B-F282-D317-8458-2F929A34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EA32-A0BF-BA88-5CA4-F49781CC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75A34-3320-4B87-99E5-35AB3A66B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87154-C6EB-92F1-53AF-76928D6BF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10C60-A0D7-C349-5AC8-195169F0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08340-771A-C9FE-6A24-189BBFD1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2495-C408-7157-7BDC-E19130F1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7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0E853-A739-2CC6-D3EF-2027274A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DEFDB-4AD7-3E66-A04F-2D25AE631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E2095-C250-1B4D-4F6D-F9F72DF19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D10A3-DE19-134E-BCD6-CB10F3183C39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D2B2-CCE6-1E86-78AA-4144299E8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9FDDF-CA42-FC2A-16D8-2241B7C72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1C15-6262-B04C-3459-7D977B888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Programming and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3551D-7CA3-5AB0-39EF-198932E54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Exercise 1 – Class Level Feedback</a:t>
            </a:r>
          </a:p>
        </p:txBody>
      </p:sp>
    </p:spTree>
    <p:extLst>
      <p:ext uri="{BB962C8B-B14F-4D97-AF65-F5344CB8AC3E}">
        <p14:creationId xmlns:p14="http://schemas.microsoft.com/office/powerpoint/2010/main" val="38605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5246-6DE1-47B0-39B8-01D6CB18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A5A27-0203-3CE4-6F54-5B417162A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of you got this exercise correct- well done!</a:t>
            </a:r>
          </a:p>
          <a:p>
            <a:r>
              <a:rPr lang="en-US" dirty="0"/>
              <a:t>Mistakes fell into one of three classes:</a:t>
            </a:r>
          </a:p>
          <a:p>
            <a:pPr lvl="1"/>
            <a:r>
              <a:rPr lang="en-US" dirty="0"/>
              <a:t>Small misinterpretations of what we were asking – don’t’ worry too much about this! With time, experience and feedback, this will get easier.</a:t>
            </a:r>
          </a:p>
          <a:p>
            <a:pPr lvl="1"/>
            <a:r>
              <a:rPr lang="en-US" dirty="0"/>
              <a:t>Incorrect derivation of the kinematic equations – again, don’t worry too much about this. We’re more interested in coding that </a:t>
            </a:r>
            <a:r>
              <a:rPr lang="en-US" dirty="0" err="1"/>
              <a:t>maths</a:t>
            </a:r>
            <a:r>
              <a:rPr lang="en-US" dirty="0"/>
              <a:t> here.</a:t>
            </a:r>
          </a:p>
          <a:p>
            <a:pPr lvl="1"/>
            <a:r>
              <a:rPr lang="en-US" dirty="0"/>
              <a:t>Incorrect calculations due to operator precedence – </a:t>
            </a:r>
            <a:r>
              <a:rPr lang="en-US" dirty="0" err="1"/>
              <a:t>i.e</a:t>
            </a:r>
            <a:r>
              <a:rPr lang="en-US" dirty="0"/>
              <a:t> not using brackets to ensure the correct sequence of operations is performed.</a:t>
            </a:r>
          </a:p>
          <a:p>
            <a:r>
              <a:rPr lang="en-US" dirty="0"/>
              <a:t>For those who did get it correct, remember that we also need to think about the </a:t>
            </a:r>
            <a:r>
              <a:rPr lang="en-US" i="1" dirty="0"/>
              <a:t>readability</a:t>
            </a:r>
            <a:r>
              <a:rPr lang="en-US" dirty="0"/>
              <a:t> of your code. We’ll cover this fully in a future seminar, but do think carefully about e.g. what you call your variables.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3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EAB0-084D-CD37-0CDA-6EDFEF0F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95B9A-9D81-46BF-8C52-5AD5135B194F}"/>
              </a:ext>
            </a:extLst>
          </p:cNvPr>
          <p:cNvSpPr txBox="1"/>
          <p:nvPr/>
        </p:nvSpPr>
        <p:spPr>
          <a:xfrm>
            <a:off x="838200" y="1690688"/>
            <a:ext cx="106716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following two slides each have a section of code that was submitted by a CPA student for their portfolio exercise. Both submissions appear to be correct, but I prefer one submission to the other. </a:t>
            </a:r>
          </a:p>
          <a:p>
            <a:endParaRPr lang="en-US" sz="2400" dirty="0"/>
          </a:p>
          <a:p>
            <a:r>
              <a:rPr lang="en-US" sz="2400" dirty="0"/>
              <a:t>Which piece of code do you think is better? Why? </a:t>
            </a:r>
          </a:p>
          <a:p>
            <a:endParaRPr lang="en-US" sz="2400" dirty="0"/>
          </a:p>
          <a:p>
            <a:r>
              <a:rPr lang="en-US" sz="2400" dirty="0"/>
              <a:t>Discuss this with someone in your group and then share your answers on </a:t>
            </a:r>
            <a:r>
              <a:rPr lang="en-US" sz="2400" dirty="0" err="1"/>
              <a:t>menti.com</a:t>
            </a:r>
            <a:r>
              <a:rPr lang="en-US" sz="2400" dirty="0"/>
              <a:t> with code 4341 5972</a:t>
            </a:r>
          </a:p>
        </p:txBody>
      </p:sp>
    </p:spTree>
    <p:extLst>
      <p:ext uri="{BB962C8B-B14F-4D97-AF65-F5344CB8AC3E}">
        <p14:creationId xmlns:p14="http://schemas.microsoft.com/office/powerpoint/2010/main" val="89191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E7883-C355-14F9-03D0-B51D9A74C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C6CB-50E9-4A32-03A3-7960581D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BD017-0197-D7D3-DB5A-1AE76B9E4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16793"/>
            <a:ext cx="9517391" cy="457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3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25808-7FC2-0E21-029B-188FFC240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8D0B-7C12-D1A7-C61F-BA4591E6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2</a:t>
            </a: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A8F1387-00FB-6B05-8A0D-591DF481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520543" cy="476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7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231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Computer Programming and Algorithms </vt:lpstr>
      <vt:lpstr>Main points</vt:lpstr>
      <vt:lpstr>If-then-else structure</vt:lpstr>
      <vt:lpstr>Code sample 1</vt:lpstr>
      <vt:lpstr>Code sample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Garrad</dc:creator>
  <cp:lastModifiedBy>Martin Garrad</cp:lastModifiedBy>
  <cp:revision>1</cp:revision>
  <dcterms:created xsi:type="dcterms:W3CDTF">2025-10-13T15:17:52Z</dcterms:created>
  <dcterms:modified xsi:type="dcterms:W3CDTF">2025-10-13T15:42:37Z</dcterms:modified>
</cp:coreProperties>
</file>