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660" r:id="rId2"/>
  </p:sldMasterIdLst>
  <p:sldIdLst>
    <p:sldId id="256" r:id="rId3"/>
    <p:sldId id="276" r:id="rId4"/>
    <p:sldId id="278" r:id="rId5"/>
    <p:sldId id="272" r:id="rId6"/>
    <p:sldId id="270" r:id="rId7"/>
    <p:sldId id="273" r:id="rId8"/>
    <p:sldId id="275" r:id="rId9"/>
    <p:sldId id="280" r:id="rId10"/>
    <p:sldId id="279" r:id="rId11"/>
    <p:sldId id="281" r:id="rId12"/>
    <p:sldId id="283" r:id="rId13"/>
    <p:sldId id="284" r:id="rId14"/>
    <p:sldId id="285" r:id="rId15"/>
    <p:sldId id="288" r:id="rId16"/>
    <p:sldId id="286" r:id="rId17"/>
    <p:sldId id="287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47CF-C2AE-4E92-823D-F75ACBACBE46}" v="162" dt="2021-05-29T09:29:59.513"/>
    <p1510:client id="{23772E37-855A-4875-8A5B-419E657C0D4A}" v="769" dt="2021-05-28T14:51:50.426"/>
    <p1510:client id="{681607C8-73A5-4991-9883-882A238D5D20}" v="1169" dt="2021-05-30T12:22:57.267"/>
    <p1510:client id="{B9093A9F-64B6-458A-845E-0722A6A22A48}" v="375" dt="2021-02-24T15:21:23.572"/>
    <p1510:client id="{BB0E77EA-35E8-4425-8A4D-21A1C78681BB}" v="770" dt="2021-05-27T13:23:06.237"/>
    <p1510:client id="{D4F6CBE2-9EC1-46C2-A745-4552AD6548D4}" v="8" dt="2021-02-26T03:54:46.662"/>
    <p1510:client id="{E9167779-89EB-4D22-8E9D-97E7283A2904}" v="58" dt="2021-05-28T14:57:08.653"/>
    <p1510:client id="{E9E1E4AF-9AE2-4F2D-B9EB-5CD637BC952B}" v="7" dt="2021-05-29T09:32:21.275"/>
    <p1510:client id="{ECDD914D-DE60-4366-9837-16045B27E338}" v="134" dt="2021-02-24T03:54:14.524"/>
    <p1510:client id="{FFE02217-4C06-4203-9C14-6D6E317CF110}" v="367" dt="2021-02-24T03:46:05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sh Goyal" userId="ef1cc13a92e62b38" providerId="Windows Live" clId="Web-{22A547CF-C2AE-4E92-823D-F75ACBACBE46}"/>
    <pc:docChg chg="addSld delSld modSld">
      <pc:chgData name="Munish Goyal" userId="ef1cc13a92e62b38" providerId="Windows Live" clId="Web-{22A547CF-C2AE-4E92-823D-F75ACBACBE46}" dt="2021-05-29T09:29:59.513" v="124" actId="1076"/>
      <pc:docMkLst>
        <pc:docMk/>
      </pc:docMkLst>
      <pc:sldChg chg="addSp delSp modSp">
        <pc:chgData name="Munish Goyal" userId="ef1cc13a92e62b38" providerId="Windows Live" clId="Web-{22A547CF-C2AE-4E92-823D-F75ACBACBE46}" dt="2021-05-29T09:10:22.179" v="1"/>
        <pc:sldMkLst>
          <pc:docMk/>
          <pc:sldMk cId="3747904839" sldId="278"/>
        </pc:sldMkLst>
        <pc:spChg chg="mod">
          <ac:chgData name="Munish Goyal" userId="ef1cc13a92e62b38" providerId="Windows Live" clId="Web-{22A547CF-C2AE-4E92-823D-F75ACBACBE46}" dt="2021-05-29T09:10:22.179" v="1"/>
          <ac:spMkLst>
            <pc:docMk/>
            <pc:sldMk cId="3747904839" sldId="278"/>
            <ac:spMk id="2" creationId="{A31E2BCC-A305-4958-B269-1DC1093346D7}"/>
          </ac:spMkLst>
        </pc:spChg>
        <pc:spChg chg="del">
          <ac:chgData name="Munish Goyal" userId="ef1cc13a92e62b38" providerId="Windows Live" clId="Web-{22A547CF-C2AE-4E92-823D-F75ACBACBE46}" dt="2021-05-29T09:10:22.179" v="1"/>
          <ac:spMkLst>
            <pc:docMk/>
            <pc:sldMk cId="3747904839" sldId="278"/>
            <ac:spMk id="23" creationId="{A4AC5506-6312-4701-8D3C-40187889A947}"/>
          </ac:spMkLst>
        </pc:spChg>
        <pc:spChg chg="add">
          <ac:chgData name="Munish Goyal" userId="ef1cc13a92e62b38" providerId="Windows Live" clId="Web-{22A547CF-C2AE-4E92-823D-F75ACBACBE46}" dt="2021-05-29T09:10:22.179" v="1"/>
          <ac:spMkLst>
            <pc:docMk/>
            <pc:sldMk cId="3747904839" sldId="278"/>
            <ac:spMk id="25" creationId="{70BDD0CE-06A4-404B-8A13-580229C1C923}"/>
          </ac:spMkLst>
        </pc:spChg>
        <pc:spChg chg="add">
          <ac:chgData name="Munish Goyal" userId="ef1cc13a92e62b38" providerId="Windows Live" clId="Web-{22A547CF-C2AE-4E92-823D-F75ACBACBE46}" dt="2021-05-29T09:10:22.179" v="1"/>
          <ac:spMkLst>
            <pc:docMk/>
            <pc:sldMk cId="3747904839" sldId="278"/>
            <ac:spMk id="27" creationId="{EE9899FA-8881-472C-AA59-D08A89CA8AEF}"/>
          </ac:spMkLst>
        </pc:spChg>
        <pc:spChg chg="add">
          <ac:chgData name="Munish Goyal" userId="ef1cc13a92e62b38" providerId="Windows Live" clId="Web-{22A547CF-C2AE-4E92-823D-F75ACBACBE46}" dt="2021-05-29T09:10:22.179" v="1"/>
          <ac:spMkLst>
            <pc:docMk/>
            <pc:sldMk cId="3747904839" sldId="278"/>
            <ac:spMk id="29" creationId="{080B7D90-3DF1-4514-B26D-616BE35553C9}"/>
          </ac:spMkLst>
        </pc:spChg>
        <pc:picChg chg="add mod">
          <ac:chgData name="Munish Goyal" userId="ef1cc13a92e62b38" providerId="Windows Live" clId="Web-{22A547CF-C2AE-4E92-823D-F75ACBACBE46}" dt="2021-05-29T09:10:22.179" v="1"/>
          <ac:picMkLst>
            <pc:docMk/>
            <pc:sldMk cId="3747904839" sldId="278"/>
            <ac:picMk id="3" creationId="{F712F0B7-0A31-422E-AF79-BBE46F9D79CA}"/>
          </ac:picMkLst>
        </pc:picChg>
        <pc:picChg chg="mod ord">
          <ac:chgData name="Munish Goyal" userId="ef1cc13a92e62b38" providerId="Windows Live" clId="Web-{22A547CF-C2AE-4E92-823D-F75ACBACBE46}" dt="2021-05-29T09:10:22.179" v="1"/>
          <ac:picMkLst>
            <pc:docMk/>
            <pc:sldMk cId="3747904839" sldId="278"/>
            <ac:picMk id="6" creationId="{09AAA778-88D4-48F8-9D0C-4D91CEAEC909}"/>
          </ac:picMkLst>
        </pc:picChg>
      </pc:sldChg>
      <pc:sldChg chg="addSp delSp modSp mod setBg">
        <pc:chgData name="Munish Goyal" userId="ef1cc13a92e62b38" providerId="Windows Live" clId="Web-{22A547CF-C2AE-4E92-823D-F75ACBACBE46}" dt="2021-05-29T09:15:36.466" v="35" actId="1076"/>
        <pc:sldMkLst>
          <pc:docMk/>
          <pc:sldMk cId="1558945168" sldId="287"/>
        </pc:sldMkLst>
        <pc:spChg chg="mod">
          <ac:chgData name="Munish Goyal" userId="ef1cc13a92e62b38" providerId="Windows Live" clId="Web-{22A547CF-C2AE-4E92-823D-F75ACBACBE46}" dt="2021-05-29T09:12:45.728" v="20"/>
          <ac:spMkLst>
            <pc:docMk/>
            <pc:sldMk cId="1558945168" sldId="287"/>
            <ac:spMk id="2" creationId="{78C68897-709E-4817-B6D5-5891572D0FF6}"/>
          </ac:spMkLst>
        </pc:spChg>
        <pc:spChg chg="mod">
          <ac:chgData name="Munish Goyal" userId="ef1cc13a92e62b38" providerId="Windows Live" clId="Web-{22A547CF-C2AE-4E92-823D-F75ACBACBE46}" dt="2021-05-29T09:12:45.728" v="20"/>
          <ac:spMkLst>
            <pc:docMk/>
            <pc:sldMk cId="1558945168" sldId="287"/>
            <ac:spMk id="3" creationId="{F85BA038-2770-40D8-B831-74070C737146}"/>
          </ac:spMkLst>
        </pc:spChg>
        <pc:spChg chg="add del mod">
          <ac:chgData name="Munish Goyal" userId="ef1cc13a92e62b38" providerId="Windows Live" clId="Web-{22A547CF-C2AE-4E92-823D-F75ACBACBE46}" dt="2021-05-29T09:12:50.885" v="21"/>
          <ac:spMkLst>
            <pc:docMk/>
            <pc:sldMk cId="1558945168" sldId="287"/>
            <ac:spMk id="4" creationId="{D728F201-81A6-480A-9919-24BF78A20301}"/>
          </ac:spMkLst>
        </pc:spChg>
        <pc:spChg chg="add del mod">
          <ac:chgData name="Munish Goyal" userId="ef1cc13a92e62b38" providerId="Windows Live" clId="Web-{22A547CF-C2AE-4E92-823D-F75ACBACBE46}" dt="2021-05-29T09:12:42.125" v="19"/>
          <ac:spMkLst>
            <pc:docMk/>
            <pc:sldMk cId="1558945168" sldId="287"/>
            <ac:spMk id="6" creationId="{BCB8091F-F66A-41F6-BB2A-0E818620BF72}"/>
          </ac:spMkLst>
        </pc:spChg>
        <pc:spChg chg="add del mod">
          <ac:chgData name="Munish Goyal" userId="ef1cc13a92e62b38" providerId="Windows Live" clId="Web-{22A547CF-C2AE-4E92-823D-F75ACBACBE46}" dt="2021-05-29T09:11:48.008" v="14"/>
          <ac:spMkLst>
            <pc:docMk/>
            <pc:sldMk cId="1558945168" sldId="287"/>
            <ac:spMk id="7" creationId="{4684718E-64C8-4D9C-8328-2FFFDEBC21AD}"/>
          </ac:spMkLst>
        </pc:spChg>
        <pc:spChg chg="add del mod">
          <ac:chgData name="Munish Goyal" userId="ef1cc13a92e62b38" providerId="Windows Live" clId="Web-{22A547CF-C2AE-4E92-823D-F75ACBACBE46}" dt="2021-05-29T09:13:00.541" v="27"/>
          <ac:spMkLst>
            <pc:docMk/>
            <pc:sldMk cId="1558945168" sldId="287"/>
            <ac:spMk id="8" creationId="{CEAF6CB6-1A24-497D-A6B8-EC266A952FCC}"/>
          </ac:spMkLst>
        </pc:spChg>
        <pc:spChg chg="add del">
          <ac:chgData name="Munish Goyal" userId="ef1cc13a92e62b38" providerId="Windows Live" clId="Web-{22A547CF-C2AE-4E92-823D-F75ACBACBE46}" dt="2021-05-29T09:12:45.728" v="20"/>
          <ac:spMkLst>
            <pc:docMk/>
            <pc:sldMk cId="1558945168" sldId="287"/>
            <ac:spMk id="11" creationId="{5E39A796-BE83-48B1-B33F-35C4A32AAB57}"/>
          </ac:spMkLst>
        </pc:spChg>
        <pc:spChg chg="add del">
          <ac:chgData name="Munish Goyal" userId="ef1cc13a92e62b38" providerId="Windows Live" clId="Web-{22A547CF-C2AE-4E92-823D-F75ACBACBE46}" dt="2021-05-29T09:12:45.728" v="20"/>
          <ac:spMkLst>
            <pc:docMk/>
            <pc:sldMk cId="1558945168" sldId="287"/>
            <ac:spMk id="13" creationId="{72F84B47-E267-4194-8194-831DB7B5547F}"/>
          </ac:spMkLst>
        </pc:spChg>
        <pc:spChg chg="add">
          <ac:chgData name="Munish Goyal" userId="ef1cc13a92e62b38" providerId="Windows Live" clId="Web-{22A547CF-C2AE-4E92-823D-F75ACBACBE46}" dt="2021-05-29T09:12:45.728" v="20"/>
          <ac:spMkLst>
            <pc:docMk/>
            <pc:sldMk cId="1558945168" sldId="287"/>
            <ac:spMk id="18" creationId="{1A95671B-3CC6-4792-9114-B74FAEA224E6}"/>
          </ac:spMkLst>
        </pc:spChg>
        <pc:picChg chg="mod">
          <ac:chgData name="Munish Goyal" userId="ef1cc13a92e62b38" providerId="Windows Live" clId="Web-{22A547CF-C2AE-4E92-823D-F75ACBACBE46}" dt="2021-05-29T09:12:55.150" v="23" actId="1076"/>
          <ac:picMkLst>
            <pc:docMk/>
            <pc:sldMk cId="1558945168" sldId="287"/>
            <ac:picMk id="5" creationId="{687EDEDB-EAE9-41B4-A1AB-5F4EA31203B2}"/>
          </ac:picMkLst>
        </pc:picChg>
        <pc:picChg chg="add del mod">
          <ac:chgData name="Munish Goyal" userId="ef1cc13a92e62b38" providerId="Windows Live" clId="Web-{22A547CF-C2AE-4E92-823D-F75ACBACBE46}" dt="2021-05-29T09:15:20.153" v="31"/>
          <ac:picMkLst>
            <pc:docMk/>
            <pc:sldMk cId="1558945168" sldId="287"/>
            <ac:picMk id="9" creationId="{46CD9572-B561-4A09-BB9B-BBC59D4D03AC}"/>
          </ac:picMkLst>
        </pc:picChg>
        <pc:picChg chg="add mod">
          <ac:chgData name="Munish Goyal" userId="ef1cc13a92e62b38" providerId="Windows Live" clId="Web-{22A547CF-C2AE-4E92-823D-F75ACBACBE46}" dt="2021-05-29T09:15:36.466" v="35" actId="1076"/>
          <ac:picMkLst>
            <pc:docMk/>
            <pc:sldMk cId="1558945168" sldId="287"/>
            <ac:picMk id="10" creationId="{2655983C-22DC-4E11-9373-5E4C15F274D8}"/>
          </ac:picMkLst>
        </pc:picChg>
      </pc:sldChg>
      <pc:sldChg chg="addSp delSp modSp add del">
        <pc:chgData name="Munish Goyal" userId="ef1cc13a92e62b38" providerId="Windows Live" clId="Web-{22A547CF-C2AE-4E92-823D-F75ACBACBE46}" dt="2021-05-29T09:17:19.546" v="51" actId="1076"/>
        <pc:sldMkLst>
          <pc:docMk/>
          <pc:sldMk cId="4157337014" sldId="288"/>
        </pc:sldMkLst>
        <pc:spChg chg="del mod">
          <ac:chgData name="Munish Goyal" userId="ef1cc13a92e62b38" providerId="Windows Live" clId="Web-{22A547CF-C2AE-4E92-823D-F75ACBACBE46}" dt="2021-05-29T09:16:37.420" v="41"/>
          <ac:spMkLst>
            <pc:docMk/>
            <pc:sldMk cId="4157337014" sldId="288"/>
            <ac:spMk id="3" creationId="{B25563C0-0100-41FD-A3F0-CCC9B17A6396}"/>
          </ac:spMkLst>
        </pc:spChg>
        <pc:spChg chg="add mod">
          <ac:chgData name="Munish Goyal" userId="ef1cc13a92e62b38" providerId="Windows Live" clId="Web-{22A547CF-C2AE-4E92-823D-F75ACBACBE46}" dt="2021-05-29T09:12:15.790" v="16"/>
          <ac:spMkLst>
            <pc:docMk/>
            <pc:sldMk cId="4157337014" sldId="288"/>
            <ac:spMk id="4" creationId="{D2C70850-EB01-43CF-B837-5133DF57A44C}"/>
          </ac:spMkLst>
        </pc:spChg>
        <pc:spChg chg="add del mod">
          <ac:chgData name="Munish Goyal" userId="ef1cc13a92e62b38" providerId="Windows Live" clId="Web-{22A547CF-C2AE-4E92-823D-F75ACBACBE46}" dt="2021-05-29T09:16:34.576" v="39"/>
          <ac:spMkLst>
            <pc:docMk/>
            <pc:sldMk cId="4157337014" sldId="288"/>
            <ac:spMk id="5" creationId="{801C9EB5-5BE9-48A6-B89B-5E07873EFE69}"/>
          </ac:spMkLst>
        </pc:spChg>
        <pc:spChg chg="add del mod">
          <ac:chgData name="Munish Goyal" userId="ef1cc13a92e62b38" providerId="Windows Live" clId="Web-{22A547CF-C2AE-4E92-823D-F75ACBACBE46}" dt="2021-05-29T09:16:43.326" v="47"/>
          <ac:spMkLst>
            <pc:docMk/>
            <pc:sldMk cId="4157337014" sldId="288"/>
            <ac:spMk id="6" creationId="{E68A5D07-A1F8-45E5-A364-DF238BF86033}"/>
          </ac:spMkLst>
        </pc:spChg>
        <pc:picChg chg="add mod">
          <ac:chgData name="Munish Goyal" userId="ef1cc13a92e62b38" providerId="Windows Live" clId="Web-{22A547CF-C2AE-4E92-823D-F75ACBACBE46}" dt="2021-05-29T09:17:19.546" v="51" actId="1076"/>
          <ac:picMkLst>
            <pc:docMk/>
            <pc:sldMk cId="4157337014" sldId="288"/>
            <ac:picMk id="7" creationId="{7208CD92-863B-48B7-8FAE-753C4F237A74}"/>
          </ac:picMkLst>
        </pc:picChg>
      </pc:sldChg>
      <pc:sldChg chg="addSp delSp modSp new">
        <pc:chgData name="Munish Goyal" userId="ef1cc13a92e62b38" providerId="Windows Live" clId="Web-{22A547CF-C2AE-4E92-823D-F75ACBACBE46}" dt="2021-05-29T09:20:19.159" v="63" actId="1076"/>
        <pc:sldMkLst>
          <pc:docMk/>
          <pc:sldMk cId="1497328680" sldId="289"/>
        </pc:sldMkLst>
        <pc:spChg chg="mod">
          <ac:chgData name="Munish Goyal" userId="ef1cc13a92e62b38" providerId="Windows Live" clId="Web-{22A547CF-C2AE-4E92-823D-F75ACBACBE46}" dt="2021-05-29T09:17:32.687" v="53" actId="20577"/>
          <ac:spMkLst>
            <pc:docMk/>
            <pc:sldMk cId="1497328680" sldId="289"/>
            <ac:spMk id="2" creationId="{F8AE4C5A-580C-4810-9CA4-CA831F94ABE3}"/>
          </ac:spMkLst>
        </pc:spChg>
        <pc:spChg chg="add del mod">
          <ac:chgData name="Munish Goyal" userId="ef1cc13a92e62b38" providerId="Windows Live" clId="Web-{22A547CF-C2AE-4E92-823D-F75ACBACBE46}" dt="2021-05-29T09:19:50.033" v="59" actId="20577"/>
          <ac:spMkLst>
            <pc:docMk/>
            <pc:sldMk cId="1497328680" sldId="289"/>
            <ac:spMk id="3" creationId="{49DE28FE-277E-4DA6-88B6-C108D8EEDDB1}"/>
          </ac:spMkLst>
        </pc:spChg>
        <pc:picChg chg="add del mod ord">
          <ac:chgData name="Munish Goyal" userId="ef1cc13a92e62b38" providerId="Windows Live" clId="Web-{22A547CF-C2AE-4E92-823D-F75ACBACBE46}" dt="2021-05-29T09:19:46.830" v="58"/>
          <ac:picMkLst>
            <pc:docMk/>
            <pc:sldMk cId="1497328680" sldId="289"/>
            <ac:picMk id="4" creationId="{485D5A53-26E8-4DBB-821D-89722D61520A}"/>
          </ac:picMkLst>
        </pc:picChg>
        <pc:picChg chg="add del mod">
          <ac:chgData name="Munish Goyal" userId="ef1cc13a92e62b38" providerId="Windows Live" clId="Web-{22A547CF-C2AE-4E92-823D-F75ACBACBE46}" dt="2021-05-29T09:19:42.236" v="57"/>
          <ac:picMkLst>
            <pc:docMk/>
            <pc:sldMk cId="1497328680" sldId="289"/>
            <ac:picMk id="5" creationId="{46EF4FBC-8D16-4A49-A419-A91DF81613D7}"/>
          </ac:picMkLst>
        </pc:picChg>
        <pc:picChg chg="add mod">
          <ac:chgData name="Munish Goyal" userId="ef1cc13a92e62b38" providerId="Windows Live" clId="Web-{22A547CF-C2AE-4E92-823D-F75ACBACBE46}" dt="2021-05-29T09:20:19.159" v="63" actId="1076"/>
          <ac:picMkLst>
            <pc:docMk/>
            <pc:sldMk cId="1497328680" sldId="289"/>
            <ac:picMk id="6" creationId="{B4E9984A-4B9E-4560-BE0E-FE0D2A2E09BE}"/>
          </ac:picMkLst>
        </pc:picChg>
        <pc:picChg chg="add mod">
          <ac:chgData name="Munish Goyal" userId="ef1cc13a92e62b38" providerId="Windows Live" clId="Web-{22A547CF-C2AE-4E92-823D-F75ACBACBE46}" dt="2021-05-29T09:20:19.116" v="62" actId="1076"/>
          <ac:picMkLst>
            <pc:docMk/>
            <pc:sldMk cId="1497328680" sldId="289"/>
            <ac:picMk id="7" creationId="{CC281EB7-EC51-4CD7-A7C6-28BCD6461B6A}"/>
          </ac:picMkLst>
        </pc:picChg>
      </pc:sldChg>
      <pc:sldChg chg="addSp modSp new">
        <pc:chgData name="Munish Goyal" userId="ef1cc13a92e62b38" providerId="Windows Live" clId="Web-{22A547CF-C2AE-4E92-823D-F75ACBACBE46}" dt="2021-05-29T09:20:32.424" v="69" actId="1076"/>
        <pc:sldMkLst>
          <pc:docMk/>
          <pc:sldMk cId="2131993972" sldId="290"/>
        </pc:sldMkLst>
        <pc:spChg chg="mod">
          <ac:chgData name="Munish Goyal" userId="ef1cc13a92e62b38" providerId="Windows Live" clId="Web-{22A547CF-C2AE-4E92-823D-F75ACBACBE46}" dt="2021-05-29T09:20:27.893" v="66" actId="14100"/>
          <ac:spMkLst>
            <pc:docMk/>
            <pc:sldMk cId="2131993972" sldId="290"/>
            <ac:spMk id="3" creationId="{8BB13FC2-1E14-4945-BAB5-D6DF02B28627}"/>
          </ac:spMkLst>
        </pc:spChg>
        <pc:picChg chg="add mod">
          <ac:chgData name="Munish Goyal" userId="ef1cc13a92e62b38" providerId="Windows Live" clId="Web-{22A547CF-C2AE-4E92-823D-F75ACBACBE46}" dt="2021-05-29T09:20:32.424" v="69" actId="1076"/>
          <ac:picMkLst>
            <pc:docMk/>
            <pc:sldMk cId="2131993972" sldId="290"/>
            <ac:picMk id="4" creationId="{D804655D-5454-465E-88A3-FD2CC87EE20A}"/>
          </ac:picMkLst>
        </pc:picChg>
      </pc:sldChg>
      <pc:sldChg chg="addSp modSp new">
        <pc:chgData name="Munish Goyal" userId="ef1cc13a92e62b38" providerId="Windows Live" clId="Web-{22A547CF-C2AE-4E92-823D-F75ACBACBE46}" dt="2021-05-29T09:21:48.098" v="73"/>
        <pc:sldMkLst>
          <pc:docMk/>
          <pc:sldMk cId="235712419" sldId="291"/>
        </pc:sldMkLst>
        <pc:spChg chg="mod">
          <ac:chgData name="Munish Goyal" userId="ef1cc13a92e62b38" providerId="Windows Live" clId="Web-{22A547CF-C2AE-4E92-823D-F75ACBACBE46}" dt="2021-05-29T09:20:38.440" v="72" actId="14100"/>
          <ac:spMkLst>
            <pc:docMk/>
            <pc:sldMk cId="235712419" sldId="291"/>
            <ac:spMk id="3" creationId="{CF1D29BF-30DE-414F-B969-57A3876C881E}"/>
          </ac:spMkLst>
        </pc:spChg>
        <pc:picChg chg="add mod">
          <ac:chgData name="Munish Goyal" userId="ef1cc13a92e62b38" providerId="Windows Live" clId="Web-{22A547CF-C2AE-4E92-823D-F75ACBACBE46}" dt="2021-05-29T09:21:48.098" v="73"/>
          <ac:picMkLst>
            <pc:docMk/>
            <pc:sldMk cId="235712419" sldId="291"/>
            <ac:picMk id="4" creationId="{3C50D5C7-E4CE-4DEB-8E56-2D80582FD8EF}"/>
          </ac:picMkLst>
        </pc:picChg>
      </pc:sldChg>
      <pc:sldChg chg="addSp delSp modSp new">
        <pc:chgData name="Munish Goyal" userId="ef1cc13a92e62b38" providerId="Windows Live" clId="Web-{22A547CF-C2AE-4E92-823D-F75ACBACBE46}" dt="2021-05-29T09:22:55.427" v="82"/>
        <pc:sldMkLst>
          <pc:docMk/>
          <pc:sldMk cId="211421188" sldId="292"/>
        </pc:sldMkLst>
        <pc:spChg chg="mod">
          <ac:chgData name="Munish Goyal" userId="ef1cc13a92e62b38" providerId="Windows Live" clId="Web-{22A547CF-C2AE-4E92-823D-F75ACBACBE46}" dt="2021-05-29T09:22:03.160" v="79" actId="14100"/>
          <ac:spMkLst>
            <pc:docMk/>
            <pc:sldMk cId="211421188" sldId="292"/>
            <ac:spMk id="3" creationId="{5A817168-EE37-43DD-ACEA-159184AEC772}"/>
          </ac:spMkLst>
        </pc:spChg>
        <pc:picChg chg="add del mod">
          <ac:chgData name="Munish Goyal" userId="ef1cc13a92e62b38" providerId="Windows Live" clId="Web-{22A547CF-C2AE-4E92-823D-F75ACBACBE46}" dt="2021-05-29T09:21:49.004" v="78"/>
          <ac:picMkLst>
            <pc:docMk/>
            <pc:sldMk cId="211421188" sldId="292"/>
            <ac:picMk id="4" creationId="{1CCDB033-E8BF-443C-931E-3169B632413C}"/>
          </ac:picMkLst>
        </pc:picChg>
        <pc:picChg chg="add del mod">
          <ac:chgData name="Munish Goyal" userId="ef1cc13a92e62b38" providerId="Windows Live" clId="Web-{22A547CF-C2AE-4E92-823D-F75ACBACBE46}" dt="2021-05-29T09:22:21.239" v="81"/>
          <ac:picMkLst>
            <pc:docMk/>
            <pc:sldMk cId="211421188" sldId="292"/>
            <ac:picMk id="5" creationId="{8ED3DE8F-9C49-4A7B-9E20-9DBB8841AB2F}"/>
          </ac:picMkLst>
        </pc:picChg>
        <pc:picChg chg="add mod">
          <ac:chgData name="Munish Goyal" userId="ef1cc13a92e62b38" providerId="Windows Live" clId="Web-{22A547CF-C2AE-4E92-823D-F75ACBACBE46}" dt="2021-05-29T09:22:55.427" v="82"/>
          <ac:picMkLst>
            <pc:docMk/>
            <pc:sldMk cId="211421188" sldId="292"/>
            <ac:picMk id="6" creationId="{7627C741-E1CB-4225-BE26-417F19D14343}"/>
          </ac:picMkLst>
        </pc:picChg>
      </pc:sldChg>
      <pc:sldChg chg="addSp delSp modSp new">
        <pc:chgData name="Munish Goyal" userId="ef1cc13a92e62b38" providerId="Windows Live" clId="Web-{22A547CF-C2AE-4E92-823D-F75ACBACBE46}" dt="2021-05-29T09:23:23.834" v="89"/>
        <pc:sldMkLst>
          <pc:docMk/>
          <pc:sldMk cId="131930118" sldId="293"/>
        </pc:sldMkLst>
        <pc:spChg chg="mod">
          <ac:chgData name="Munish Goyal" userId="ef1cc13a92e62b38" providerId="Windows Live" clId="Web-{22A547CF-C2AE-4E92-823D-F75ACBACBE46}" dt="2021-05-29T09:22:56.536" v="85" actId="20577"/>
          <ac:spMkLst>
            <pc:docMk/>
            <pc:sldMk cId="131930118" sldId="293"/>
            <ac:spMk id="3" creationId="{C9F66DFC-375E-4C48-B3AF-4E9EB8DBDDA6}"/>
          </ac:spMkLst>
        </pc:spChg>
        <pc:picChg chg="add mod">
          <ac:chgData name="Munish Goyal" userId="ef1cc13a92e62b38" providerId="Windows Live" clId="Web-{22A547CF-C2AE-4E92-823D-F75ACBACBE46}" dt="2021-05-29T09:23:23.771" v="87" actId="1076"/>
          <ac:picMkLst>
            <pc:docMk/>
            <pc:sldMk cId="131930118" sldId="293"/>
            <ac:picMk id="4" creationId="{AF94208C-DA15-45F2-AFBF-A5B4FBF9EF92}"/>
          </ac:picMkLst>
        </pc:picChg>
        <pc:picChg chg="add del mod">
          <ac:chgData name="Munish Goyal" userId="ef1cc13a92e62b38" providerId="Windows Live" clId="Web-{22A547CF-C2AE-4E92-823D-F75ACBACBE46}" dt="2021-05-29T09:23:23.834" v="89"/>
          <ac:picMkLst>
            <pc:docMk/>
            <pc:sldMk cId="131930118" sldId="293"/>
            <ac:picMk id="5" creationId="{A6EC7165-74E7-4C31-A4E5-4F0FDCF163F4}"/>
          </ac:picMkLst>
        </pc:picChg>
      </pc:sldChg>
      <pc:sldChg chg="addSp modSp new">
        <pc:chgData name="Munish Goyal" userId="ef1cc13a92e62b38" providerId="Windows Live" clId="Web-{22A547CF-C2AE-4E92-823D-F75ACBACBE46}" dt="2021-05-29T09:23:55.225" v="97" actId="1076"/>
        <pc:sldMkLst>
          <pc:docMk/>
          <pc:sldMk cId="69941483" sldId="294"/>
        </pc:sldMkLst>
        <pc:spChg chg="mod">
          <ac:chgData name="Munish Goyal" userId="ef1cc13a92e62b38" providerId="Windows Live" clId="Web-{22A547CF-C2AE-4E92-823D-F75ACBACBE46}" dt="2021-05-29T09:23:54.319" v="95" actId="14100"/>
          <ac:spMkLst>
            <pc:docMk/>
            <pc:sldMk cId="69941483" sldId="294"/>
            <ac:spMk id="3" creationId="{D81A286A-2EED-4C89-B0E7-5D7EC1E72948}"/>
          </ac:spMkLst>
        </pc:spChg>
        <pc:picChg chg="add mod">
          <ac:chgData name="Munish Goyal" userId="ef1cc13a92e62b38" providerId="Windows Live" clId="Web-{22A547CF-C2AE-4E92-823D-F75ACBACBE46}" dt="2021-05-29T09:23:55.225" v="97" actId="1076"/>
          <ac:picMkLst>
            <pc:docMk/>
            <pc:sldMk cId="69941483" sldId="294"/>
            <ac:picMk id="4" creationId="{F8EDFB4A-1662-4188-AD43-740B69960B6D}"/>
          </ac:picMkLst>
        </pc:picChg>
      </pc:sldChg>
      <pc:sldChg chg="addSp delSp modSp new">
        <pc:chgData name="Munish Goyal" userId="ef1cc13a92e62b38" providerId="Windows Live" clId="Web-{22A547CF-C2AE-4E92-823D-F75ACBACBE46}" dt="2021-05-29T09:29:59.513" v="124" actId="1076"/>
        <pc:sldMkLst>
          <pc:docMk/>
          <pc:sldMk cId="3196381820" sldId="295"/>
        </pc:sldMkLst>
        <pc:spChg chg="del">
          <ac:chgData name="Munish Goyal" userId="ef1cc13a92e62b38" providerId="Windows Live" clId="Web-{22A547CF-C2AE-4E92-823D-F75ACBACBE46}" dt="2021-05-29T09:23:55.819" v="99"/>
          <ac:spMkLst>
            <pc:docMk/>
            <pc:sldMk cId="3196381820" sldId="295"/>
            <ac:spMk id="3" creationId="{AED71038-A48E-437F-8D19-E1B95E9A3CE5}"/>
          </ac:spMkLst>
        </pc:spChg>
        <pc:picChg chg="add mod ord">
          <ac:chgData name="Munish Goyal" userId="ef1cc13a92e62b38" providerId="Windows Live" clId="Web-{22A547CF-C2AE-4E92-823D-F75ACBACBE46}" dt="2021-05-29T09:29:59.513" v="124" actId="1076"/>
          <ac:picMkLst>
            <pc:docMk/>
            <pc:sldMk cId="3196381820" sldId="295"/>
            <ac:picMk id="4" creationId="{DA6FAD12-1668-4D8E-890C-FCA70D1DC6C0}"/>
          </ac:picMkLst>
        </pc:picChg>
      </pc:sldChg>
      <pc:sldChg chg="addSp delSp modSp new">
        <pc:chgData name="Munish Goyal" userId="ef1cc13a92e62b38" providerId="Windows Live" clId="Web-{22A547CF-C2AE-4E92-823D-F75ACBACBE46}" dt="2021-05-29T09:29:16.169" v="120" actId="1076"/>
        <pc:sldMkLst>
          <pc:docMk/>
          <pc:sldMk cId="3974285271" sldId="296"/>
        </pc:sldMkLst>
        <pc:spChg chg="del">
          <ac:chgData name="Munish Goyal" userId="ef1cc13a92e62b38" providerId="Windows Live" clId="Web-{22A547CF-C2AE-4E92-823D-F75ACBACBE46}" dt="2021-05-29T09:24:02.460" v="101"/>
          <ac:spMkLst>
            <pc:docMk/>
            <pc:sldMk cId="3974285271" sldId="296"/>
            <ac:spMk id="3" creationId="{71C80F38-1548-44D1-A50B-74474CC430B6}"/>
          </ac:spMkLst>
        </pc:spChg>
        <pc:picChg chg="add mod ord">
          <ac:chgData name="Munish Goyal" userId="ef1cc13a92e62b38" providerId="Windows Live" clId="Web-{22A547CF-C2AE-4E92-823D-F75ACBACBE46}" dt="2021-05-29T09:29:16.169" v="120" actId="1076"/>
          <ac:picMkLst>
            <pc:docMk/>
            <pc:sldMk cId="3974285271" sldId="296"/>
            <ac:picMk id="4" creationId="{5B8904E9-D54F-4DAC-BA92-CED1475C13B8}"/>
          </ac:picMkLst>
        </pc:picChg>
      </pc:sldChg>
      <pc:sldChg chg="addSp delSp modSp new">
        <pc:chgData name="Munish Goyal" userId="ef1cc13a92e62b38" providerId="Windows Live" clId="Web-{22A547CF-C2AE-4E92-823D-F75ACBACBE46}" dt="2021-05-29T09:24:19.054" v="103"/>
        <pc:sldMkLst>
          <pc:docMk/>
          <pc:sldMk cId="603560882" sldId="297"/>
        </pc:sldMkLst>
        <pc:spChg chg="del">
          <ac:chgData name="Munish Goyal" userId="ef1cc13a92e62b38" providerId="Windows Live" clId="Web-{22A547CF-C2AE-4E92-823D-F75ACBACBE46}" dt="2021-05-29T09:24:19.054" v="103"/>
          <ac:spMkLst>
            <pc:docMk/>
            <pc:sldMk cId="603560882" sldId="297"/>
            <ac:spMk id="3" creationId="{744E01E0-575A-4894-B893-6E81B29D1C21}"/>
          </ac:spMkLst>
        </pc:spChg>
        <pc:picChg chg="add mod ord">
          <ac:chgData name="Munish Goyal" userId="ef1cc13a92e62b38" providerId="Windows Live" clId="Web-{22A547CF-C2AE-4E92-823D-F75ACBACBE46}" dt="2021-05-29T09:24:19.054" v="103"/>
          <ac:picMkLst>
            <pc:docMk/>
            <pc:sldMk cId="603560882" sldId="297"/>
            <ac:picMk id="4" creationId="{19F2944E-16CC-4D0A-9305-934EFEEECE07}"/>
          </ac:picMkLst>
        </pc:picChg>
      </pc:sldChg>
      <pc:sldChg chg="addSp delSp modSp new">
        <pc:chgData name="Munish Goyal" userId="ef1cc13a92e62b38" providerId="Windows Live" clId="Web-{22A547CF-C2AE-4E92-823D-F75ACBACBE46}" dt="2021-05-29T09:25:40.758" v="113" actId="1076"/>
        <pc:sldMkLst>
          <pc:docMk/>
          <pc:sldMk cId="846661589" sldId="298"/>
        </pc:sldMkLst>
        <pc:spChg chg="del mod">
          <ac:chgData name="Munish Goyal" userId="ef1cc13a92e62b38" providerId="Windows Live" clId="Web-{22A547CF-C2AE-4E92-823D-F75ACBACBE46}" dt="2021-05-29T09:25:03.164" v="107"/>
          <ac:spMkLst>
            <pc:docMk/>
            <pc:sldMk cId="846661589" sldId="298"/>
            <ac:spMk id="3" creationId="{78EC725E-AA70-4613-A570-DC86C903B8EF}"/>
          </ac:spMkLst>
        </pc:spChg>
        <pc:picChg chg="add mod ord">
          <ac:chgData name="Munish Goyal" userId="ef1cc13a92e62b38" providerId="Windows Live" clId="Web-{22A547CF-C2AE-4E92-823D-F75ACBACBE46}" dt="2021-05-29T09:25:37.789" v="112" actId="1076"/>
          <ac:picMkLst>
            <pc:docMk/>
            <pc:sldMk cId="846661589" sldId="298"/>
            <ac:picMk id="4" creationId="{1513A185-23D3-40A1-BA72-894E02959F98}"/>
          </ac:picMkLst>
        </pc:picChg>
        <pc:picChg chg="add mod">
          <ac:chgData name="Munish Goyal" userId="ef1cc13a92e62b38" providerId="Windows Live" clId="Web-{22A547CF-C2AE-4E92-823D-F75ACBACBE46}" dt="2021-05-29T09:25:40.758" v="113" actId="1076"/>
          <ac:picMkLst>
            <pc:docMk/>
            <pc:sldMk cId="846661589" sldId="298"/>
            <ac:picMk id="5" creationId="{AE486953-1991-43CD-96EB-3BAFBEE71FE4}"/>
          </ac:picMkLst>
        </pc:picChg>
      </pc:sldChg>
    </pc:docChg>
  </pc:docChgLst>
  <pc:docChgLst>
    <pc:chgData name="Munish Goyal" userId="ef1cc13a92e62b38" providerId="Windows Live" clId="Web-{23772E37-855A-4875-8A5B-419E657C0D4A}"/>
    <pc:docChg chg="addSld delSld modSld sldOrd">
      <pc:chgData name="Munish Goyal" userId="ef1cc13a92e62b38" providerId="Windows Live" clId="Web-{23772E37-855A-4875-8A5B-419E657C0D4A}" dt="2021-05-28T14:51:50.426" v="517" actId="1076"/>
      <pc:docMkLst>
        <pc:docMk/>
      </pc:docMkLst>
      <pc:sldChg chg="addSp delSp modSp ord">
        <pc:chgData name="Munish Goyal" userId="ef1cc13a92e62b38" providerId="Windows Live" clId="Web-{23772E37-855A-4875-8A5B-419E657C0D4A}" dt="2021-05-28T14:46:28.811" v="417"/>
        <pc:sldMkLst>
          <pc:docMk/>
          <pc:sldMk cId="3747904839" sldId="278"/>
        </pc:sldMkLst>
        <pc:picChg chg="add del mod">
          <ac:chgData name="Munish Goyal" userId="ef1cc13a92e62b38" providerId="Windows Live" clId="Web-{23772E37-855A-4875-8A5B-419E657C0D4A}" dt="2021-05-28T14:44:38.591" v="401"/>
          <ac:picMkLst>
            <pc:docMk/>
            <pc:sldMk cId="3747904839" sldId="278"/>
            <ac:picMk id="3" creationId="{57D7141E-F830-47AB-AB0C-823CDBEB58E6}"/>
          </ac:picMkLst>
        </pc:picChg>
        <pc:picChg chg="mod">
          <ac:chgData name="Munish Goyal" userId="ef1cc13a92e62b38" providerId="Windows Live" clId="Web-{23772E37-855A-4875-8A5B-419E657C0D4A}" dt="2021-05-28T14:44:41.419" v="404" actId="14100"/>
          <ac:picMkLst>
            <pc:docMk/>
            <pc:sldMk cId="3747904839" sldId="278"/>
            <ac:picMk id="6" creationId="{09AAA778-88D4-48F8-9D0C-4D91CEAEC909}"/>
          </ac:picMkLst>
        </pc:picChg>
      </pc:sldChg>
      <pc:sldChg chg="addSp delSp modSp ord">
        <pc:chgData name="Munish Goyal" userId="ef1cc13a92e62b38" providerId="Windows Live" clId="Web-{23772E37-855A-4875-8A5B-419E657C0D4A}" dt="2021-05-28T14:46:23.717" v="416"/>
        <pc:sldMkLst>
          <pc:docMk/>
          <pc:sldMk cId="4063824533" sldId="279"/>
        </pc:sldMkLst>
        <pc:spChg chg="mod">
          <ac:chgData name="Munish Goyal" userId="ef1cc13a92e62b38" providerId="Windows Live" clId="Web-{23772E37-855A-4875-8A5B-419E657C0D4A}" dt="2021-05-28T14:18:27.237" v="135" actId="20577"/>
          <ac:spMkLst>
            <pc:docMk/>
            <pc:sldMk cId="4063824533" sldId="279"/>
            <ac:spMk id="2" creationId="{D3746884-8FFB-4A9C-896D-87F6E67CB59A}"/>
          </ac:spMkLst>
        </pc:spChg>
        <pc:spChg chg="mod">
          <ac:chgData name="Munish Goyal" userId="ef1cc13a92e62b38" providerId="Windows Live" clId="Web-{23772E37-855A-4875-8A5B-419E657C0D4A}" dt="2021-05-28T14:20:25.176" v="139" actId="1076"/>
          <ac:spMkLst>
            <pc:docMk/>
            <pc:sldMk cId="4063824533" sldId="279"/>
            <ac:spMk id="3" creationId="{BB9235D4-BC36-414D-B08D-C2E8A79DBE5E}"/>
          </ac:spMkLst>
        </pc:spChg>
        <pc:spChg chg="del">
          <ac:chgData name="Munish Goyal" userId="ef1cc13a92e62b38" providerId="Windows Live" clId="Web-{23772E37-855A-4875-8A5B-419E657C0D4A}" dt="2021-05-28T14:12:40.997" v="91"/>
          <ac:spMkLst>
            <pc:docMk/>
            <pc:sldMk cId="4063824533" sldId="279"/>
            <ac:spMk id="39" creationId="{2B566528-1B12-4246-9431-5C2D7D081168}"/>
          </ac:spMkLst>
        </pc:spChg>
        <pc:spChg chg="add">
          <ac:chgData name="Munish Goyal" userId="ef1cc13a92e62b38" providerId="Windows Live" clId="Web-{23772E37-855A-4875-8A5B-419E657C0D4A}" dt="2021-05-28T14:12:40.997" v="91"/>
          <ac:spMkLst>
            <pc:docMk/>
            <pc:sldMk cId="4063824533" sldId="279"/>
            <ac:spMk id="49" creationId="{45D37F4E-DDB4-456B-97E0-9937730A039F}"/>
          </ac:spMkLst>
        </pc:spChg>
        <pc:spChg chg="add">
          <ac:chgData name="Munish Goyal" userId="ef1cc13a92e62b38" providerId="Windows Live" clId="Web-{23772E37-855A-4875-8A5B-419E657C0D4A}" dt="2021-05-28T14:12:40.997" v="91"/>
          <ac:spMkLst>
            <pc:docMk/>
            <pc:sldMk cId="4063824533" sldId="279"/>
            <ac:spMk id="51" creationId="{B2DD41CD-8F47-4F56-AD12-4E2FF7696987}"/>
          </ac:spMkLst>
        </pc:spChg>
        <pc:grpChg chg="del">
          <ac:chgData name="Munish Goyal" userId="ef1cc13a92e62b38" providerId="Windows Live" clId="Web-{23772E37-855A-4875-8A5B-419E657C0D4A}" dt="2021-05-28T14:12:40.997" v="91"/>
          <ac:grpSpMkLst>
            <pc:docMk/>
            <pc:sldMk cId="4063824533" sldId="279"/>
            <ac:grpSpMk id="40" creationId="{828A5161-06F1-46CF-8AD7-844680A59E13}"/>
          </ac:grpSpMkLst>
        </pc:grpChg>
        <pc:grpChg chg="del">
          <ac:chgData name="Munish Goyal" userId="ef1cc13a92e62b38" providerId="Windows Live" clId="Web-{23772E37-855A-4875-8A5B-419E657C0D4A}" dt="2021-05-28T14:12:40.997" v="91"/>
          <ac:grpSpMkLst>
            <pc:docMk/>
            <pc:sldMk cId="4063824533" sldId="279"/>
            <ac:grpSpMk id="43" creationId="{FA366754-A2F4-475B-8217-AB06F5F15F36}"/>
          </ac:grpSpMkLst>
        </pc:grpChg>
        <pc:picChg chg="add mod">
          <ac:chgData name="Munish Goyal" userId="ef1cc13a92e62b38" providerId="Windows Live" clId="Web-{23772E37-855A-4875-8A5B-419E657C0D4A}" dt="2021-05-28T14:18:03.065" v="128" actId="1076"/>
          <ac:picMkLst>
            <pc:docMk/>
            <pc:sldMk cId="4063824533" sldId="279"/>
            <ac:picMk id="4" creationId="{47755852-D10C-427E-9C23-013B1C2ECB9F}"/>
          </ac:picMkLst>
        </pc:picChg>
        <pc:picChg chg="del">
          <ac:chgData name="Munish Goyal" userId="ef1cc13a92e62b38" providerId="Windows Live" clId="Web-{23772E37-855A-4875-8A5B-419E657C0D4A}" dt="2021-05-28T14:12:36.638" v="89"/>
          <ac:picMkLst>
            <pc:docMk/>
            <pc:sldMk cId="4063824533" sldId="279"/>
            <ac:picMk id="5" creationId="{1E5FC932-9BE6-43BD-A4BF-F3171C7A8A53}"/>
          </ac:picMkLst>
        </pc:picChg>
      </pc:sldChg>
      <pc:sldChg chg="addSp delSp modSp ord">
        <pc:chgData name="Munish Goyal" userId="ef1cc13a92e62b38" providerId="Windows Live" clId="Web-{23772E37-855A-4875-8A5B-419E657C0D4A}" dt="2021-05-28T14:46:22.108" v="415"/>
        <pc:sldMkLst>
          <pc:docMk/>
          <pc:sldMk cId="2408128271" sldId="280"/>
        </pc:sldMkLst>
        <pc:spChg chg="mod">
          <ac:chgData name="Munish Goyal" userId="ef1cc13a92e62b38" providerId="Windows Live" clId="Web-{23772E37-855A-4875-8A5B-419E657C0D4A}" dt="2021-05-28T14:13:02.841" v="94" actId="1076"/>
          <ac:spMkLst>
            <pc:docMk/>
            <pc:sldMk cId="2408128271" sldId="280"/>
            <ac:spMk id="2" creationId="{EB183101-123C-49D2-A9AA-562497DDE09B}"/>
          </ac:spMkLst>
        </pc:spChg>
        <pc:spChg chg="mod">
          <ac:chgData name="Munish Goyal" userId="ef1cc13a92e62b38" providerId="Windows Live" clId="Web-{23772E37-855A-4875-8A5B-419E657C0D4A}" dt="2021-05-28T14:20:30.770" v="140" actId="1076"/>
          <ac:spMkLst>
            <pc:docMk/>
            <pc:sldMk cId="2408128271" sldId="280"/>
            <ac:spMk id="3" creationId="{65DF0893-131C-4CD2-87F0-9712492D9E5C}"/>
          </ac:spMkLst>
        </pc:spChg>
        <pc:spChg chg="del">
          <ac:chgData name="Munish Goyal" userId="ef1cc13a92e62b38" providerId="Windows Live" clId="Web-{23772E37-855A-4875-8A5B-419E657C0D4A}" dt="2021-05-28T14:12:47.716" v="92"/>
          <ac:spMkLst>
            <pc:docMk/>
            <pc:sldMk cId="2408128271" sldId="280"/>
            <ac:spMk id="49" creationId="{2B566528-1B12-4246-9431-5C2D7D081168}"/>
          </ac:spMkLst>
        </pc:spChg>
        <pc:spChg chg="del">
          <ac:chgData name="Munish Goyal" userId="ef1cc13a92e62b38" providerId="Windows Live" clId="Web-{23772E37-855A-4875-8A5B-419E657C0D4A}" dt="2021-05-28T14:12:47.716" v="92"/>
          <ac:spMkLst>
            <pc:docMk/>
            <pc:sldMk cId="2408128271" sldId="280"/>
            <ac:spMk id="51" creationId="{D3F51FEB-38FB-4F6C-9F7B-2F2AFAB65463}"/>
          </ac:spMkLst>
        </pc:spChg>
        <pc:spChg chg="del">
          <ac:chgData name="Munish Goyal" userId="ef1cc13a92e62b38" providerId="Windows Live" clId="Web-{23772E37-855A-4875-8A5B-419E657C0D4A}" dt="2021-05-28T14:12:47.716" v="92"/>
          <ac:spMkLst>
            <pc:docMk/>
            <pc:sldMk cId="2408128271" sldId="280"/>
            <ac:spMk id="53" creationId="{1E547BA6-BAE0-43BB-A7CA-60F69CE252F0}"/>
          </ac:spMkLst>
        </pc:spChg>
        <pc:spChg chg="add">
          <ac:chgData name="Munish Goyal" userId="ef1cc13a92e62b38" providerId="Windows Live" clId="Web-{23772E37-855A-4875-8A5B-419E657C0D4A}" dt="2021-05-28T14:12:47.716" v="92"/>
          <ac:spMkLst>
            <pc:docMk/>
            <pc:sldMk cId="2408128271" sldId="280"/>
            <ac:spMk id="62" creationId="{45D37F4E-DDB4-456B-97E0-9937730A039F}"/>
          </ac:spMkLst>
        </pc:spChg>
        <pc:spChg chg="add">
          <ac:chgData name="Munish Goyal" userId="ef1cc13a92e62b38" providerId="Windows Live" clId="Web-{23772E37-855A-4875-8A5B-419E657C0D4A}" dt="2021-05-28T14:12:47.716" v="92"/>
          <ac:spMkLst>
            <pc:docMk/>
            <pc:sldMk cId="2408128271" sldId="280"/>
            <ac:spMk id="64" creationId="{B2DD41CD-8F47-4F56-AD12-4E2FF7696987}"/>
          </ac:spMkLst>
        </pc:spChg>
        <pc:grpChg chg="del">
          <ac:chgData name="Munish Goyal" userId="ef1cc13a92e62b38" providerId="Windows Live" clId="Web-{23772E37-855A-4875-8A5B-419E657C0D4A}" dt="2021-05-28T14:12:47.716" v="92"/>
          <ac:grpSpMkLst>
            <pc:docMk/>
            <pc:sldMk cId="2408128271" sldId="280"/>
            <ac:grpSpMk id="55" creationId="{912209CB-3E4C-43AE-B507-08269FAE89F5}"/>
          </ac:grpSpMkLst>
        </pc:grpChg>
        <pc:picChg chg="mod">
          <ac:chgData name="Munish Goyal" userId="ef1cc13a92e62b38" providerId="Windows Live" clId="Web-{23772E37-855A-4875-8A5B-419E657C0D4A}" dt="2021-05-28T14:12:47.716" v="92"/>
          <ac:picMkLst>
            <pc:docMk/>
            <pc:sldMk cId="2408128271" sldId="280"/>
            <ac:picMk id="5" creationId="{5F69B6FE-67F4-4E30-8A4A-A3E0A1642B07}"/>
          </ac:picMkLst>
        </pc:picChg>
      </pc:sldChg>
      <pc:sldChg chg="addSp delSp modSp">
        <pc:chgData name="Munish Goyal" userId="ef1cc13a92e62b38" providerId="Windows Live" clId="Web-{23772E37-855A-4875-8A5B-419E657C0D4A}" dt="2021-05-28T14:29:52.389" v="241" actId="1076"/>
        <pc:sldMkLst>
          <pc:docMk/>
          <pc:sldMk cId="2644099235" sldId="281"/>
        </pc:sldMkLst>
        <pc:spChg chg="mod">
          <ac:chgData name="Munish Goyal" userId="ef1cc13a92e62b38" providerId="Windows Live" clId="Web-{23772E37-855A-4875-8A5B-419E657C0D4A}" dt="2021-05-28T14:29:08.154" v="231" actId="1076"/>
          <ac:spMkLst>
            <pc:docMk/>
            <pc:sldMk cId="2644099235" sldId="281"/>
            <ac:spMk id="2" creationId="{B7585102-40E7-401A-B201-03C16F51F12C}"/>
          </ac:spMkLst>
        </pc:spChg>
        <pc:spChg chg="mod">
          <ac:chgData name="Munish Goyal" userId="ef1cc13a92e62b38" providerId="Windows Live" clId="Web-{23772E37-855A-4875-8A5B-419E657C0D4A}" dt="2021-05-28T14:29:38.545" v="237" actId="1076"/>
          <ac:spMkLst>
            <pc:docMk/>
            <pc:sldMk cId="2644099235" sldId="281"/>
            <ac:spMk id="3" creationId="{7B8AFB47-CC23-45E0-B068-B73F8FD8E093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8" creationId="{1CD81A2A-6ED4-4EF4-A14C-912D31E14800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10" creationId="{1661932C-CA15-4E17-B115-FAE7CBEE4789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13" creationId="{8590ADD5-9383-4D3D-9047-3DA2593CCB5D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15" creationId="{DABE3E45-88CF-45D8-8D40-C773324D93F6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19" creationId="{B91ECDA9-56DC-4270-8F33-01C5637B8CEB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21" creationId="{75F47824-961D-465D-84F9-EAE11BC6173B}"/>
          </ac:spMkLst>
        </pc:spChg>
        <pc:spChg chg="add del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23" creationId="{FEC9DA3E-C1D7-472D-B7C0-F71AE41FBA23}"/>
          </ac:spMkLst>
        </pc:spChg>
        <pc:spChg chg="add del">
          <ac:chgData name="Munish Goyal" userId="ef1cc13a92e62b38" providerId="Windows Live" clId="Web-{23772E37-855A-4875-8A5B-419E657C0D4A}" dt="2021-05-28T14:23:57.586" v="156"/>
          <ac:spMkLst>
            <pc:docMk/>
            <pc:sldMk cId="2644099235" sldId="281"/>
            <ac:spMk id="25" creationId="{058A14AF-9FB5-4CC7-BA35-E8E85D3EDF0E}"/>
          </ac:spMkLst>
        </pc:spChg>
        <pc:spChg chg="add del">
          <ac:chgData name="Munish Goyal" userId="ef1cc13a92e62b38" providerId="Windows Live" clId="Web-{23772E37-855A-4875-8A5B-419E657C0D4A}" dt="2021-05-28T14:23:57.586" v="156"/>
          <ac:spMkLst>
            <pc:docMk/>
            <pc:sldMk cId="2644099235" sldId="281"/>
            <ac:spMk id="26" creationId="{3A9A4357-BD1D-4622-A4FE-766E6AB8DE84}"/>
          </ac:spMkLst>
        </pc:spChg>
        <pc:spChg chg="add del">
          <ac:chgData name="Munish Goyal" userId="ef1cc13a92e62b38" providerId="Windows Live" clId="Web-{23772E37-855A-4875-8A5B-419E657C0D4A}" dt="2021-05-28T14:24:00.274" v="158"/>
          <ac:spMkLst>
            <pc:docMk/>
            <pc:sldMk cId="2644099235" sldId="281"/>
            <ac:spMk id="27" creationId="{45D37F4E-DDB4-456B-97E0-9937730A039F}"/>
          </ac:spMkLst>
        </pc:spChg>
        <pc:spChg chg="add del">
          <ac:chgData name="Munish Goyal" userId="ef1cc13a92e62b38" providerId="Windows Live" clId="Web-{23772E37-855A-4875-8A5B-419E657C0D4A}" dt="2021-05-28T14:23:54.039" v="154"/>
          <ac:spMkLst>
            <pc:docMk/>
            <pc:sldMk cId="2644099235" sldId="281"/>
            <ac:spMk id="28" creationId="{45D37F4E-DDB4-456B-97E0-9937730A039F}"/>
          </ac:spMkLst>
        </pc:spChg>
        <pc:spChg chg="add del">
          <ac:chgData name="Munish Goyal" userId="ef1cc13a92e62b38" providerId="Windows Live" clId="Web-{23772E37-855A-4875-8A5B-419E657C0D4A}" dt="2021-05-28T14:24:00.274" v="158"/>
          <ac:spMkLst>
            <pc:docMk/>
            <pc:sldMk cId="2644099235" sldId="281"/>
            <ac:spMk id="29" creationId="{B2DD41CD-8F47-4F56-AD12-4E2FF7696987}"/>
          </ac:spMkLst>
        </pc:spChg>
        <pc:spChg chg="add del">
          <ac:chgData name="Munish Goyal" userId="ef1cc13a92e62b38" providerId="Windows Live" clId="Web-{23772E37-855A-4875-8A5B-419E657C0D4A}" dt="2021-05-28T14:23:54.039" v="154"/>
          <ac:spMkLst>
            <pc:docMk/>
            <pc:sldMk cId="2644099235" sldId="281"/>
            <ac:spMk id="30" creationId="{B2DD41CD-8F47-4F56-AD12-4E2FF7696987}"/>
          </ac:spMkLst>
        </pc:spChg>
        <pc:spChg chg="add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31" creationId="{7FF47CB7-972F-479F-A36D-9E72D26EC8DA}"/>
          </ac:spMkLst>
        </pc:spChg>
        <pc:spChg chg="add del">
          <ac:chgData name="Munish Goyal" userId="ef1cc13a92e62b38" providerId="Windows Live" clId="Web-{23772E37-855A-4875-8A5B-419E657C0D4A}" dt="2021-05-28T14:23:57.586" v="156"/>
          <ac:spMkLst>
            <pc:docMk/>
            <pc:sldMk cId="2644099235" sldId="281"/>
            <ac:spMk id="32" creationId="{E659831F-0D9A-4C63-9EBB-8435B85A440F}"/>
          </ac:spMkLst>
        </pc:spChg>
        <pc:spChg chg="add del">
          <ac:chgData name="Munish Goyal" userId="ef1cc13a92e62b38" providerId="Windows Live" clId="Web-{23772E37-855A-4875-8A5B-419E657C0D4A}" dt="2021-05-28T14:24:02.821" v="160"/>
          <ac:spMkLst>
            <pc:docMk/>
            <pc:sldMk cId="2644099235" sldId="281"/>
            <ac:spMk id="33" creationId="{2B566528-1B12-4246-9431-5C2D7D081168}"/>
          </ac:spMkLst>
        </pc:spChg>
        <pc:spChg chg="add del">
          <ac:chgData name="Munish Goyal" userId="ef1cc13a92e62b38" providerId="Windows Live" clId="Web-{23772E37-855A-4875-8A5B-419E657C0D4A}" dt="2021-05-28T14:23:57.586" v="156"/>
          <ac:spMkLst>
            <pc:docMk/>
            <pc:sldMk cId="2644099235" sldId="281"/>
            <ac:spMk id="34" creationId="{E6995CE5-F890-4ABA-82A2-26507CE8D2A3}"/>
          </ac:spMkLst>
        </pc:spChg>
        <pc:spChg chg="add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35" creationId="{0D153B68-5844-490D-8E67-F616D6D721CA}"/>
          </ac:spMkLst>
        </pc:spChg>
        <pc:spChg chg="add">
          <ac:chgData name="Munish Goyal" userId="ef1cc13a92e62b38" providerId="Windows Live" clId="Web-{23772E37-855A-4875-8A5B-419E657C0D4A}" dt="2021-05-28T14:24:02.914" v="161"/>
          <ac:spMkLst>
            <pc:docMk/>
            <pc:sldMk cId="2644099235" sldId="281"/>
            <ac:spMk id="36" creationId="{9A0D773F-7A7D-4DBB-9DEA-86BB8B8F4BC8}"/>
          </ac:spMkLst>
        </pc:spChg>
        <pc:grpChg chg="add del">
          <ac:chgData name="Munish Goyal" userId="ef1cc13a92e62b38" providerId="Windows Live" clId="Web-{23772E37-855A-4875-8A5B-419E657C0D4A}" dt="2021-05-28T14:24:02.821" v="160"/>
          <ac:grpSpMkLst>
            <pc:docMk/>
            <pc:sldMk cId="2644099235" sldId="281"/>
            <ac:grpSpMk id="37" creationId="{828A5161-06F1-46CF-8AD7-844680A59E13}"/>
          </ac:grpSpMkLst>
        </pc:grpChg>
        <pc:grpChg chg="add del">
          <ac:chgData name="Munish Goyal" userId="ef1cc13a92e62b38" providerId="Windows Live" clId="Web-{23772E37-855A-4875-8A5B-419E657C0D4A}" dt="2021-05-28T14:24:02.821" v="160"/>
          <ac:grpSpMkLst>
            <pc:docMk/>
            <pc:sldMk cId="2644099235" sldId="281"/>
            <ac:grpSpMk id="39" creationId="{5995D10D-E9C9-47DB-AE7E-801FEF38F5C9}"/>
          </ac:grpSpMkLst>
        </pc:grpChg>
        <pc:picChg chg="mod">
          <ac:chgData name="Munish Goyal" userId="ef1cc13a92e62b38" providerId="Windows Live" clId="Web-{23772E37-855A-4875-8A5B-419E657C0D4A}" dt="2021-05-28T14:29:52.389" v="241" actId="1076"/>
          <ac:picMkLst>
            <pc:docMk/>
            <pc:sldMk cId="2644099235" sldId="281"/>
            <ac:picMk id="4" creationId="{083DFE76-6FFD-4A0A-B8D0-9F9953188AAF}"/>
          </ac:picMkLst>
        </pc:picChg>
        <pc:cxnChg chg="add del">
          <ac:chgData name="Munish Goyal" userId="ef1cc13a92e62b38" providerId="Windows Live" clId="Web-{23772E37-855A-4875-8A5B-419E657C0D4A}" dt="2021-05-28T14:24:02.914" v="161"/>
          <ac:cxnSpMkLst>
            <pc:docMk/>
            <pc:sldMk cId="2644099235" sldId="281"/>
            <ac:cxnSpMk id="17" creationId="{49CD1692-827B-4C8D-B4A1-134FD04CF45C}"/>
          </ac:cxnSpMkLst>
        </pc:cxnChg>
      </pc:sldChg>
      <pc:sldChg chg="del">
        <pc:chgData name="Munish Goyal" userId="ef1cc13a92e62b38" providerId="Windows Live" clId="Web-{23772E37-855A-4875-8A5B-419E657C0D4A}" dt="2021-05-28T14:31:45.594" v="242"/>
        <pc:sldMkLst>
          <pc:docMk/>
          <pc:sldMk cId="723254529" sldId="282"/>
        </pc:sldMkLst>
      </pc:sldChg>
      <pc:sldChg chg="addSp delSp modSp">
        <pc:chgData name="Munish Goyal" userId="ef1cc13a92e62b38" providerId="Windows Live" clId="Web-{23772E37-855A-4875-8A5B-419E657C0D4A}" dt="2021-05-28T14:45:32.170" v="414" actId="1076"/>
        <pc:sldMkLst>
          <pc:docMk/>
          <pc:sldMk cId="540698580" sldId="283"/>
        </pc:sldMkLst>
        <pc:spChg chg="mod">
          <ac:chgData name="Munish Goyal" userId="ef1cc13a92e62b38" providerId="Windows Live" clId="Web-{23772E37-855A-4875-8A5B-419E657C0D4A}" dt="2021-05-28T14:38:44.710" v="338" actId="1076"/>
          <ac:spMkLst>
            <pc:docMk/>
            <pc:sldMk cId="540698580" sldId="283"/>
            <ac:spMk id="2" creationId="{AABC9E08-DABD-47EA-8FF2-FBC91CC78F27}"/>
          </ac:spMkLst>
        </pc:spChg>
        <pc:spChg chg="add del mod">
          <ac:chgData name="Munish Goyal" userId="ef1cc13a92e62b38" providerId="Windows Live" clId="Web-{23772E37-855A-4875-8A5B-419E657C0D4A}" dt="2021-05-28T14:39:03.601" v="344" actId="20577"/>
          <ac:spMkLst>
            <pc:docMk/>
            <pc:sldMk cId="540698580" sldId="283"/>
            <ac:spMk id="3" creationId="{22D14B5C-983B-4A5C-88A5-792D7C9E8A89}"/>
          </ac:spMkLst>
        </pc:spChg>
        <pc:spChg chg="add del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9" creationId="{CB6E2F43-29E9-49D9-91FC-E5FEFAAA70DE}"/>
          </ac:spMkLst>
        </pc:spChg>
        <pc:spChg chg="add del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11" creationId="{3BA62E19-CD42-4C09-B825-844B4943D49D}"/>
          </ac:spMkLst>
        </pc:spChg>
        <pc:spChg chg="add del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13" creationId="{8E63CC27-1C86-4653-8866-79C24C5C51FB}"/>
          </ac:spMkLst>
        </pc:spChg>
        <pc:spChg chg="add del">
          <ac:chgData name="Munish Goyal" userId="ef1cc13a92e62b38" providerId="Windows Live" clId="Web-{23772E37-855A-4875-8A5B-419E657C0D4A}" dt="2021-05-28T14:37:54.897" v="321"/>
          <ac:spMkLst>
            <pc:docMk/>
            <pc:sldMk cId="540698580" sldId="283"/>
            <ac:spMk id="15" creationId="{9427AF5F-9A0E-42B7-A252-FD64C9885F9C}"/>
          </ac:spMkLst>
        </pc:spChg>
        <pc:spChg chg="add del">
          <ac:chgData name="Munish Goyal" userId="ef1cc13a92e62b38" providerId="Windows Live" clId="Web-{23772E37-855A-4875-8A5B-419E657C0D4A}" dt="2021-05-28T14:38:03.834" v="325"/>
          <ac:spMkLst>
            <pc:docMk/>
            <pc:sldMk cId="540698580" sldId="283"/>
            <ac:spMk id="17" creationId="{91F32EBA-ED97-466E-8CFA-8382584155D0}"/>
          </ac:spMkLst>
        </pc:spChg>
        <pc:spChg chg="add del">
          <ac:chgData name="Munish Goyal" userId="ef1cc13a92e62b38" providerId="Windows Live" clId="Web-{23772E37-855A-4875-8A5B-419E657C0D4A}" dt="2021-05-28T14:37:49.021" v="319"/>
          <ac:spMkLst>
            <pc:docMk/>
            <pc:sldMk cId="540698580" sldId="283"/>
            <ac:spMk id="18" creationId="{7FF47CB7-972F-479F-A36D-9E72D26EC8DA}"/>
          </ac:spMkLst>
        </pc:spChg>
        <pc:spChg chg="add del">
          <ac:chgData name="Munish Goyal" userId="ef1cc13a92e62b38" providerId="Windows Live" clId="Web-{23772E37-855A-4875-8A5B-419E657C0D4A}" dt="2021-05-28T14:38:03.834" v="325"/>
          <ac:spMkLst>
            <pc:docMk/>
            <pc:sldMk cId="540698580" sldId="283"/>
            <ac:spMk id="19" creationId="{62A38935-BB53-4DF7-A56E-48DD25B685D7}"/>
          </ac:spMkLst>
        </pc:spChg>
        <pc:spChg chg="add del">
          <ac:chgData name="Munish Goyal" userId="ef1cc13a92e62b38" providerId="Windows Live" clId="Web-{23772E37-855A-4875-8A5B-419E657C0D4A}" dt="2021-05-28T14:37:49.021" v="319"/>
          <ac:spMkLst>
            <pc:docMk/>
            <pc:sldMk cId="540698580" sldId="283"/>
            <ac:spMk id="20" creationId="{0D153B68-5844-490D-8E67-F616D6D721CA}"/>
          </ac:spMkLst>
        </pc:spChg>
        <pc:spChg chg="add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21" creationId="{7FF47CB7-972F-479F-A36D-9E72D26EC8DA}"/>
          </ac:spMkLst>
        </pc:spChg>
        <pc:spChg chg="add del">
          <ac:chgData name="Munish Goyal" userId="ef1cc13a92e62b38" providerId="Windows Live" clId="Web-{23772E37-855A-4875-8A5B-419E657C0D4A}" dt="2021-05-28T14:37:49.021" v="319"/>
          <ac:spMkLst>
            <pc:docMk/>
            <pc:sldMk cId="540698580" sldId="283"/>
            <ac:spMk id="22" creationId="{9A0D773F-7A7D-4DBB-9DEA-86BB8B8F4BC8}"/>
          </ac:spMkLst>
        </pc:spChg>
        <pc:spChg chg="add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23" creationId="{0D153B68-5844-490D-8E67-F616D6D721CA}"/>
          </ac:spMkLst>
        </pc:spChg>
        <pc:spChg chg="add">
          <ac:chgData name="Munish Goyal" userId="ef1cc13a92e62b38" providerId="Windows Live" clId="Web-{23772E37-855A-4875-8A5B-419E657C0D4A}" dt="2021-05-28T14:38:03.928" v="326"/>
          <ac:spMkLst>
            <pc:docMk/>
            <pc:sldMk cId="540698580" sldId="283"/>
            <ac:spMk id="24" creationId="{9A0D773F-7A7D-4DBB-9DEA-86BB8B8F4BC8}"/>
          </ac:spMkLst>
        </pc:spChg>
        <pc:graphicFrameChg chg="add del">
          <ac:chgData name="Munish Goyal" userId="ef1cc13a92e62b38" providerId="Windows Live" clId="Web-{23772E37-855A-4875-8A5B-419E657C0D4A}" dt="2021-05-28T14:38:00.381" v="323"/>
          <ac:graphicFrameMkLst>
            <pc:docMk/>
            <pc:sldMk cId="540698580" sldId="283"/>
            <ac:graphicFrameMk id="16" creationId="{436268CA-DC7E-4CDE-8012-6A69E99689C5}"/>
          </ac:graphicFrameMkLst>
        </pc:graphicFrameChg>
        <pc:picChg chg="mod ord">
          <ac:chgData name="Munish Goyal" userId="ef1cc13a92e62b38" providerId="Windows Live" clId="Web-{23772E37-855A-4875-8A5B-419E657C0D4A}" dt="2021-05-28T14:45:32.170" v="414" actId="1076"/>
          <ac:picMkLst>
            <pc:docMk/>
            <pc:sldMk cId="540698580" sldId="283"/>
            <ac:picMk id="4" creationId="{373E3ABE-8035-4A9E-893B-8FD91DF62B3B}"/>
          </ac:picMkLst>
        </pc:picChg>
      </pc:sldChg>
      <pc:sldChg chg="addSp delSp modSp">
        <pc:chgData name="Munish Goyal" userId="ef1cc13a92e62b38" providerId="Windows Live" clId="Web-{23772E37-855A-4875-8A5B-419E657C0D4A}" dt="2021-05-28T14:44:43.997" v="406" actId="1076"/>
        <pc:sldMkLst>
          <pc:docMk/>
          <pc:sldMk cId="4200705370" sldId="284"/>
        </pc:sldMkLst>
        <pc:spChg chg="mod">
          <ac:chgData name="Munish Goyal" userId="ef1cc13a92e62b38" providerId="Windows Live" clId="Web-{23772E37-855A-4875-8A5B-419E657C0D4A}" dt="2021-05-28T14:44:43.997" v="406" actId="1076"/>
          <ac:spMkLst>
            <pc:docMk/>
            <pc:sldMk cId="4200705370" sldId="284"/>
            <ac:spMk id="2" creationId="{B052854E-F990-451F-A29E-B927BE47A008}"/>
          </ac:spMkLst>
        </pc:spChg>
        <pc:spChg chg="mod">
          <ac:chgData name="Munish Goyal" userId="ef1cc13a92e62b38" providerId="Windows Live" clId="Web-{23772E37-855A-4875-8A5B-419E657C0D4A}" dt="2021-05-28T14:42:51.839" v="387" actId="14100"/>
          <ac:spMkLst>
            <pc:docMk/>
            <pc:sldMk cId="4200705370" sldId="284"/>
            <ac:spMk id="3" creationId="{8241E1D1-6C6E-4E3D-A89C-9807F6588E5C}"/>
          </ac:spMkLst>
        </pc:spChg>
        <pc:spChg chg="del">
          <ac:chgData name="Munish Goyal" userId="ef1cc13a92e62b38" providerId="Windows Live" clId="Web-{23772E37-855A-4875-8A5B-419E657C0D4A}" dt="2021-05-28T14:41:39.181" v="373"/>
          <ac:spMkLst>
            <pc:docMk/>
            <pc:sldMk cId="4200705370" sldId="284"/>
            <ac:spMk id="10" creationId="{CB6E2F43-29E9-49D9-91FC-E5FEFAAA70DE}"/>
          </ac:spMkLst>
        </pc:spChg>
        <pc:spChg chg="del">
          <ac:chgData name="Munish Goyal" userId="ef1cc13a92e62b38" providerId="Windows Live" clId="Web-{23772E37-855A-4875-8A5B-419E657C0D4A}" dt="2021-05-28T14:41:39.181" v="373"/>
          <ac:spMkLst>
            <pc:docMk/>
            <pc:sldMk cId="4200705370" sldId="284"/>
            <ac:spMk id="12" creationId="{3BA62E19-CD42-4C09-B825-844B4943D49D}"/>
          </ac:spMkLst>
        </pc:spChg>
        <pc:spChg chg="del">
          <ac:chgData name="Munish Goyal" userId="ef1cc13a92e62b38" providerId="Windows Live" clId="Web-{23772E37-855A-4875-8A5B-419E657C0D4A}" dt="2021-05-28T14:41:39.181" v="373"/>
          <ac:spMkLst>
            <pc:docMk/>
            <pc:sldMk cId="4200705370" sldId="284"/>
            <ac:spMk id="14" creationId="{8E63CC27-1C86-4653-8866-79C24C5C51FB}"/>
          </ac:spMkLst>
        </pc:spChg>
        <pc:spChg chg="add del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19" creationId="{7FF47CB7-972F-479F-A36D-9E72D26EC8DA}"/>
          </ac:spMkLst>
        </pc:spChg>
        <pc:spChg chg="add del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21" creationId="{0D153B68-5844-490D-8E67-F616D6D721CA}"/>
          </ac:spMkLst>
        </pc:spChg>
        <pc:spChg chg="add del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23" creationId="{9A0D773F-7A7D-4DBB-9DEA-86BB8B8F4BC8}"/>
          </ac:spMkLst>
        </pc:spChg>
        <pc:spChg chg="add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28" creationId="{7FF47CB7-972F-479F-A36D-9E72D26EC8DA}"/>
          </ac:spMkLst>
        </pc:spChg>
        <pc:spChg chg="add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30" creationId="{0D153B68-5844-490D-8E67-F616D6D721CA}"/>
          </ac:spMkLst>
        </pc:spChg>
        <pc:spChg chg="add">
          <ac:chgData name="Munish Goyal" userId="ef1cc13a92e62b38" providerId="Windows Live" clId="Web-{23772E37-855A-4875-8A5B-419E657C0D4A}" dt="2021-05-28T14:42:12.041" v="381"/>
          <ac:spMkLst>
            <pc:docMk/>
            <pc:sldMk cId="4200705370" sldId="284"/>
            <ac:spMk id="32" creationId="{9A0D773F-7A7D-4DBB-9DEA-86BB8B8F4BC8}"/>
          </ac:spMkLst>
        </pc:spChg>
        <pc:picChg chg="mod ord">
          <ac:chgData name="Munish Goyal" userId="ef1cc13a92e62b38" providerId="Windows Live" clId="Web-{23772E37-855A-4875-8A5B-419E657C0D4A}" dt="2021-05-28T14:41:53.088" v="377" actId="1076"/>
          <ac:picMkLst>
            <pc:docMk/>
            <pc:sldMk cId="4200705370" sldId="284"/>
            <ac:picMk id="5" creationId="{4F201E50-A4E9-4BAB-86DB-BFB19E9A7D59}"/>
          </ac:picMkLst>
        </pc:picChg>
      </pc:sldChg>
      <pc:sldChg chg="addSp delSp modSp new mod setBg">
        <pc:chgData name="Munish Goyal" userId="ef1cc13a92e62b38" providerId="Windows Live" clId="Web-{23772E37-855A-4875-8A5B-419E657C0D4A}" dt="2021-05-28T14:45:07.404" v="413" actId="1076"/>
        <pc:sldMkLst>
          <pc:docMk/>
          <pc:sldMk cId="3389908390" sldId="285"/>
        </pc:sldMkLst>
        <pc:spChg chg="mod">
          <ac:chgData name="Munish Goyal" userId="ef1cc13a92e62b38" providerId="Windows Live" clId="Web-{23772E37-855A-4875-8A5B-419E657C0D4A}" dt="2021-05-28T14:45:00.122" v="412"/>
          <ac:spMkLst>
            <pc:docMk/>
            <pc:sldMk cId="3389908390" sldId="285"/>
            <ac:spMk id="2" creationId="{7CCA0245-2F24-4A7F-96DA-8D7FC7A19679}"/>
          </ac:spMkLst>
        </pc:spChg>
        <pc:spChg chg="del">
          <ac:chgData name="Munish Goyal" userId="ef1cc13a92e62b38" providerId="Windows Live" clId="Web-{23772E37-855A-4875-8A5B-419E657C0D4A}" dt="2021-05-28T14:44:56.544" v="411"/>
          <ac:spMkLst>
            <pc:docMk/>
            <pc:sldMk cId="3389908390" sldId="285"/>
            <ac:spMk id="3" creationId="{4DBA9EB6-A217-41CA-8E92-27532BF349C1}"/>
          </ac:spMkLst>
        </pc:spChg>
        <pc:spChg chg="add">
          <ac:chgData name="Munish Goyal" userId="ef1cc13a92e62b38" providerId="Windows Live" clId="Web-{23772E37-855A-4875-8A5B-419E657C0D4A}" dt="2021-05-28T14:45:00.122" v="412"/>
          <ac:spMkLst>
            <pc:docMk/>
            <pc:sldMk cId="3389908390" sldId="285"/>
            <ac:spMk id="9" creationId="{A4AC5506-6312-4701-8D3C-40187889A947}"/>
          </ac:spMkLst>
        </pc:spChg>
        <pc:picChg chg="add mod ord">
          <ac:chgData name="Munish Goyal" userId="ef1cc13a92e62b38" providerId="Windows Live" clId="Web-{23772E37-855A-4875-8A5B-419E657C0D4A}" dt="2021-05-28T14:45:07.404" v="413" actId="1076"/>
          <ac:picMkLst>
            <pc:docMk/>
            <pc:sldMk cId="3389908390" sldId="285"/>
            <ac:picMk id="4" creationId="{27940D31-581C-4002-BBD4-269E4C70BA85}"/>
          </ac:picMkLst>
        </pc:picChg>
      </pc:sldChg>
      <pc:sldChg chg="addSp delSp modSp new mod setBg">
        <pc:chgData name="Munish Goyal" userId="ef1cc13a92e62b38" providerId="Windows Live" clId="Web-{23772E37-855A-4875-8A5B-419E657C0D4A}" dt="2021-05-28T14:51:50.426" v="517" actId="1076"/>
        <pc:sldMkLst>
          <pc:docMk/>
          <pc:sldMk cId="432315713" sldId="286"/>
        </pc:sldMkLst>
        <pc:spChg chg="mod">
          <ac:chgData name="Munish Goyal" userId="ef1cc13a92e62b38" providerId="Windows Live" clId="Web-{23772E37-855A-4875-8A5B-419E657C0D4A}" dt="2021-05-28T14:51:13.847" v="507" actId="1076"/>
          <ac:spMkLst>
            <pc:docMk/>
            <pc:sldMk cId="432315713" sldId="286"/>
            <ac:spMk id="2" creationId="{501BC533-7A23-4F99-805E-BB697163BDDA}"/>
          </ac:spMkLst>
        </pc:spChg>
        <pc:spChg chg="del">
          <ac:chgData name="Munish Goyal" userId="ef1cc13a92e62b38" providerId="Windows Live" clId="Web-{23772E37-855A-4875-8A5B-419E657C0D4A}" dt="2021-05-28T14:46:44.546" v="419"/>
          <ac:spMkLst>
            <pc:docMk/>
            <pc:sldMk cId="432315713" sldId="286"/>
            <ac:spMk id="3" creationId="{72283CC3-B7EA-4C90-BFA6-696B454971A4}"/>
          </ac:spMkLst>
        </pc:spChg>
        <pc:spChg chg="add del">
          <ac:chgData name="Munish Goyal" userId="ef1cc13a92e62b38" providerId="Windows Live" clId="Web-{23772E37-855A-4875-8A5B-419E657C0D4A}" dt="2021-05-28T14:47:00.843" v="430"/>
          <ac:spMkLst>
            <pc:docMk/>
            <pc:sldMk cId="432315713" sldId="286"/>
            <ac:spMk id="6" creationId="{F13C74B1-5B17-4795-BED0-7140497B445A}"/>
          </ac:spMkLst>
        </pc:spChg>
        <pc:spChg chg="add del">
          <ac:chgData name="Munish Goyal" userId="ef1cc13a92e62b38" providerId="Windows Live" clId="Web-{23772E37-855A-4875-8A5B-419E657C0D4A}" dt="2021-05-28T14:51:10.003" v="506"/>
          <ac:spMkLst>
            <pc:docMk/>
            <pc:sldMk cId="432315713" sldId="286"/>
            <ac:spMk id="7" creationId="{45D37F4E-DDB4-456B-97E0-9937730A039F}"/>
          </ac:spMkLst>
        </pc:spChg>
        <pc:spChg chg="add del">
          <ac:chgData name="Munish Goyal" userId="ef1cc13a92e62b38" providerId="Windows Live" clId="Web-{23772E37-855A-4875-8A5B-419E657C0D4A}" dt="2021-05-28T14:47:00.843" v="430"/>
          <ac:spMkLst>
            <pc:docMk/>
            <pc:sldMk cId="432315713" sldId="286"/>
            <ac:spMk id="8" creationId="{8DE63AC7-3F84-4393-A5A0-47319A3AC84F}"/>
          </ac:spMkLst>
        </pc:spChg>
        <pc:spChg chg="add del">
          <ac:chgData name="Munish Goyal" userId="ef1cc13a92e62b38" providerId="Windows Live" clId="Web-{23772E37-855A-4875-8A5B-419E657C0D4A}" dt="2021-05-28T14:46:54.468" v="428"/>
          <ac:spMkLst>
            <pc:docMk/>
            <pc:sldMk cId="432315713" sldId="286"/>
            <ac:spMk id="9" creationId="{16C5FA50-8D52-4617-AF91-5C7B1C8352F1}"/>
          </ac:spMkLst>
        </pc:spChg>
        <pc:spChg chg="add del">
          <ac:chgData name="Munish Goyal" userId="ef1cc13a92e62b38" providerId="Windows Live" clId="Web-{23772E37-855A-4875-8A5B-419E657C0D4A}" dt="2021-05-28T14:51:10.003" v="506"/>
          <ac:spMkLst>
            <pc:docMk/>
            <pc:sldMk cId="432315713" sldId="286"/>
            <ac:spMk id="10" creationId="{B2DD41CD-8F47-4F56-AD12-4E2FF7696987}"/>
          </ac:spMkLst>
        </pc:spChg>
        <pc:spChg chg="add del">
          <ac:chgData name="Munish Goyal" userId="ef1cc13a92e62b38" providerId="Windows Live" clId="Web-{23772E37-855A-4875-8A5B-419E657C0D4A}" dt="2021-05-28T14:46:54.468" v="428"/>
          <ac:spMkLst>
            <pc:docMk/>
            <pc:sldMk cId="432315713" sldId="286"/>
            <ac:spMk id="11" creationId="{E223798C-12AD-4B0C-A50C-D676347D67CF}"/>
          </ac:spMkLst>
        </pc:spChg>
        <pc:spChg chg="add del mod">
          <ac:chgData name="Munish Goyal" userId="ef1cc13a92e62b38" providerId="Windows Live" clId="Web-{23772E37-855A-4875-8A5B-419E657C0D4A}" dt="2021-05-28T14:51:28.066" v="512" actId="1076"/>
          <ac:spMkLst>
            <pc:docMk/>
            <pc:sldMk cId="432315713" sldId="286"/>
            <ac:spMk id="12" creationId="{1959944E-2A65-4CDE-B46A-BBE3EC67DA6F}"/>
          </ac:spMkLst>
        </pc:spChg>
        <pc:spChg chg="add del">
          <ac:chgData name="Munish Goyal" userId="ef1cc13a92e62b38" providerId="Windows Live" clId="Web-{23772E37-855A-4875-8A5B-419E657C0D4A}" dt="2021-05-28T14:47:00.843" v="430"/>
          <ac:spMkLst>
            <pc:docMk/>
            <pc:sldMk cId="432315713" sldId="286"/>
            <ac:spMk id="13" creationId="{D4974D33-8DC5-464E-8C6D-BE58F0669C17}"/>
          </ac:spMkLst>
        </pc:spChg>
        <pc:spChg chg="add mod ord">
          <ac:chgData name="Munish Goyal" userId="ef1cc13a92e62b38" providerId="Windows Live" clId="Web-{23772E37-855A-4875-8A5B-419E657C0D4A}" dt="2021-05-28T14:51:40.176" v="515" actId="1076"/>
          <ac:spMkLst>
            <pc:docMk/>
            <pc:sldMk cId="432315713" sldId="286"/>
            <ac:spMk id="16" creationId="{4B2C3580-2018-4258-9DC4-7D55ACBC71FB}"/>
          </ac:spMkLst>
        </pc:spChg>
        <pc:spChg chg="add">
          <ac:chgData name="Munish Goyal" userId="ef1cc13a92e62b38" providerId="Windows Live" clId="Web-{23772E37-855A-4875-8A5B-419E657C0D4A}" dt="2021-05-28T14:51:10.003" v="506"/>
          <ac:spMkLst>
            <pc:docMk/>
            <pc:sldMk cId="432315713" sldId="286"/>
            <ac:spMk id="22" creationId="{022BDE4A-8A20-4A69-9C5A-581C82036A4D}"/>
          </ac:spMkLst>
        </pc:spChg>
        <pc:picChg chg="add mod ord">
          <ac:chgData name="Munish Goyal" userId="ef1cc13a92e62b38" providerId="Windows Live" clId="Web-{23772E37-855A-4875-8A5B-419E657C0D4A}" dt="2021-05-28T14:51:46.410" v="516" actId="14100"/>
          <ac:picMkLst>
            <pc:docMk/>
            <pc:sldMk cId="432315713" sldId="286"/>
            <ac:picMk id="4" creationId="{8CE16156-012A-4456-9CA4-8829CF2B2FDC}"/>
          </ac:picMkLst>
        </pc:picChg>
        <pc:picChg chg="add del mod ord">
          <ac:chgData name="Munish Goyal" userId="ef1cc13a92e62b38" providerId="Windows Live" clId="Web-{23772E37-855A-4875-8A5B-419E657C0D4A}" dt="2021-05-28T14:47:51.344" v="443"/>
          <ac:picMkLst>
            <pc:docMk/>
            <pc:sldMk cId="432315713" sldId="286"/>
            <ac:picMk id="5" creationId="{42E3B7B9-2080-4578-96D9-ADFC7C53BC05}"/>
          </ac:picMkLst>
        </pc:picChg>
        <pc:picChg chg="add del mod">
          <ac:chgData name="Munish Goyal" userId="ef1cc13a92e62b38" providerId="Windows Live" clId="Web-{23772E37-855A-4875-8A5B-419E657C0D4A}" dt="2021-05-28T14:50:26.018" v="490"/>
          <ac:picMkLst>
            <pc:docMk/>
            <pc:sldMk cId="432315713" sldId="286"/>
            <ac:picMk id="14" creationId="{A2ADAA4C-00A6-40F9-A07C-F866FE5D9790}"/>
          </ac:picMkLst>
        </pc:picChg>
        <pc:picChg chg="add mod">
          <ac:chgData name="Munish Goyal" userId="ef1cc13a92e62b38" providerId="Windows Live" clId="Web-{23772E37-855A-4875-8A5B-419E657C0D4A}" dt="2021-05-28T14:51:50.426" v="517" actId="1076"/>
          <ac:picMkLst>
            <pc:docMk/>
            <pc:sldMk cId="432315713" sldId="286"/>
            <ac:picMk id="17" creationId="{68BF7FB9-6A9C-4362-AD5D-E0C1725923E1}"/>
          </ac:picMkLst>
        </pc:picChg>
      </pc:sldChg>
    </pc:docChg>
  </pc:docChgLst>
  <pc:docChgLst>
    <pc:chgData name="Munish Goyal" userId="ef1cc13a92e62b38" providerId="Windows Live" clId="Web-{D4F6CBE2-9EC1-46C2-A745-4552AD6548D4}"/>
    <pc:docChg chg="modSld sldOrd">
      <pc:chgData name="Munish Goyal" userId="ef1cc13a92e62b38" providerId="Windows Live" clId="Web-{D4F6CBE2-9EC1-46C2-A745-4552AD6548D4}" dt="2021-02-26T03:54:46.662" v="6"/>
      <pc:docMkLst>
        <pc:docMk/>
      </pc:docMkLst>
      <pc:sldChg chg="addSp modSp">
        <pc:chgData name="Munish Goyal" userId="ef1cc13a92e62b38" providerId="Windows Live" clId="Web-{D4F6CBE2-9EC1-46C2-A745-4552AD6548D4}" dt="2021-02-26T03:54:29.740" v="5" actId="1076"/>
        <pc:sldMkLst>
          <pc:docMk/>
          <pc:sldMk cId="109857222" sldId="256"/>
        </pc:sldMkLst>
        <pc:picChg chg="add mod">
          <ac:chgData name="Munish Goyal" userId="ef1cc13a92e62b38" providerId="Windows Live" clId="Web-{D4F6CBE2-9EC1-46C2-A745-4552AD6548D4}" dt="2021-02-26T03:54:29.740" v="5" actId="1076"/>
          <ac:picMkLst>
            <pc:docMk/>
            <pc:sldMk cId="109857222" sldId="256"/>
            <ac:picMk id="4" creationId="{2B894F24-A110-4DE8-8FF6-2BD16504AEE0}"/>
          </ac:picMkLst>
        </pc:picChg>
      </pc:sldChg>
      <pc:sldChg chg="ord">
        <pc:chgData name="Munish Goyal" userId="ef1cc13a92e62b38" providerId="Windows Live" clId="Web-{D4F6CBE2-9EC1-46C2-A745-4552AD6548D4}" dt="2021-02-26T03:54:46.662" v="6"/>
        <pc:sldMkLst>
          <pc:docMk/>
          <pc:sldMk cId="2901097829" sldId="274"/>
        </pc:sldMkLst>
      </pc:sldChg>
    </pc:docChg>
  </pc:docChgLst>
  <pc:docChgLst>
    <pc:chgData name="Munish Goyal" userId="ef1cc13a92e62b38" providerId="Windows Live" clId="Web-{BB0E77EA-35E8-4425-8A4D-21A1C78681BB}"/>
    <pc:docChg chg="addSld delSld modSld sldOrd addMainMaster">
      <pc:chgData name="Munish Goyal" userId="ef1cc13a92e62b38" providerId="Windows Live" clId="Web-{BB0E77EA-35E8-4425-8A4D-21A1C78681BB}" dt="2021-05-27T13:23:06.237" v="487"/>
      <pc:docMkLst>
        <pc:docMk/>
      </pc:docMkLst>
      <pc:sldChg chg="modSp">
        <pc:chgData name="Munish Goyal" userId="ef1cc13a92e62b38" providerId="Windows Live" clId="Web-{BB0E77EA-35E8-4425-8A4D-21A1C78681BB}" dt="2021-05-27T12:45:50.864" v="5" actId="20577"/>
        <pc:sldMkLst>
          <pc:docMk/>
          <pc:sldMk cId="109857222" sldId="256"/>
        </pc:sldMkLst>
        <pc:spChg chg="mod">
          <ac:chgData name="Munish Goyal" userId="ef1cc13a92e62b38" providerId="Windows Live" clId="Web-{BB0E77EA-35E8-4425-8A4D-21A1C78681BB}" dt="2021-05-27T12:45:50.864" v="5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Munish Goyal" userId="ef1cc13a92e62b38" providerId="Windows Live" clId="Web-{BB0E77EA-35E8-4425-8A4D-21A1C78681BB}" dt="2021-05-27T12:45:28.098" v="3" actId="1076"/>
          <ac:picMkLst>
            <pc:docMk/>
            <pc:sldMk cId="109857222" sldId="256"/>
            <ac:picMk id="4" creationId="{2B894F24-A110-4DE8-8FF6-2BD16504AEE0}"/>
          </ac:picMkLst>
        </pc:picChg>
        <pc:picChg chg="mod">
          <ac:chgData name="Munish Goyal" userId="ef1cc13a92e62b38" providerId="Windows Live" clId="Web-{BB0E77EA-35E8-4425-8A4D-21A1C78681BB}" dt="2021-05-27T12:45:23.598" v="2" actId="1076"/>
          <ac:picMkLst>
            <pc:docMk/>
            <pc:sldMk cId="109857222" sldId="256"/>
            <ac:picMk id="6" creationId="{49EB88A4-2157-4B83-A1D9-2603B2C25FA9}"/>
          </ac:picMkLst>
        </pc:picChg>
      </pc:sldChg>
      <pc:sldChg chg="del">
        <pc:chgData name="Munish Goyal" userId="ef1cc13a92e62b38" providerId="Windows Live" clId="Web-{BB0E77EA-35E8-4425-8A4D-21A1C78681BB}" dt="2021-05-27T13:16:48.336" v="477"/>
        <pc:sldMkLst>
          <pc:docMk/>
          <pc:sldMk cId="817979444" sldId="259"/>
        </pc:sldMkLst>
      </pc:sldChg>
      <pc:sldChg chg="modSp del">
        <pc:chgData name="Munish Goyal" userId="ef1cc13a92e62b38" providerId="Windows Live" clId="Web-{BB0E77EA-35E8-4425-8A4D-21A1C78681BB}" dt="2021-05-27T13:17:08.087" v="480"/>
        <pc:sldMkLst>
          <pc:docMk/>
          <pc:sldMk cId="2358318395" sldId="263"/>
        </pc:sldMkLst>
        <pc:spChg chg="mod">
          <ac:chgData name="Munish Goyal" userId="ef1cc13a92e62b38" providerId="Windows Live" clId="Web-{BB0E77EA-35E8-4425-8A4D-21A1C78681BB}" dt="2021-05-27T13:16:54.915" v="479" actId="20577"/>
          <ac:spMkLst>
            <pc:docMk/>
            <pc:sldMk cId="2358318395" sldId="263"/>
            <ac:spMk id="3" creationId="{985B44E6-7466-4D22-886A-DB25BA74258C}"/>
          </ac:spMkLst>
        </pc:spChg>
      </pc:sldChg>
      <pc:sldChg chg="modSp del">
        <pc:chgData name="Munish Goyal" userId="ef1cc13a92e62b38" providerId="Windows Live" clId="Web-{BB0E77EA-35E8-4425-8A4D-21A1C78681BB}" dt="2021-05-27T13:12:48.002" v="465"/>
        <pc:sldMkLst>
          <pc:docMk/>
          <pc:sldMk cId="2974142064" sldId="267"/>
        </pc:sldMkLst>
        <pc:spChg chg="mod">
          <ac:chgData name="Munish Goyal" userId="ef1cc13a92e62b38" providerId="Windows Live" clId="Web-{BB0E77EA-35E8-4425-8A4D-21A1C78681BB}" dt="2021-05-27T13:12:39.158" v="464" actId="20577"/>
          <ac:spMkLst>
            <pc:docMk/>
            <pc:sldMk cId="2974142064" sldId="267"/>
            <ac:spMk id="3" creationId="{F06428DD-69FD-45AF-B345-D43603E27E52}"/>
          </ac:spMkLst>
        </pc:spChg>
      </pc:sldChg>
      <pc:sldChg chg="del">
        <pc:chgData name="Munish Goyal" userId="ef1cc13a92e62b38" providerId="Windows Live" clId="Web-{BB0E77EA-35E8-4425-8A4D-21A1C78681BB}" dt="2021-05-27T13:13:16.956" v="466"/>
        <pc:sldMkLst>
          <pc:docMk/>
          <pc:sldMk cId="3616341786" sldId="268"/>
        </pc:sldMkLst>
      </pc:sldChg>
      <pc:sldChg chg="modSp">
        <pc:chgData name="Munish Goyal" userId="ef1cc13a92e62b38" providerId="Windows Live" clId="Web-{BB0E77EA-35E8-4425-8A4D-21A1C78681BB}" dt="2021-05-27T13:05:46.991" v="379" actId="20577"/>
        <pc:sldMkLst>
          <pc:docMk/>
          <pc:sldMk cId="1926790713" sldId="272"/>
        </pc:sldMkLst>
        <pc:spChg chg="mod">
          <ac:chgData name="Munish Goyal" userId="ef1cc13a92e62b38" providerId="Windows Live" clId="Web-{BB0E77EA-35E8-4425-8A4D-21A1C78681BB}" dt="2021-05-27T13:05:46.991" v="379" actId="20577"/>
          <ac:spMkLst>
            <pc:docMk/>
            <pc:sldMk cId="1926790713" sldId="272"/>
            <ac:spMk id="3" creationId="{83FC4C1A-C7A3-4F51-9019-DD817FB07F04}"/>
          </ac:spMkLst>
        </pc:spChg>
      </pc:sldChg>
      <pc:sldChg chg="modSp">
        <pc:chgData name="Munish Goyal" userId="ef1cc13a92e62b38" providerId="Windows Live" clId="Web-{BB0E77EA-35E8-4425-8A4D-21A1C78681BB}" dt="2021-05-27T13:09:06.137" v="411" actId="1076"/>
        <pc:sldMkLst>
          <pc:docMk/>
          <pc:sldMk cId="2106363081" sldId="273"/>
        </pc:sldMkLst>
        <pc:spChg chg="mod">
          <ac:chgData name="Munish Goyal" userId="ef1cc13a92e62b38" providerId="Windows Live" clId="Web-{BB0E77EA-35E8-4425-8A4D-21A1C78681BB}" dt="2021-05-27T13:09:02.793" v="410" actId="1076"/>
          <ac:spMkLst>
            <pc:docMk/>
            <pc:sldMk cId="2106363081" sldId="273"/>
            <ac:spMk id="3" creationId="{55901102-032E-46EF-87FC-32317790EDE6}"/>
          </ac:spMkLst>
        </pc:spChg>
        <pc:picChg chg="mod">
          <ac:chgData name="Munish Goyal" userId="ef1cc13a92e62b38" providerId="Windows Live" clId="Web-{BB0E77EA-35E8-4425-8A4D-21A1C78681BB}" dt="2021-05-27T13:09:06.137" v="411" actId="1076"/>
          <ac:picMkLst>
            <pc:docMk/>
            <pc:sldMk cId="2106363081" sldId="273"/>
            <ac:picMk id="4" creationId="{70FFD2B0-4E81-49F6-8AF6-4404E138BF84}"/>
          </ac:picMkLst>
        </pc:picChg>
      </pc:sldChg>
      <pc:sldChg chg="del">
        <pc:chgData name="Munish Goyal" userId="ef1cc13a92e62b38" providerId="Windows Live" clId="Web-{BB0E77EA-35E8-4425-8A4D-21A1C78681BB}" dt="2021-05-27T13:12:28.439" v="462"/>
        <pc:sldMkLst>
          <pc:docMk/>
          <pc:sldMk cId="2901097829" sldId="274"/>
        </pc:sldMkLst>
      </pc:sldChg>
      <pc:sldChg chg="modSp">
        <pc:chgData name="Munish Goyal" userId="ef1cc13a92e62b38" providerId="Windows Live" clId="Web-{BB0E77EA-35E8-4425-8A4D-21A1C78681BB}" dt="2021-05-27T13:14:07.145" v="476" actId="1076"/>
        <pc:sldMkLst>
          <pc:docMk/>
          <pc:sldMk cId="3188157158" sldId="275"/>
        </pc:sldMkLst>
        <pc:spChg chg="mod">
          <ac:chgData name="Munish Goyal" userId="ef1cc13a92e62b38" providerId="Windows Live" clId="Web-{BB0E77EA-35E8-4425-8A4D-21A1C78681BB}" dt="2021-05-27T13:13:51.332" v="473" actId="1076"/>
          <ac:spMkLst>
            <pc:docMk/>
            <pc:sldMk cId="3188157158" sldId="275"/>
            <ac:spMk id="3" creationId="{9CF47347-6877-4F96-A232-B90B1D9D3867}"/>
          </ac:spMkLst>
        </pc:spChg>
        <pc:spChg chg="mod">
          <ac:chgData name="Munish Goyal" userId="ef1cc13a92e62b38" providerId="Windows Live" clId="Web-{BB0E77EA-35E8-4425-8A4D-21A1C78681BB}" dt="2021-05-27T13:12:17.501" v="461" actId="1076"/>
          <ac:spMkLst>
            <pc:docMk/>
            <pc:sldMk cId="3188157158" sldId="275"/>
            <ac:spMk id="5" creationId="{FC80CBCB-5B12-4D28-A25D-60536ECA3592}"/>
          </ac:spMkLst>
        </pc:spChg>
        <pc:graphicFrameChg chg="mod modGraphic">
          <ac:chgData name="Munish Goyal" userId="ef1cc13a92e62b38" providerId="Windows Live" clId="Web-{BB0E77EA-35E8-4425-8A4D-21A1C78681BB}" dt="2021-05-27T13:14:07.145" v="476" actId="1076"/>
          <ac:graphicFrameMkLst>
            <pc:docMk/>
            <pc:sldMk cId="3188157158" sldId="275"/>
            <ac:graphicFrameMk id="27" creationId="{80DA85ED-DAD7-4318-B8C7-CD13784657A6}"/>
          </ac:graphicFrameMkLst>
        </pc:graphicFrameChg>
        <pc:picChg chg="mod">
          <ac:chgData name="Munish Goyal" userId="ef1cc13a92e62b38" providerId="Windows Live" clId="Web-{BB0E77EA-35E8-4425-8A4D-21A1C78681BB}" dt="2021-05-27T13:12:11.970" v="459" actId="1076"/>
          <ac:picMkLst>
            <pc:docMk/>
            <pc:sldMk cId="3188157158" sldId="275"/>
            <ac:picMk id="4" creationId="{A454E4B8-BC3D-45CC-B5B9-D82FE09A2A52}"/>
          </ac:picMkLst>
        </pc:picChg>
      </pc:sldChg>
      <pc:sldChg chg="addSp delSp modSp new mod setBg">
        <pc:chgData name="Munish Goyal" userId="ef1cc13a92e62b38" providerId="Windows Live" clId="Web-{BB0E77EA-35E8-4425-8A4D-21A1C78681BB}" dt="2021-05-27T12:58:14.885" v="301" actId="20577"/>
        <pc:sldMkLst>
          <pc:docMk/>
          <pc:sldMk cId="55630679" sldId="276"/>
        </pc:sldMkLst>
        <pc:spChg chg="mod">
          <ac:chgData name="Munish Goyal" userId="ef1cc13a92e62b38" providerId="Windows Live" clId="Web-{BB0E77EA-35E8-4425-8A4D-21A1C78681BB}" dt="2021-05-27T12:58:14.885" v="301" actId="20577"/>
          <ac:spMkLst>
            <pc:docMk/>
            <pc:sldMk cId="55630679" sldId="276"/>
            <ac:spMk id="2" creationId="{5C6C644D-24CE-4FD7-900F-429CA6C7704C}"/>
          </ac:spMkLst>
        </pc:spChg>
        <pc:spChg chg="add del mod">
          <ac:chgData name="Munish Goyal" userId="ef1cc13a92e62b38" providerId="Windows Live" clId="Web-{BB0E77EA-35E8-4425-8A4D-21A1C78681BB}" dt="2021-05-27T12:57:37.524" v="293"/>
          <ac:spMkLst>
            <pc:docMk/>
            <pc:sldMk cId="55630679" sldId="276"/>
            <ac:spMk id="3" creationId="{A7F05841-4AF0-425D-8AAB-D07908FE32DF}"/>
          </ac:spMkLst>
        </pc:spChg>
        <pc:spChg chg="add del">
          <ac:chgData name="Munish Goyal" userId="ef1cc13a92e62b38" providerId="Windows Live" clId="Web-{BB0E77EA-35E8-4425-8A4D-21A1C78681BB}" dt="2021-05-27T12:57:16.820" v="288"/>
          <ac:spMkLst>
            <pc:docMk/>
            <pc:sldMk cId="55630679" sldId="276"/>
            <ac:spMk id="6" creationId="{98DED6BC-9A3E-48D4-AD7C-A56D63F547E8}"/>
          </ac:spMkLst>
        </pc:spChg>
        <pc:spChg chg="add del">
          <ac:chgData name="Munish Goyal" userId="ef1cc13a92e62b38" providerId="Windows Live" clId="Web-{BB0E77EA-35E8-4425-8A4D-21A1C78681BB}" dt="2021-05-27T12:57:16.820" v="288"/>
          <ac:spMkLst>
            <pc:docMk/>
            <pc:sldMk cId="55630679" sldId="276"/>
            <ac:spMk id="7" creationId="{6B6E033A-DB2E-49B8-B600-B38E0C280263}"/>
          </ac:spMkLst>
        </pc:spChg>
        <pc:spChg chg="add del">
          <ac:chgData name="Munish Goyal" userId="ef1cc13a92e62b38" providerId="Windows Live" clId="Web-{BB0E77EA-35E8-4425-8A4D-21A1C78681BB}" dt="2021-05-27T12:57:09.555" v="286"/>
          <ac:spMkLst>
            <pc:docMk/>
            <pc:sldMk cId="55630679" sldId="276"/>
            <ac:spMk id="9" creationId="{98DED6BC-9A3E-48D4-AD7C-A56D63F547E8}"/>
          </ac:spMkLst>
        </pc:spChg>
        <pc:spChg chg="add del">
          <ac:chgData name="Munish Goyal" userId="ef1cc13a92e62b38" providerId="Windows Live" clId="Web-{BB0E77EA-35E8-4425-8A4D-21A1C78681BB}" dt="2021-05-27T12:57:09.555" v="286"/>
          <ac:spMkLst>
            <pc:docMk/>
            <pc:sldMk cId="55630679" sldId="276"/>
            <ac:spMk id="11" creationId="{6B6E033A-DB2E-49B8-B600-B38E0C280263}"/>
          </ac:spMkLst>
        </pc:spChg>
        <pc:spChg chg="add del">
          <ac:chgData name="Munish Goyal" userId="ef1cc13a92e62b38" providerId="Windows Live" clId="Web-{BB0E77EA-35E8-4425-8A4D-21A1C78681BB}" dt="2021-05-27T12:58:08.259" v="298"/>
          <ac:spMkLst>
            <pc:docMk/>
            <pc:sldMk cId="55630679" sldId="276"/>
            <ac:spMk id="13" creationId="{DF36526D-0F1F-46DD-8DDC-385EF7FFF468}"/>
          </ac:spMkLst>
        </pc:spChg>
        <pc:spChg chg="add del">
          <ac:chgData name="Munish Goyal" userId="ef1cc13a92e62b38" providerId="Windows Live" clId="Web-{BB0E77EA-35E8-4425-8A4D-21A1C78681BB}" dt="2021-05-27T12:58:08.259" v="298"/>
          <ac:spMkLst>
            <pc:docMk/>
            <pc:sldMk cId="55630679" sldId="276"/>
            <ac:spMk id="14" creationId="{C926ABA4-C8CE-4D75-AC96-BAC602AFF538}"/>
          </ac:spMkLst>
        </pc:spChg>
        <pc:spChg chg="add">
          <ac:chgData name="Munish Goyal" userId="ef1cc13a92e62b38" providerId="Windows Live" clId="Web-{BB0E77EA-35E8-4425-8A4D-21A1C78681BB}" dt="2021-05-27T12:58:08.259" v="298"/>
          <ac:spMkLst>
            <pc:docMk/>
            <pc:sldMk cId="55630679" sldId="276"/>
            <ac:spMk id="17" creationId="{98DED6BC-9A3E-48D4-AD7C-A56D63F547E8}"/>
          </ac:spMkLst>
        </pc:spChg>
        <pc:spChg chg="add">
          <ac:chgData name="Munish Goyal" userId="ef1cc13a92e62b38" providerId="Windows Live" clId="Web-{BB0E77EA-35E8-4425-8A4D-21A1C78681BB}" dt="2021-05-27T12:58:08.259" v="298"/>
          <ac:spMkLst>
            <pc:docMk/>
            <pc:sldMk cId="55630679" sldId="276"/>
            <ac:spMk id="18" creationId="{6B6E033A-DB2E-49B8-B600-B38E0C280263}"/>
          </ac:spMkLst>
        </pc:spChg>
        <pc:spChg chg="add del">
          <ac:chgData name="Munish Goyal" userId="ef1cc13a92e62b38" providerId="Windows Live" clId="Web-{BB0E77EA-35E8-4425-8A4D-21A1C78681BB}" dt="2021-05-27T12:58:08.197" v="297"/>
          <ac:spMkLst>
            <pc:docMk/>
            <pc:sldMk cId="55630679" sldId="276"/>
            <ac:spMk id="20" creationId="{98DED6BC-9A3E-48D4-AD7C-A56D63F547E8}"/>
          </ac:spMkLst>
        </pc:spChg>
        <pc:spChg chg="add del">
          <ac:chgData name="Munish Goyal" userId="ef1cc13a92e62b38" providerId="Windows Live" clId="Web-{BB0E77EA-35E8-4425-8A4D-21A1C78681BB}" dt="2021-05-27T12:58:08.197" v="297"/>
          <ac:spMkLst>
            <pc:docMk/>
            <pc:sldMk cId="55630679" sldId="276"/>
            <ac:spMk id="22" creationId="{6B6E033A-DB2E-49B8-B600-B38E0C280263}"/>
          </ac:spMkLst>
        </pc:spChg>
        <pc:graphicFrameChg chg="add del">
          <ac:chgData name="Munish Goyal" userId="ef1cc13a92e62b38" providerId="Windows Live" clId="Web-{BB0E77EA-35E8-4425-8A4D-21A1C78681BB}" dt="2021-05-27T12:57:09.555" v="286"/>
          <ac:graphicFrameMkLst>
            <pc:docMk/>
            <pc:sldMk cId="55630679" sldId="276"/>
            <ac:graphicFrameMk id="5" creationId="{7FF3849D-69CE-474F-9AE4-F53C09F5E104}"/>
          </ac:graphicFrameMkLst>
        </pc:graphicFrameChg>
        <pc:graphicFrameChg chg="add del">
          <ac:chgData name="Munish Goyal" userId="ef1cc13a92e62b38" providerId="Windows Live" clId="Web-{BB0E77EA-35E8-4425-8A4D-21A1C78681BB}" dt="2021-05-27T12:57:16.820" v="288"/>
          <ac:graphicFrameMkLst>
            <pc:docMk/>
            <pc:sldMk cId="55630679" sldId="276"/>
            <ac:graphicFrameMk id="8" creationId="{CD8E61C6-D2BE-4DA8-B576-F9477E2905EA}"/>
          </ac:graphicFrameMkLst>
        </pc:graphicFrameChg>
        <pc:graphicFrameChg chg="add del">
          <ac:chgData name="Munish Goyal" userId="ef1cc13a92e62b38" providerId="Windows Live" clId="Web-{BB0E77EA-35E8-4425-8A4D-21A1C78681BB}" dt="2021-05-27T12:57:20.352" v="290"/>
          <ac:graphicFrameMkLst>
            <pc:docMk/>
            <pc:sldMk cId="55630679" sldId="276"/>
            <ac:graphicFrameMk id="10" creationId="{C21C69FF-9CB4-4FA4-8A05-C07F75E00564}"/>
          </ac:graphicFrameMkLst>
        </pc:graphicFrameChg>
        <pc:graphicFrameChg chg="add del">
          <ac:chgData name="Munish Goyal" userId="ef1cc13a92e62b38" providerId="Windows Live" clId="Web-{BB0E77EA-35E8-4425-8A4D-21A1C78681BB}" dt="2021-05-27T12:57:37.446" v="292"/>
          <ac:graphicFrameMkLst>
            <pc:docMk/>
            <pc:sldMk cId="55630679" sldId="276"/>
            <ac:graphicFrameMk id="12" creationId="{88424706-FE5D-4FE2-85DA-0F7B57850E2A}"/>
          </ac:graphicFrameMkLst>
        </pc:graphicFrameChg>
        <pc:graphicFrameChg chg="add mod modGraphic">
          <ac:chgData name="Munish Goyal" userId="ef1cc13a92e62b38" providerId="Windows Live" clId="Web-{BB0E77EA-35E8-4425-8A4D-21A1C78681BB}" dt="2021-05-27T12:58:08.259" v="298"/>
          <ac:graphicFrameMkLst>
            <pc:docMk/>
            <pc:sldMk cId="55630679" sldId="276"/>
            <ac:graphicFrameMk id="15" creationId="{0F8ABBDB-D61B-4198-A0C8-E76FF2EB2678}"/>
          </ac:graphicFrameMkLst>
        </pc:graphicFrameChg>
      </pc:sldChg>
      <pc:sldChg chg="modSp new del">
        <pc:chgData name="Munish Goyal" userId="ef1cc13a92e62b38" providerId="Windows Live" clId="Web-{BB0E77EA-35E8-4425-8A4D-21A1C78681BB}" dt="2021-05-27T12:58:53.620" v="309"/>
        <pc:sldMkLst>
          <pc:docMk/>
          <pc:sldMk cId="4141696862" sldId="277"/>
        </pc:sldMkLst>
        <pc:spChg chg="mod">
          <ac:chgData name="Munish Goyal" userId="ef1cc13a92e62b38" providerId="Windows Live" clId="Web-{BB0E77EA-35E8-4425-8A4D-21A1C78681BB}" dt="2021-05-27T12:58:36.385" v="307" actId="20577"/>
          <ac:spMkLst>
            <pc:docMk/>
            <pc:sldMk cId="4141696862" sldId="277"/>
            <ac:spMk id="2" creationId="{FC07AF6B-A4AD-4417-A7A9-34A9E69F74DB}"/>
          </ac:spMkLst>
        </pc:spChg>
      </pc:sldChg>
      <pc:sldChg chg="addSp delSp modSp add ord">
        <pc:chgData name="Munish Goyal" userId="ef1cc13a92e62b38" providerId="Windows Live" clId="Web-{BB0E77EA-35E8-4425-8A4D-21A1C78681BB}" dt="2021-05-27T13:17:29.275" v="481"/>
        <pc:sldMkLst>
          <pc:docMk/>
          <pc:sldMk cId="3747904839" sldId="278"/>
        </pc:sldMkLst>
        <pc:spChg chg="mod">
          <ac:chgData name="Munish Goyal" userId="ef1cc13a92e62b38" providerId="Windows Live" clId="Web-{BB0E77EA-35E8-4425-8A4D-21A1C78681BB}" dt="2021-05-27T12:59:54.512" v="314"/>
          <ac:spMkLst>
            <pc:docMk/>
            <pc:sldMk cId="3747904839" sldId="278"/>
            <ac:spMk id="2" creationId="{A31E2BCC-A305-4958-B269-1DC1093346D7}"/>
          </ac:spMkLst>
        </pc:spChg>
        <pc:spChg chg="add del mod">
          <ac:chgData name="Munish Goyal" userId="ef1cc13a92e62b38" providerId="Windows Live" clId="Web-{BB0E77EA-35E8-4425-8A4D-21A1C78681BB}" dt="2021-05-27T12:59:48.653" v="311"/>
          <ac:spMkLst>
            <pc:docMk/>
            <pc:sldMk cId="3747904839" sldId="278"/>
            <ac:spMk id="5" creationId="{DD7A2F3A-A7CD-420A-9E97-425325581AC9}"/>
          </ac:spMkLst>
        </pc:spChg>
        <pc:spChg chg="add del">
          <ac:chgData name="Munish Goyal" userId="ef1cc13a92e62b38" providerId="Windows Live" clId="Web-{BB0E77EA-35E8-4425-8A4D-21A1C78681BB}" dt="2021-05-27T12:59:54.512" v="314"/>
          <ac:spMkLst>
            <pc:docMk/>
            <pc:sldMk cId="3747904839" sldId="278"/>
            <ac:spMk id="21" creationId="{A4AC5506-6312-4701-8D3C-40187889A947}"/>
          </ac:spMkLst>
        </pc:spChg>
        <pc:spChg chg="add">
          <ac:chgData name="Munish Goyal" userId="ef1cc13a92e62b38" providerId="Windows Live" clId="Web-{BB0E77EA-35E8-4425-8A4D-21A1C78681BB}" dt="2021-05-27T12:59:54.512" v="314"/>
          <ac:spMkLst>
            <pc:docMk/>
            <pc:sldMk cId="3747904839" sldId="278"/>
            <ac:spMk id="23" creationId="{A4AC5506-6312-4701-8D3C-40187889A947}"/>
          </ac:spMkLst>
        </pc:spChg>
        <pc:spChg chg="add del">
          <ac:chgData name="Munish Goyal" userId="ef1cc13a92e62b38" providerId="Windows Live" clId="Web-{BB0E77EA-35E8-4425-8A4D-21A1C78681BB}" dt="2021-05-27T12:59:54.497" v="313"/>
          <ac:spMkLst>
            <pc:docMk/>
            <pc:sldMk cId="3747904839" sldId="278"/>
            <ac:spMk id="28" creationId="{7F57BEA8-497D-4AA8-8A18-BDCD696B25FE}"/>
          </ac:spMkLst>
        </pc:spChg>
        <pc:picChg chg="del">
          <ac:chgData name="Munish Goyal" userId="ef1cc13a92e62b38" providerId="Windows Live" clId="Web-{BB0E77EA-35E8-4425-8A4D-21A1C78681BB}" dt="2021-05-27T12:59:46.543" v="310"/>
          <ac:picMkLst>
            <pc:docMk/>
            <pc:sldMk cId="3747904839" sldId="278"/>
            <ac:picMk id="4" creationId="{08C4AA98-4D31-422E-BC85-8D4EF46720E4}"/>
          </ac:picMkLst>
        </pc:picChg>
        <pc:picChg chg="add mod ord">
          <ac:chgData name="Munish Goyal" userId="ef1cc13a92e62b38" providerId="Windows Live" clId="Web-{BB0E77EA-35E8-4425-8A4D-21A1C78681BB}" dt="2021-05-27T13:00:10.060" v="317" actId="1076"/>
          <ac:picMkLst>
            <pc:docMk/>
            <pc:sldMk cId="3747904839" sldId="278"/>
            <ac:picMk id="6" creationId="{09AAA778-88D4-48F8-9D0C-4D91CEAEC909}"/>
          </ac:picMkLst>
        </pc:picChg>
        <pc:cxnChg chg="add del">
          <ac:chgData name="Munish Goyal" userId="ef1cc13a92e62b38" providerId="Windows Live" clId="Web-{BB0E77EA-35E8-4425-8A4D-21A1C78681BB}" dt="2021-05-27T12:59:54.497" v="313"/>
          <ac:cxnSpMkLst>
            <pc:docMk/>
            <pc:sldMk cId="3747904839" sldId="278"/>
            <ac:cxnSpMk id="26" creationId="{D2E961F1-4A28-4A5F-BBD4-6E400E5E6C75}"/>
          </ac:cxnSpMkLst>
        </pc:cxnChg>
        <pc:cxnChg chg="add del">
          <ac:chgData name="Munish Goyal" userId="ef1cc13a92e62b38" providerId="Windows Live" clId="Web-{BB0E77EA-35E8-4425-8A4D-21A1C78681BB}" dt="2021-05-27T12:59:54.497" v="313"/>
          <ac:cxnSpMkLst>
            <pc:docMk/>
            <pc:sldMk cId="3747904839" sldId="278"/>
            <ac:cxnSpMk id="30" creationId="{A82415D3-DDE5-4D63-8CB3-23A5EC581B27}"/>
          </ac:cxnSpMkLst>
        </pc:cxnChg>
        <pc:cxnChg chg="add del">
          <ac:chgData name="Munish Goyal" userId="ef1cc13a92e62b38" providerId="Windows Live" clId="Web-{BB0E77EA-35E8-4425-8A4D-21A1C78681BB}" dt="2021-05-27T12:59:54.497" v="313"/>
          <ac:cxnSpMkLst>
            <pc:docMk/>
            <pc:sldMk cId="3747904839" sldId="278"/>
            <ac:cxnSpMk id="32" creationId="{AD7193FB-6AE6-4B3B-8F89-56B55DD63B4D}"/>
          </ac:cxnSpMkLst>
        </pc:cxnChg>
      </pc:sldChg>
      <pc:sldChg chg="add">
        <pc:chgData name="Munish Goyal" userId="ef1cc13a92e62b38" providerId="Windows Live" clId="Web-{BB0E77EA-35E8-4425-8A4D-21A1C78681BB}" dt="2021-05-27T13:21:57.876" v="482"/>
        <pc:sldMkLst>
          <pc:docMk/>
          <pc:sldMk cId="4063824533" sldId="279"/>
        </pc:sldMkLst>
      </pc:sldChg>
      <pc:sldChg chg="add">
        <pc:chgData name="Munish Goyal" userId="ef1cc13a92e62b38" providerId="Windows Live" clId="Web-{BB0E77EA-35E8-4425-8A4D-21A1C78681BB}" dt="2021-05-27T13:22:06.095" v="483"/>
        <pc:sldMkLst>
          <pc:docMk/>
          <pc:sldMk cId="2408128271" sldId="280"/>
        </pc:sldMkLst>
      </pc:sldChg>
      <pc:sldChg chg="add">
        <pc:chgData name="Munish Goyal" userId="ef1cc13a92e62b38" providerId="Windows Live" clId="Web-{BB0E77EA-35E8-4425-8A4D-21A1C78681BB}" dt="2021-05-27T13:22:23.377" v="484"/>
        <pc:sldMkLst>
          <pc:docMk/>
          <pc:sldMk cId="2644099235" sldId="281"/>
        </pc:sldMkLst>
      </pc:sldChg>
      <pc:sldChg chg="add">
        <pc:chgData name="Munish Goyal" userId="ef1cc13a92e62b38" providerId="Windows Live" clId="Web-{BB0E77EA-35E8-4425-8A4D-21A1C78681BB}" dt="2021-05-27T13:22:30.814" v="485"/>
        <pc:sldMkLst>
          <pc:docMk/>
          <pc:sldMk cId="723254529" sldId="282"/>
        </pc:sldMkLst>
      </pc:sldChg>
      <pc:sldChg chg="add">
        <pc:chgData name="Munish Goyal" userId="ef1cc13a92e62b38" providerId="Windows Live" clId="Web-{BB0E77EA-35E8-4425-8A4D-21A1C78681BB}" dt="2021-05-27T13:22:58.534" v="486"/>
        <pc:sldMkLst>
          <pc:docMk/>
          <pc:sldMk cId="540698580" sldId="283"/>
        </pc:sldMkLst>
      </pc:sldChg>
      <pc:sldChg chg="add">
        <pc:chgData name="Munish Goyal" userId="ef1cc13a92e62b38" providerId="Windows Live" clId="Web-{BB0E77EA-35E8-4425-8A4D-21A1C78681BB}" dt="2021-05-27T13:23:06.237" v="487"/>
        <pc:sldMkLst>
          <pc:docMk/>
          <pc:sldMk cId="4200705370" sldId="284"/>
        </pc:sldMkLst>
      </pc:sldChg>
      <pc:sldMasterChg chg="add addSldLayout">
        <pc:chgData name="Munish Goyal" userId="ef1cc13a92e62b38" providerId="Windows Live" clId="Web-{BB0E77EA-35E8-4425-8A4D-21A1C78681BB}" dt="2021-05-27T12:58:46.417" v="308"/>
        <pc:sldMasterMkLst>
          <pc:docMk/>
          <pc:sldMasterMk cId="2460954070" sldId="2147483660"/>
        </pc:sldMasterMkLst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Munish Goyal" userId="ef1cc13a92e62b38" providerId="Windows Live" clId="Web-{BB0E77EA-35E8-4425-8A4D-21A1C78681BB}" dt="2021-05-27T12:58:46.417" v="30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Munish Goyal" userId="ef1cc13a92e62b38" providerId="Windows Live" clId="Web-{E9167779-89EB-4D22-8E9D-97E7283A2904}"/>
    <pc:docChg chg="addSld delSld modSld sldOrd">
      <pc:chgData name="Munish Goyal" userId="ef1cc13a92e62b38" providerId="Windows Live" clId="Web-{E9167779-89EB-4D22-8E9D-97E7283A2904}" dt="2021-05-28T14:57:08.653" v="49"/>
      <pc:docMkLst>
        <pc:docMk/>
      </pc:docMkLst>
      <pc:sldChg chg="addSp delSp modSp">
        <pc:chgData name="Munish Goyal" userId="ef1cc13a92e62b38" providerId="Windows Live" clId="Web-{E9167779-89EB-4D22-8E9D-97E7283A2904}" dt="2021-05-28T14:56:50.965" v="42"/>
        <pc:sldMkLst>
          <pc:docMk/>
          <pc:sldMk cId="3747904839" sldId="278"/>
        </pc:sldMkLst>
        <pc:spChg chg="add del mod">
          <ac:chgData name="Munish Goyal" userId="ef1cc13a92e62b38" providerId="Windows Live" clId="Web-{E9167779-89EB-4D22-8E9D-97E7283A2904}" dt="2021-05-28T14:56:50.965" v="42"/>
          <ac:spMkLst>
            <pc:docMk/>
            <pc:sldMk cId="3747904839" sldId="278"/>
            <ac:spMk id="3" creationId="{EB36A737-58BA-4D6F-BFD9-2C951ADAD1CD}"/>
          </ac:spMkLst>
        </pc:spChg>
      </pc:sldChg>
      <pc:sldChg chg="ord">
        <pc:chgData name="Munish Goyal" userId="ef1cc13a92e62b38" providerId="Windows Live" clId="Web-{E9167779-89EB-4D22-8E9D-97E7283A2904}" dt="2021-05-28T14:55:10.697" v="4"/>
        <pc:sldMkLst>
          <pc:docMk/>
          <pc:sldMk cId="4063824533" sldId="279"/>
        </pc:sldMkLst>
      </pc:sldChg>
      <pc:sldChg chg="ord">
        <pc:chgData name="Munish Goyal" userId="ef1cc13a92e62b38" providerId="Windows Live" clId="Web-{E9167779-89EB-4D22-8E9D-97E7283A2904}" dt="2021-05-28T14:55:08.869" v="3"/>
        <pc:sldMkLst>
          <pc:docMk/>
          <pc:sldMk cId="2408128271" sldId="280"/>
        </pc:sldMkLst>
      </pc:sldChg>
      <pc:sldChg chg="ord">
        <pc:chgData name="Munish Goyal" userId="ef1cc13a92e62b38" providerId="Windows Live" clId="Web-{E9167779-89EB-4D22-8E9D-97E7283A2904}" dt="2021-05-28T14:55:13.713" v="5"/>
        <pc:sldMkLst>
          <pc:docMk/>
          <pc:sldMk cId="2644099235" sldId="281"/>
        </pc:sldMkLst>
      </pc:sldChg>
      <pc:sldChg chg="ord">
        <pc:chgData name="Munish Goyal" userId="ef1cc13a92e62b38" providerId="Windows Live" clId="Web-{E9167779-89EB-4D22-8E9D-97E7283A2904}" dt="2021-05-28T14:55:15.369" v="6"/>
        <pc:sldMkLst>
          <pc:docMk/>
          <pc:sldMk cId="540698580" sldId="283"/>
        </pc:sldMkLst>
      </pc:sldChg>
      <pc:sldChg chg="ord">
        <pc:chgData name="Munish Goyal" userId="ef1cc13a92e62b38" providerId="Windows Live" clId="Web-{E9167779-89EB-4D22-8E9D-97E7283A2904}" dt="2021-05-28T14:55:17.807" v="8"/>
        <pc:sldMkLst>
          <pc:docMk/>
          <pc:sldMk cId="4200705370" sldId="284"/>
        </pc:sldMkLst>
      </pc:sldChg>
      <pc:sldChg chg="ord">
        <pc:chgData name="Munish Goyal" userId="ef1cc13a92e62b38" providerId="Windows Live" clId="Web-{E9167779-89EB-4D22-8E9D-97E7283A2904}" dt="2021-05-28T14:55:04.213" v="2"/>
        <pc:sldMkLst>
          <pc:docMk/>
          <pc:sldMk cId="3389908390" sldId="285"/>
        </pc:sldMkLst>
      </pc:sldChg>
      <pc:sldChg chg="modSp">
        <pc:chgData name="Munish Goyal" userId="ef1cc13a92e62b38" providerId="Windows Live" clId="Web-{E9167779-89EB-4D22-8E9D-97E7283A2904}" dt="2021-05-28T14:54:16.915" v="0" actId="1076"/>
        <pc:sldMkLst>
          <pc:docMk/>
          <pc:sldMk cId="432315713" sldId="286"/>
        </pc:sldMkLst>
        <pc:spChg chg="mod">
          <ac:chgData name="Munish Goyal" userId="ef1cc13a92e62b38" providerId="Windows Live" clId="Web-{E9167779-89EB-4D22-8E9D-97E7283A2904}" dt="2021-05-28T14:54:16.915" v="0" actId="1076"/>
          <ac:spMkLst>
            <pc:docMk/>
            <pc:sldMk cId="432315713" sldId="286"/>
            <ac:spMk id="16" creationId="{4B2C3580-2018-4258-9DC4-7D55ACBC71FB}"/>
          </ac:spMkLst>
        </pc:spChg>
      </pc:sldChg>
      <pc:sldChg chg="addSp delSp modSp new add del">
        <pc:chgData name="Munish Goyal" userId="ef1cc13a92e62b38" providerId="Windows Live" clId="Web-{E9167779-89EB-4D22-8E9D-97E7283A2904}" dt="2021-05-28T14:56:59.059" v="44" actId="1076"/>
        <pc:sldMkLst>
          <pc:docMk/>
          <pc:sldMk cId="1558945168" sldId="287"/>
        </pc:sldMkLst>
        <pc:spChg chg="add del mod">
          <ac:chgData name="Munish Goyal" userId="ef1cc13a92e62b38" providerId="Windows Live" clId="Web-{E9167779-89EB-4D22-8E9D-97E7283A2904}" dt="2021-05-28T14:55:43.323" v="16" actId="20577"/>
          <ac:spMkLst>
            <pc:docMk/>
            <pc:sldMk cId="1558945168" sldId="287"/>
            <ac:spMk id="3" creationId="{F85BA038-2770-40D8-B831-74070C737146}"/>
          </ac:spMkLst>
        </pc:spChg>
        <pc:spChg chg="add del mod">
          <ac:chgData name="Munish Goyal" userId="ef1cc13a92e62b38" providerId="Windows Live" clId="Web-{E9167779-89EB-4D22-8E9D-97E7283A2904}" dt="2021-05-28T14:55:51.526" v="21"/>
          <ac:spMkLst>
            <pc:docMk/>
            <pc:sldMk cId="1558945168" sldId="287"/>
            <ac:spMk id="6" creationId="{2D2040B9-79A6-4045-8AC3-ED3EE192C078}"/>
          </ac:spMkLst>
        </pc:spChg>
        <pc:spChg chg="add del mod">
          <ac:chgData name="Munish Goyal" userId="ef1cc13a92e62b38" providerId="Windows Live" clId="Web-{E9167779-89EB-4D22-8E9D-97E7283A2904}" dt="2021-05-28T14:55:59.276" v="26"/>
          <ac:spMkLst>
            <pc:docMk/>
            <pc:sldMk cId="1558945168" sldId="287"/>
            <ac:spMk id="7" creationId="{70A6ED63-56D8-4056-BD27-60FB9387AA94}"/>
          </ac:spMkLst>
        </pc:spChg>
        <pc:spChg chg="add del mod">
          <ac:chgData name="Munish Goyal" userId="ef1cc13a92e62b38" providerId="Windows Live" clId="Web-{E9167779-89EB-4D22-8E9D-97E7283A2904}" dt="2021-05-28T14:56:04.964" v="29"/>
          <ac:spMkLst>
            <pc:docMk/>
            <pc:sldMk cId="1558945168" sldId="287"/>
            <ac:spMk id="8" creationId="{8A9FC567-13A8-4908-A172-9BD9BF413DEE}"/>
          </ac:spMkLst>
        </pc:spChg>
        <pc:spChg chg="add del mod">
          <ac:chgData name="Munish Goyal" userId="ef1cc13a92e62b38" providerId="Windows Live" clId="Web-{E9167779-89EB-4D22-8E9D-97E7283A2904}" dt="2021-05-28T14:56:12.183" v="33"/>
          <ac:spMkLst>
            <pc:docMk/>
            <pc:sldMk cId="1558945168" sldId="287"/>
            <ac:spMk id="9" creationId="{59EE180E-62F9-47F3-ABA3-4849320E4280}"/>
          </ac:spMkLst>
        </pc:spChg>
        <pc:spChg chg="add del mod">
          <ac:chgData name="Munish Goyal" userId="ef1cc13a92e62b38" providerId="Windows Live" clId="Web-{E9167779-89EB-4D22-8E9D-97E7283A2904}" dt="2021-05-28T14:56:20.417" v="38"/>
          <ac:spMkLst>
            <pc:docMk/>
            <pc:sldMk cId="1558945168" sldId="287"/>
            <ac:spMk id="10" creationId="{5951E1A4-0CF3-45B8-8429-6CEAB24F6F8B}"/>
          </ac:spMkLst>
        </pc:spChg>
        <pc:picChg chg="add del mod ord">
          <ac:chgData name="Munish Goyal" userId="ef1cc13a92e62b38" providerId="Windows Live" clId="Web-{E9167779-89EB-4D22-8E9D-97E7283A2904}" dt="2021-05-28T14:55:36.776" v="11"/>
          <ac:picMkLst>
            <pc:docMk/>
            <pc:sldMk cId="1558945168" sldId="287"/>
            <ac:picMk id="4" creationId="{25280D84-C2CE-4D34-86DB-41ED8CE039B2}"/>
          </ac:picMkLst>
        </pc:picChg>
        <pc:picChg chg="add mod">
          <ac:chgData name="Munish Goyal" userId="ef1cc13a92e62b38" providerId="Windows Live" clId="Web-{E9167779-89EB-4D22-8E9D-97E7283A2904}" dt="2021-05-28T14:56:59.059" v="44" actId="1076"/>
          <ac:picMkLst>
            <pc:docMk/>
            <pc:sldMk cId="1558945168" sldId="287"/>
            <ac:picMk id="5" creationId="{687EDEDB-EAE9-41B4-A1AB-5F4EA31203B2}"/>
          </ac:picMkLst>
        </pc:picChg>
      </pc:sldChg>
      <pc:sldChg chg="addSp delSp modSp new">
        <pc:chgData name="Munish Goyal" userId="ef1cc13a92e62b38" providerId="Windows Live" clId="Web-{E9167779-89EB-4D22-8E9D-97E7283A2904}" dt="2021-05-28T14:57:08.653" v="49"/>
        <pc:sldMkLst>
          <pc:docMk/>
          <pc:sldMk cId="4157337014" sldId="288"/>
        </pc:sldMkLst>
        <pc:spChg chg="add del mod">
          <ac:chgData name="Munish Goyal" userId="ef1cc13a92e62b38" providerId="Windows Live" clId="Web-{E9167779-89EB-4D22-8E9D-97E7283A2904}" dt="2021-05-28T14:57:08.653" v="49"/>
          <ac:spMkLst>
            <pc:docMk/>
            <pc:sldMk cId="4157337014" sldId="288"/>
            <ac:spMk id="4" creationId="{D2F8BB08-5A1B-4470-9172-C21A5D00476D}"/>
          </ac:spMkLst>
        </pc:spChg>
      </pc:sldChg>
    </pc:docChg>
  </pc:docChgLst>
  <pc:docChgLst>
    <pc:chgData name="Munish Goyal" userId="ef1cc13a92e62b38" providerId="Windows Live" clId="Web-{E9E1E4AF-9AE2-4F2D-B9EB-5CD637BC952B}"/>
    <pc:docChg chg="modSld">
      <pc:chgData name="Munish Goyal" userId="ef1cc13a92e62b38" providerId="Windows Live" clId="Web-{E9E1E4AF-9AE2-4F2D-B9EB-5CD637BC952B}" dt="2021-05-29T09:32:21.275" v="5" actId="1076"/>
      <pc:docMkLst>
        <pc:docMk/>
      </pc:docMkLst>
      <pc:sldChg chg="addSp modSp">
        <pc:chgData name="Munish Goyal" userId="ef1cc13a92e62b38" providerId="Windows Live" clId="Web-{E9E1E4AF-9AE2-4F2D-B9EB-5CD637BC952B}" dt="2021-05-29T09:32:21.275" v="5" actId="1076"/>
        <pc:sldMkLst>
          <pc:docMk/>
          <pc:sldMk cId="3974285271" sldId="296"/>
        </pc:sldMkLst>
        <pc:picChg chg="add mod">
          <ac:chgData name="Munish Goyal" userId="ef1cc13a92e62b38" providerId="Windows Live" clId="Web-{E9E1E4AF-9AE2-4F2D-B9EB-5CD637BC952B}" dt="2021-05-29T09:32:21.275" v="5" actId="1076"/>
          <ac:picMkLst>
            <pc:docMk/>
            <pc:sldMk cId="3974285271" sldId="296"/>
            <ac:picMk id="3" creationId="{91A36F4E-EEA3-4313-9376-D9C7C9028EBB}"/>
          </ac:picMkLst>
        </pc:picChg>
        <pc:picChg chg="mod">
          <ac:chgData name="Munish Goyal" userId="ef1cc13a92e62b38" providerId="Windows Live" clId="Web-{E9E1E4AF-9AE2-4F2D-B9EB-5CD637BC952B}" dt="2021-05-29T09:32:05.305" v="1" actId="1076"/>
          <ac:picMkLst>
            <pc:docMk/>
            <pc:sldMk cId="3974285271" sldId="296"/>
            <ac:picMk id="4" creationId="{5B8904E9-D54F-4DAC-BA92-CED1475C13B8}"/>
          </ac:picMkLst>
        </pc:picChg>
      </pc:sldChg>
    </pc:docChg>
  </pc:docChgLst>
  <pc:docChgLst>
    <pc:chgData name="Munish Goyal" userId="ef1cc13a92e62b38" providerId="Windows Live" clId="Web-{681607C8-73A5-4991-9883-882A238D5D20}"/>
    <pc:docChg chg="addSld delSld modSld sldOrd">
      <pc:chgData name="Munish Goyal" userId="ef1cc13a92e62b38" providerId="Windows Live" clId="Web-{681607C8-73A5-4991-9883-882A238D5D20}" dt="2021-05-30T12:22:56.533" v="711" actId="20577"/>
      <pc:docMkLst>
        <pc:docMk/>
      </pc:docMkLst>
      <pc:sldChg chg="modSp">
        <pc:chgData name="Munish Goyal" userId="ef1cc13a92e62b38" providerId="Windows Live" clId="Web-{681607C8-73A5-4991-9883-882A238D5D20}" dt="2021-05-30T12:09:23.354" v="604" actId="20577"/>
        <pc:sldMkLst>
          <pc:docMk/>
          <pc:sldMk cId="109857222" sldId="256"/>
        </pc:sldMkLst>
        <pc:spChg chg="mod">
          <ac:chgData name="Munish Goyal" userId="ef1cc13a92e62b38" providerId="Windows Live" clId="Web-{681607C8-73A5-4991-9883-882A238D5D20}" dt="2021-05-30T12:09:03.088" v="60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nish Goyal" userId="ef1cc13a92e62b38" providerId="Windows Live" clId="Web-{681607C8-73A5-4991-9883-882A238D5D20}" dt="2021-05-30T12:09:23.354" v="604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Munish Goyal" userId="ef1cc13a92e62b38" providerId="Windows Live" clId="Web-{681607C8-73A5-4991-9883-882A238D5D20}" dt="2021-05-30T12:09:05.822" v="601" actId="1076"/>
          <ac:picMkLst>
            <pc:docMk/>
            <pc:sldMk cId="109857222" sldId="256"/>
            <ac:picMk id="4" creationId="{2B894F24-A110-4DE8-8FF6-2BD16504AEE0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2:19:31.591" v="668" actId="1076"/>
        <pc:sldMkLst>
          <pc:docMk/>
          <pc:sldMk cId="2833974337" sldId="270"/>
        </pc:sldMkLst>
        <pc:spChg chg="mod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2" creationId="{810B2E68-B304-42E3-A9D8-30F886A3B0C6}"/>
          </ac:spMkLst>
        </pc:spChg>
        <pc:spChg chg="mod">
          <ac:chgData name="Munish Goyal" userId="ef1cc13a92e62b38" providerId="Windows Live" clId="Web-{681607C8-73A5-4991-9883-882A238D5D20}" dt="2021-05-30T12:19:31.591" v="668" actId="1076"/>
          <ac:spMkLst>
            <pc:docMk/>
            <pc:sldMk cId="2833974337" sldId="270"/>
            <ac:spMk id="3" creationId="{7E52FEFD-2689-45F1-9C50-57AB6F3338BB}"/>
          </ac:spMkLst>
        </pc:spChg>
        <pc:spChg chg="add del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13" creationId="{AA359C7D-4B45-49B7-B3C2-04217BBCD3ED}"/>
          </ac:spMkLst>
        </pc:spChg>
        <pc:spChg chg="add del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15" creationId="{A0DE92DF-4769-4DE9-93FD-EE31271850CA}"/>
          </ac:spMkLst>
        </pc:spChg>
        <pc:spChg chg="add del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20" creationId="{AA866F0E-F54B-4BF5-8A88-7D97BD45FC0C}"/>
          </ac:spMkLst>
        </pc:spChg>
        <pc:spChg chg="add del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22" creationId="{536F6B5C-2B5F-4FEE-8263-34996D29DC5C}"/>
          </ac:spMkLst>
        </pc:spChg>
        <pc:spChg chg="add del">
          <ac:chgData name="Munish Goyal" userId="ef1cc13a92e62b38" providerId="Windows Live" clId="Web-{681607C8-73A5-4991-9883-882A238D5D20}" dt="2021-05-30T12:18:38.105" v="656"/>
          <ac:spMkLst>
            <pc:docMk/>
            <pc:sldMk cId="2833974337" sldId="270"/>
            <ac:spMk id="24" creationId="{8229EC50-E910-4AE2-9EEA-604A81EF6147}"/>
          </ac:spMkLst>
        </pc:spChg>
        <pc:picChg chg="mod">
          <ac:chgData name="Munish Goyal" userId="ef1cc13a92e62b38" providerId="Windows Live" clId="Web-{681607C8-73A5-4991-9883-882A238D5D20}" dt="2021-05-30T12:19:25.934" v="667" actId="1076"/>
          <ac:picMkLst>
            <pc:docMk/>
            <pc:sldMk cId="2833974337" sldId="270"/>
            <ac:picMk id="4" creationId="{1E2274E0-545A-40B6-B469-42DBC6239144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2:13:06.312" v="615" actId="14100"/>
        <pc:sldMkLst>
          <pc:docMk/>
          <pc:sldMk cId="1926790713" sldId="272"/>
        </pc:sldMkLst>
        <pc:spChg chg="mod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2" creationId="{06E6165D-4302-4D0C-BD40-D5CDDF5010C3}"/>
          </ac:spMkLst>
        </pc:spChg>
        <pc:spChg chg="del mod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3" creationId="{83FC4C1A-C7A3-4F51-9019-DD817FB07F04}"/>
          </ac:spMkLst>
        </pc:spChg>
        <pc:spChg chg="add del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8" creationId="{17718681-A12E-49D6-9925-DD7C68176D61}"/>
          </ac:spMkLst>
        </pc:spChg>
        <pc:spChg chg="add del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10" creationId="{FBD77573-9EF2-4C35-8285-A1CF6FBB0EA5}"/>
          </ac:spMkLst>
        </pc:spChg>
        <pc:spChg chg="add del">
          <ac:chgData name="Munish Goyal" userId="ef1cc13a92e62b38" providerId="Windows Live" clId="Web-{681607C8-73A5-4991-9883-882A238D5D20}" dt="2021-05-30T12:12:51.202" v="610"/>
          <ac:spMkLst>
            <pc:docMk/>
            <pc:sldMk cId="1926790713" sldId="272"/>
            <ac:spMk id="15" creationId="{24B04273-AE2A-4676-98D5-85D0D238C9E3}"/>
          </ac:spMkLst>
        </pc:spChg>
        <pc:spChg chg="add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16" creationId="{55A04F75-79E1-42E2-94A3-5B432E019BEB}"/>
          </ac:spMkLst>
        </pc:spChg>
        <pc:spChg chg="add del">
          <ac:chgData name="Munish Goyal" userId="ef1cc13a92e62b38" providerId="Windows Live" clId="Web-{681607C8-73A5-4991-9883-882A238D5D20}" dt="2021-05-30T12:12:51.202" v="610"/>
          <ac:spMkLst>
            <pc:docMk/>
            <pc:sldMk cId="1926790713" sldId="272"/>
            <ac:spMk id="17" creationId="{98A68847-134F-4AF1-B1C6-332344C9C90D}"/>
          </ac:spMkLst>
        </pc:spChg>
        <pc:spChg chg="add">
          <ac:chgData name="Munish Goyal" userId="ef1cc13a92e62b38" providerId="Windows Live" clId="Web-{681607C8-73A5-4991-9883-882A238D5D20}" dt="2021-05-30T12:12:51.296" v="611"/>
          <ac:spMkLst>
            <pc:docMk/>
            <pc:sldMk cId="1926790713" sldId="272"/>
            <ac:spMk id="18" creationId="{6B6E033A-DB2E-49B8-B600-B38E0C280263}"/>
          </ac:spMkLst>
        </pc:spChg>
        <pc:graphicFrameChg chg="add mod">
          <ac:chgData name="Munish Goyal" userId="ef1cc13a92e62b38" providerId="Windows Live" clId="Web-{681607C8-73A5-4991-9883-882A238D5D20}" dt="2021-05-30T12:13:06.312" v="615" actId="14100"/>
          <ac:graphicFrameMkLst>
            <pc:docMk/>
            <pc:sldMk cId="1926790713" sldId="272"/>
            <ac:graphicFrameMk id="12" creationId="{AFC4750C-7E41-40E3-8F4D-FA5D2F7EA3E6}"/>
          </ac:graphicFrameMkLst>
        </pc:graphicFrameChg>
      </pc:sldChg>
      <pc:sldChg chg="modSp">
        <pc:chgData name="Munish Goyal" userId="ef1cc13a92e62b38" providerId="Windows Live" clId="Web-{681607C8-73A5-4991-9883-882A238D5D20}" dt="2021-05-30T12:21:30.531" v="700" actId="1076"/>
        <pc:sldMkLst>
          <pc:docMk/>
          <pc:sldMk cId="2106363081" sldId="273"/>
        </pc:sldMkLst>
        <pc:spChg chg="mod">
          <ac:chgData name="Munish Goyal" userId="ef1cc13a92e62b38" providerId="Windows Live" clId="Web-{681607C8-73A5-4991-9883-882A238D5D20}" dt="2021-05-30T12:21:30.531" v="700" actId="1076"/>
          <ac:spMkLst>
            <pc:docMk/>
            <pc:sldMk cId="2106363081" sldId="273"/>
            <ac:spMk id="3" creationId="{55901102-032E-46EF-87FC-32317790EDE6}"/>
          </ac:spMkLst>
        </pc:spChg>
      </pc:sldChg>
      <pc:sldChg chg="modSp">
        <pc:chgData name="Munish Goyal" userId="ef1cc13a92e62b38" providerId="Windows Live" clId="Web-{681607C8-73A5-4991-9883-882A238D5D20}" dt="2021-05-30T12:22:03.235" v="707" actId="1076"/>
        <pc:sldMkLst>
          <pc:docMk/>
          <pc:sldMk cId="3188157158" sldId="275"/>
        </pc:sldMkLst>
        <pc:spChg chg="mod">
          <ac:chgData name="Munish Goyal" userId="ef1cc13a92e62b38" providerId="Windows Live" clId="Web-{681607C8-73A5-4991-9883-882A238D5D20}" dt="2021-05-30T12:22:01.547" v="706" actId="1076"/>
          <ac:spMkLst>
            <pc:docMk/>
            <pc:sldMk cId="3188157158" sldId="275"/>
            <ac:spMk id="3" creationId="{9CF47347-6877-4F96-A232-B90B1D9D3867}"/>
          </ac:spMkLst>
        </pc:spChg>
        <pc:spChg chg="mod">
          <ac:chgData name="Munish Goyal" userId="ef1cc13a92e62b38" providerId="Windows Live" clId="Web-{681607C8-73A5-4991-9883-882A238D5D20}" dt="2021-05-30T12:21:41.234" v="701" actId="20577"/>
          <ac:spMkLst>
            <pc:docMk/>
            <pc:sldMk cId="3188157158" sldId="275"/>
            <ac:spMk id="5" creationId="{FC80CBCB-5B12-4D28-A25D-60536ECA3592}"/>
          </ac:spMkLst>
        </pc:spChg>
        <pc:picChg chg="mod">
          <ac:chgData name="Munish Goyal" userId="ef1cc13a92e62b38" providerId="Windows Live" clId="Web-{681607C8-73A5-4991-9883-882A238D5D20}" dt="2021-05-30T12:22:03.235" v="707" actId="1076"/>
          <ac:picMkLst>
            <pc:docMk/>
            <pc:sldMk cId="3188157158" sldId="275"/>
            <ac:picMk id="4" creationId="{A454E4B8-BC3D-45CC-B5B9-D82FE09A2A52}"/>
          </ac:picMkLst>
        </pc:picChg>
      </pc:sldChg>
      <pc:sldChg chg="addSp modSp ord">
        <pc:chgData name="Munish Goyal" userId="ef1cc13a92e62b38" providerId="Windows Live" clId="Web-{681607C8-73A5-4991-9883-882A238D5D20}" dt="2021-05-30T11:46:19.069" v="294"/>
        <pc:sldMkLst>
          <pc:docMk/>
          <pc:sldMk cId="3747904839" sldId="278"/>
        </pc:sldMkLst>
        <pc:picChg chg="add mod">
          <ac:chgData name="Munish Goyal" userId="ef1cc13a92e62b38" providerId="Windows Live" clId="Web-{681607C8-73A5-4991-9883-882A238D5D20}" dt="2021-05-30T11:26:57.872" v="11" actId="1076"/>
          <ac:picMkLst>
            <pc:docMk/>
            <pc:sldMk cId="3747904839" sldId="278"/>
            <ac:picMk id="4" creationId="{675F3667-8914-4478-9B97-756FC59040D3}"/>
          </ac:picMkLst>
        </pc:picChg>
      </pc:sldChg>
      <pc:sldChg chg="modSp">
        <pc:chgData name="Munish Goyal" userId="ef1cc13a92e62b38" providerId="Windows Live" clId="Web-{681607C8-73A5-4991-9883-882A238D5D20}" dt="2021-05-30T11:28:04.967" v="12" actId="1076"/>
        <pc:sldMkLst>
          <pc:docMk/>
          <pc:sldMk cId="2644099235" sldId="281"/>
        </pc:sldMkLst>
        <pc:picChg chg="mod">
          <ac:chgData name="Munish Goyal" userId="ef1cc13a92e62b38" providerId="Windows Live" clId="Web-{681607C8-73A5-4991-9883-882A238D5D20}" dt="2021-05-30T11:28:04.967" v="12" actId="1076"/>
          <ac:picMkLst>
            <pc:docMk/>
            <pc:sldMk cId="2644099235" sldId="281"/>
            <ac:picMk id="4" creationId="{083DFE76-6FFD-4A0A-B8D0-9F9953188AAF}"/>
          </ac:picMkLst>
        </pc:picChg>
      </pc:sldChg>
      <pc:sldChg chg="addSp delSp modSp">
        <pc:chgData name="Munish Goyal" userId="ef1cc13a92e62b38" providerId="Windows Live" clId="Web-{681607C8-73A5-4991-9883-882A238D5D20}" dt="2021-05-30T11:40:06.061" v="127" actId="14100"/>
        <pc:sldMkLst>
          <pc:docMk/>
          <pc:sldMk cId="1558945168" sldId="287"/>
        </pc:sldMkLst>
        <pc:spChg chg="mod">
          <ac:chgData name="Munish Goyal" userId="ef1cc13a92e62b38" providerId="Windows Live" clId="Web-{681607C8-73A5-4991-9883-882A238D5D20}" dt="2021-05-30T11:33:40.084" v="71" actId="1076"/>
          <ac:spMkLst>
            <pc:docMk/>
            <pc:sldMk cId="1558945168" sldId="287"/>
            <ac:spMk id="2" creationId="{78C68897-709E-4817-B6D5-5891572D0FF6}"/>
          </ac:spMkLst>
        </pc:spChg>
        <pc:spChg chg="add del mod">
          <ac:chgData name="Munish Goyal" userId="ef1cc13a92e62b38" providerId="Windows Live" clId="Web-{681607C8-73A5-4991-9883-882A238D5D20}" dt="2021-05-30T11:29:45.157" v="42"/>
          <ac:spMkLst>
            <pc:docMk/>
            <pc:sldMk cId="1558945168" sldId="287"/>
            <ac:spMk id="3" creationId="{F85BA038-2770-40D8-B831-74070C737146}"/>
          </ac:spMkLst>
        </pc:spChg>
        <pc:spChg chg="add mod">
          <ac:chgData name="Munish Goyal" userId="ef1cc13a92e62b38" providerId="Windows Live" clId="Web-{681607C8-73A5-4991-9883-882A238D5D20}" dt="2021-05-30T11:39:55.983" v="126" actId="20577"/>
          <ac:spMkLst>
            <pc:docMk/>
            <pc:sldMk cId="1558945168" sldId="287"/>
            <ac:spMk id="6" creationId="{5909DA81-FBBF-427C-A9BC-B5A266A3E87F}"/>
          </ac:spMkLst>
        </pc:spChg>
        <pc:spChg chg="add del">
          <ac:chgData name="Munish Goyal" userId="ef1cc13a92e62b38" providerId="Windows Live" clId="Web-{681607C8-73A5-4991-9883-882A238D5D20}" dt="2021-05-30T11:39:37.795" v="108"/>
          <ac:spMkLst>
            <pc:docMk/>
            <pc:sldMk cId="1558945168" sldId="287"/>
            <ac:spMk id="7" creationId="{B4A84533-3C14-45C3-B4B9-756FC2B7D4CB}"/>
          </ac:spMkLst>
        </pc:spChg>
        <pc:spChg chg="add del">
          <ac:chgData name="Munish Goyal" userId="ef1cc13a92e62b38" providerId="Windows Live" clId="Web-{681607C8-73A5-4991-9883-882A238D5D20}" dt="2021-05-30T11:39:34.967" v="107"/>
          <ac:spMkLst>
            <pc:docMk/>
            <pc:sldMk cId="1558945168" sldId="287"/>
            <ac:spMk id="8" creationId="{5EED312A-4E1E-41DC-84FE-B9AF7556BBFA}"/>
          </ac:spMkLst>
        </pc:spChg>
        <pc:spChg chg="add del">
          <ac:chgData name="Munish Goyal" userId="ef1cc13a92e62b38" providerId="Windows Live" clId="Web-{681607C8-73A5-4991-9883-882A238D5D20}" dt="2021-05-30T11:29:38.469" v="41"/>
          <ac:spMkLst>
            <pc:docMk/>
            <pc:sldMk cId="1558945168" sldId="287"/>
            <ac:spMk id="18" creationId="{1A95671B-3CC6-4792-9114-B74FAEA224E6}"/>
          </ac:spMkLst>
        </pc:spChg>
        <pc:spChg chg="add del">
          <ac:chgData name="Munish Goyal" userId="ef1cc13a92e62b38" providerId="Windows Live" clId="Web-{681607C8-73A5-4991-9883-882A238D5D20}" dt="2021-05-30T11:29:38.469" v="41"/>
          <ac:spMkLst>
            <pc:docMk/>
            <pc:sldMk cId="1558945168" sldId="287"/>
            <ac:spMk id="23" creationId="{33CD251C-A887-4D2F-925B-FC097198538B}"/>
          </ac:spMkLst>
        </pc:spChg>
        <pc:spChg chg="add del">
          <ac:chgData name="Munish Goyal" userId="ef1cc13a92e62b38" providerId="Windows Live" clId="Web-{681607C8-73A5-4991-9883-882A238D5D20}" dt="2021-05-30T11:29:38.469" v="41"/>
          <ac:spMkLst>
            <pc:docMk/>
            <pc:sldMk cId="1558945168" sldId="287"/>
            <ac:spMk id="25" creationId="{3B2069EE-A08E-44F0-B3F9-3CF8CC2DCAD5}"/>
          </ac:spMkLst>
        </pc:spChg>
        <pc:grpChg chg="add del">
          <ac:chgData name="Munish Goyal" userId="ef1cc13a92e62b38" providerId="Windows Live" clId="Web-{681607C8-73A5-4991-9883-882A238D5D20}" dt="2021-05-30T11:29:38.469" v="41"/>
          <ac:grpSpMkLst>
            <pc:docMk/>
            <pc:sldMk cId="1558945168" sldId="287"/>
            <ac:grpSpMk id="27" creationId="{9C6E8597-0CCE-4A8A-9326-AA52691A1C81}"/>
          </ac:grpSpMkLst>
        </pc:grpChg>
        <pc:picChg chg="add mod">
          <ac:chgData name="Munish Goyal" userId="ef1cc13a92e62b38" providerId="Windows Live" clId="Web-{681607C8-73A5-4991-9883-882A238D5D20}" dt="2021-05-30T11:39:12.138" v="102" actId="1076"/>
          <ac:picMkLst>
            <pc:docMk/>
            <pc:sldMk cId="1558945168" sldId="287"/>
            <ac:picMk id="4" creationId="{4E84CF79-773B-40B5-96F3-48650D695EB0}"/>
          </ac:picMkLst>
        </pc:picChg>
        <pc:picChg chg="del mod">
          <ac:chgData name="Munish Goyal" userId="ef1cc13a92e62b38" providerId="Windows Live" clId="Web-{681607C8-73A5-4991-9883-882A238D5D20}" dt="2021-05-30T11:32:14.348" v="54"/>
          <ac:picMkLst>
            <pc:docMk/>
            <pc:sldMk cId="1558945168" sldId="287"/>
            <ac:picMk id="5" creationId="{687EDEDB-EAE9-41B4-A1AB-5F4EA31203B2}"/>
          </ac:picMkLst>
        </pc:picChg>
        <pc:picChg chg="mod ord">
          <ac:chgData name="Munish Goyal" userId="ef1cc13a92e62b38" providerId="Windows Live" clId="Web-{681607C8-73A5-4991-9883-882A238D5D20}" dt="2021-05-30T11:40:06.061" v="127" actId="14100"/>
          <ac:picMkLst>
            <pc:docMk/>
            <pc:sldMk cId="1558945168" sldId="287"/>
            <ac:picMk id="10" creationId="{2655983C-22DC-4E11-9373-5E4C15F274D8}"/>
          </ac:picMkLst>
        </pc:picChg>
      </pc:sldChg>
      <pc:sldChg chg="addSp delSp modSp mod ord setBg">
        <pc:chgData name="Munish Goyal" userId="ef1cc13a92e62b38" providerId="Windows Live" clId="Web-{681607C8-73A5-4991-9883-882A238D5D20}" dt="2021-05-30T12:22:56.533" v="711" actId="20577"/>
        <pc:sldMkLst>
          <pc:docMk/>
          <pc:sldMk cId="4157337014" sldId="288"/>
        </pc:sldMkLst>
        <pc:spChg chg="mod">
          <ac:chgData name="Munish Goyal" userId="ef1cc13a92e62b38" providerId="Windows Live" clId="Web-{681607C8-73A5-4991-9883-882A238D5D20}" dt="2021-05-30T12:01:23.921" v="584"/>
          <ac:spMkLst>
            <pc:docMk/>
            <pc:sldMk cId="4157337014" sldId="288"/>
            <ac:spMk id="2" creationId="{F883B256-AED2-4BD3-97B8-ADB71CE68F11}"/>
          </ac:spMkLst>
        </pc:spChg>
        <pc:spChg chg="add mod">
          <ac:chgData name="Munish Goyal" userId="ef1cc13a92e62b38" providerId="Windows Live" clId="Web-{681607C8-73A5-4991-9883-882A238D5D20}" dt="2021-05-30T12:22:56.533" v="711" actId="20577"/>
          <ac:spMkLst>
            <pc:docMk/>
            <pc:sldMk cId="4157337014" sldId="288"/>
            <ac:spMk id="3" creationId="{A1FB5090-2B01-4E51-B7D8-C71511F14826}"/>
          </ac:spMkLst>
        </pc:spChg>
        <pc:spChg chg="del ord">
          <ac:chgData name="Munish Goyal" userId="ef1cc13a92e62b38" providerId="Windows Live" clId="Web-{681607C8-73A5-4991-9883-882A238D5D20}" dt="2021-05-30T12:01:48.094" v="589"/>
          <ac:spMkLst>
            <pc:docMk/>
            <pc:sldMk cId="4157337014" sldId="288"/>
            <ac:spMk id="4" creationId="{D2C70850-EB01-43CF-B837-5133DF57A44C}"/>
          </ac:spMkLst>
        </pc:spChg>
        <pc:spChg chg="add del">
          <ac:chgData name="Munish Goyal" userId="ef1cc13a92e62b38" providerId="Windows Live" clId="Web-{681607C8-73A5-4991-9883-882A238D5D20}" dt="2021-05-30T12:00:17.029" v="561"/>
          <ac:spMkLst>
            <pc:docMk/>
            <pc:sldMk cId="4157337014" sldId="288"/>
            <ac:spMk id="5" creationId="{C6872AA9-1F97-43E0-B4C3-9DE1936F81D5}"/>
          </ac:spMkLst>
        </pc:spChg>
        <pc:spChg chg="add del">
          <ac:chgData name="Munish Goyal" userId="ef1cc13a92e62b38" providerId="Windows Live" clId="Web-{681607C8-73A5-4991-9883-882A238D5D20}" dt="2021-05-30T12:05:37.224" v="592"/>
          <ac:spMkLst>
            <pc:docMk/>
            <pc:sldMk cId="4157337014" sldId="288"/>
            <ac:spMk id="12" creationId="{81AEB8A9-B768-4E30-BA55-D919E6687343}"/>
          </ac:spMkLst>
        </pc:spChg>
        <pc:spChg chg="add">
          <ac:chgData name="Munish Goyal" userId="ef1cc13a92e62b38" providerId="Windows Live" clId="Web-{681607C8-73A5-4991-9883-882A238D5D20}" dt="2021-05-30T12:05:37.224" v="592"/>
          <ac:spMkLst>
            <pc:docMk/>
            <pc:sldMk cId="4157337014" sldId="288"/>
            <ac:spMk id="17" creationId="{81AEB8A9-B768-4E30-BA55-D919E6687343}"/>
          </ac:spMkLst>
        </pc:spChg>
        <pc:picChg chg="add mod">
          <ac:chgData name="Munish Goyal" userId="ef1cc13a92e62b38" providerId="Windows Live" clId="Web-{681607C8-73A5-4991-9883-882A238D5D20}" dt="2021-05-30T12:05:44.161" v="594" actId="1076"/>
          <ac:picMkLst>
            <pc:docMk/>
            <pc:sldMk cId="4157337014" sldId="288"/>
            <ac:picMk id="6" creationId="{C2C61DA3-40F4-4F9D-A7EE-244BB56A53FC}"/>
          </ac:picMkLst>
        </pc:picChg>
        <pc:picChg chg="del mod ord">
          <ac:chgData name="Munish Goyal" userId="ef1cc13a92e62b38" providerId="Windows Live" clId="Web-{681607C8-73A5-4991-9883-882A238D5D20}" dt="2021-05-30T12:05:30.723" v="590"/>
          <ac:picMkLst>
            <pc:docMk/>
            <pc:sldMk cId="4157337014" sldId="288"/>
            <ac:picMk id="7" creationId="{7208CD92-863B-48B7-8FAE-753C4F237A74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1:38:25.387" v="100" actId="1076"/>
        <pc:sldMkLst>
          <pc:docMk/>
          <pc:sldMk cId="1497328680" sldId="289"/>
        </pc:sldMkLst>
        <pc:spChg chg="mod">
          <ac:chgData name="Munish Goyal" userId="ef1cc13a92e62b38" providerId="Windows Live" clId="Web-{681607C8-73A5-4991-9883-882A238D5D20}" dt="2021-05-30T11:38:25.387" v="100" actId="1076"/>
          <ac:spMkLst>
            <pc:docMk/>
            <pc:sldMk cId="1497328680" sldId="289"/>
            <ac:spMk id="2" creationId="{F8AE4C5A-580C-4810-9CA4-CA831F94ABE3}"/>
          </ac:spMkLst>
        </pc:spChg>
        <pc:spChg chg="del mod">
          <ac:chgData name="Munish Goyal" userId="ef1cc13a92e62b38" providerId="Windows Live" clId="Web-{681607C8-73A5-4991-9883-882A238D5D20}" dt="2021-05-30T11:36:51.635" v="84"/>
          <ac:spMkLst>
            <pc:docMk/>
            <pc:sldMk cId="1497328680" sldId="289"/>
            <ac:spMk id="3" creationId="{49DE28FE-277E-4DA6-88B6-C108D8EEDDB1}"/>
          </ac:spMkLst>
        </pc:spChg>
        <pc:spChg chg="add">
          <ac:chgData name="Munish Goyal" userId="ef1cc13a92e62b38" providerId="Windows Live" clId="Web-{681607C8-73A5-4991-9883-882A238D5D20}" dt="2021-05-30T11:37:10.573" v="89"/>
          <ac:spMkLst>
            <pc:docMk/>
            <pc:sldMk cId="1497328680" sldId="289"/>
            <ac:spMk id="9" creationId="{99ED5833-B85B-4103-8A3B-CAB0308E6C15}"/>
          </ac:spMkLst>
        </pc:spChg>
        <pc:spChg chg="add del">
          <ac:chgData name="Munish Goyal" userId="ef1cc13a92e62b38" providerId="Windows Live" clId="Web-{681607C8-73A5-4991-9883-882A238D5D20}" dt="2021-05-30T11:37:10.573" v="88"/>
          <ac:spMkLst>
            <pc:docMk/>
            <pc:sldMk cId="1497328680" sldId="289"/>
            <ac:spMk id="12" creationId="{70BDD0CE-06A4-404B-8A13-580229C1C923}"/>
          </ac:spMkLst>
        </pc:spChg>
        <pc:spChg chg="add del">
          <ac:chgData name="Munish Goyal" userId="ef1cc13a92e62b38" providerId="Windows Live" clId="Web-{681607C8-73A5-4991-9883-882A238D5D20}" dt="2021-05-30T11:37:10.573" v="88"/>
          <ac:spMkLst>
            <pc:docMk/>
            <pc:sldMk cId="1497328680" sldId="289"/>
            <ac:spMk id="14" creationId="{EE9899FA-8881-472C-AA59-D08A89CA8AEF}"/>
          </ac:spMkLst>
        </pc:spChg>
        <pc:spChg chg="add del">
          <ac:chgData name="Munish Goyal" userId="ef1cc13a92e62b38" providerId="Windows Live" clId="Web-{681607C8-73A5-4991-9883-882A238D5D20}" dt="2021-05-30T11:37:10.573" v="88"/>
          <ac:spMkLst>
            <pc:docMk/>
            <pc:sldMk cId="1497328680" sldId="289"/>
            <ac:spMk id="16" creationId="{080B7D90-3DF1-4514-B26D-616BE35553C9}"/>
          </ac:spMkLst>
        </pc:spChg>
        <pc:picChg chg="mod">
          <ac:chgData name="Munish Goyal" userId="ef1cc13a92e62b38" providerId="Windows Live" clId="Web-{681607C8-73A5-4991-9883-882A238D5D20}" dt="2021-05-30T11:37:53.105" v="98" actId="14100"/>
          <ac:picMkLst>
            <pc:docMk/>
            <pc:sldMk cId="1497328680" sldId="289"/>
            <ac:picMk id="6" creationId="{B4E9984A-4B9E-4560-BE0E-FE0D2A2E09BE}"/>
          </ac:picMkLst>
        </pc:picChg>
        <pc:picChg chg="mod">
          <ac:chgData name="Munish Goyal" userId="ef1cc13a92e62b38" providerId="Windows Live" clId="Web-{681607C8-73A5-4991-9883-882A238D5D20}" dt="2021-05-30T11:38:08.730" v="99" actId="1076"/>
          <ac:picMkLst>
            <pc:docMk/>
            <pc:sldMk cId="1497328680" sldId="289"/>
            <ac:picMk id="7" creationId="{CC281EB7-EC51-4CD7-A7C6-28BCD6461B6A}"/>
          </ac:picMkLst>
        </pc:picChg>
      </pc:sldChg>
      <pc:sldChg chg="addSp delSp modSp">
        <pc:chgData name="Munish Goyal" userId="ef1cc13a92e62b38" providerId="Windows Live" clId="Web-{681607C8-73A5-4991-9883-882A238D5D20}" dt="2021-05-30T11:41:53.454" v="158" actId="1076"/>
        <pc:sldMkLst>
          <pc:docMk/>
          <pc:sldMk cId="2131993972" sldId="290"/>
        </pc:sldMkLst>
        <pc:spChg chg="mod">
          <ac:chgData name="Munish Goyal" userId="ef1cc13a92e62b38" providerId="Windows Live" clId="Web-{681607C8-73A5-4991-9883-882A238D5D20}" dt="2021-05-30T11:41:53.454" v="158" actId="1076"/>
          <ac:spMkLst>
            <pc:docMk/>
            <pc:sldMk cId="2131993972" sldId="290"/>
            <ac:spMk id="2" creationId="{11D5F55E-08A3-4DC7-8396-248CDDE6421C}"/>
          </ac:spMkLst>
        </pc:spChg>
        <pc:spChg chg="del mod">
          <ac:chgData name="Munish Goyal" userId="ef1cc13a92e62b38" providerId="Windows Live" clId="Web-{681607C8-73A5-4991-9883-882A238D5D20}" dt="2021-05-30T11:40:55.765" v="149"/>
          <ac:spMkLst>
            <pc:docMk/>
            <pc:sldMk cId="2131993972" sldId="290"/>
            <ac:spMk id="3" creationId="{8BB13FC2-1E14-4945-BAB5-D6DF02B28627}"/>
          </ac:spMkLst>
        </pc:spChg>
        <pc:picChg chg="del mod">
          <ac:chgData name="Munish Goyal" userId="ef1cc13a92e62b38" providerId="Windows Live" clId="Web-{681607C8-73A5-4991-9883-882A238D5D20}" dt="2021-05-30T11:41:30.126" v="153"/>
          <ac:picMkLst>
            <pc:docMk/>
            <pc:sldMk cId="2131993972" sldId="290"/>
            <ac:picMk id="4" creationId="{D804655D-5454-465E-88A3-FD2CC87EE20A}"/>
          </ac:picMkLst>
        </pc:picChg>
        <pc:picChg chg="add mod">
          <ac:chgData name="Munish Goyal" userId="ef1cc13a92e62b38" providerId="Windows Live" clId="Web-{681607C8-73A5-4991-9883-882A238D5D20}" dt="2021-05-30T11:41:49.282" v="157" actId="1076"/>
          <ac:picMkLst>
            <pc:docMk/>
            <pc:sldMk cId="2131993972" sldId="290"/>
            <ac:picMk id="5" creationId="{9FB130E6-855A-4379-ACFB-CFE982C36E24}"/>
          </ac:picMkLst>
        </pc:picChg>
      </pc:sldChg>
      <pc:sldChg chg="addSp delSp modSp">
        <pc:chgData name="Munish Goyal" userId="ef1cc13a92e62b38" providerId="Windows Live" clId="Web-{681607C8-73A5-4991-9883-882A238D5D20}" dt="2021-05-30T11:47:20.461" v="298" actId="1076"/>
        <pc:sldMkLst>
          <pc:docMk/>
          <pc:sldMk cId="235712419" sldId="291"/>
        </pc:sldMkLst>
        <pc:spChg chg="del mod">
          <ac:chgData name="Munish Goyal" userId="ef1cc13a92e62b38" providerId="Windows Live" clId="Web-{681607C8-73A5-4991-9883-882A238D5D20}" dt="2021-05-30T11:43:27.534" v="190"/>
          <ac:spMkLst>
            <pc:docMk/>
            <pc:sldMk cId="235712419" sldId="291"/>
            <ac:spMk id="2" creationId="{165767E3-1A88-4F55-AD0A-6227F2EC536C}"/>
          </ac:spMkLst>
        </pc:spChg>
        <pc:spChg chg="mod">
          <ac:chgData name="Munish Goyal" userId="ef1cc13a92e62b38" providerId="Windows Live" clId="Web-{681607C8-73A5-4991-9883-882A238D5D20}" dt="2021-05-30T11:45:25.037" v="254" actId="20577"/>
          <ac:spMkLst>
            <pc:docMk/>
            <pc:sldMk cId="235712419" sldId="291"/>
            <ac:spMk id="3" creationId="{CF1D29BF-30DE-414F-B969-57A3876C881E}"/>
          </ac:spMkLst>
        </pc:spChg>
        <pc:picChg chg="del mod">
          <ac:chgData name="Munish Goyal" userId="ef1cc13a92e62b38" providerId="Windows Live" clId="Web-{681607C8-73A5-4991-9883-882A238D5D20}" dt="2021-05-30T11:45:06.740" v="249"/>
          <ac:picMkLst>
            <pc:docMk/>
            <pc:sldMk cId="235712419" sldId="291"/>
            <ac:picMk id="4" creationId="{3C50D5C7-E4CE-4DEB-8E56-2D80582FD8EF}"/>
          </ac:picMkLst>
        </pc:picChg>
        <pc:picChg chg="add mod">
          <ac:chgData name="Munish Goyal" userId="ef1cc13a92e62b38" providerId="Windows Live" clId="Web-{681607C8-73A5-4991-9883-882A238D5D20}" dt="2021-05-30T11:47:20.461" v="298" actId="1076"/>
          <ac:picMkLst>
            <pc:docMk/>
            <pc:sldMk cId="235712419" sldId="291"/>
            <ac:picMk id="5" creationId="{32854C7A-2D08-426F-80E1-0CF0835310BB}"/>
          </ac:picMkLst>
        </pc:picChg>
      </pc:sldChg>
      <pc:sldChg chg="modSp del">
        <pc:chgData name="Munish Goyal" userId="ef1cc13a92e62b38" providerId="Windows Live" clId="Web-{681607C8-73A5-4991-9883-882A238D5D20}" dt="2021-05-30T11:59:16.606" v="558"/>
        <pc:sldMkLst>
          <pc:docMk/>
          <pc:sldMk cId="211421188" sldId="292"/>
        </pc:sldMkLst>
        <pc:picChg chg="mod">
          <ac:chgData name="Munish Goyal" userId="ef1cc13a92e62b38" providerId="Windows Live" clId="Web-{681607C8-73A5-4991-9883-882A238D5D20}" dt="2021-05-30T11:48:49.323" v="310" actId="14100"/>
          <ac:picMkLst>
            <pc:docMk/>
            <pc:sldMk cId="211421188" sldId="292"/>
            <ac:picMk id="6" creationId="{7627C741-E1CB-4225-BE26-417F19D14343}"/>
          </ac:picMkLst>
        </pc:picChg>
      </pc:sldChg>
      <pc:sldChg chg="addSp delSp modSp">
        <pc:chgData name="Munish Goyal" userId="ef1cc13a92e62b38" providerId="Windows Live" clId="Web-{681607C8-73A5-4991-9883-882A238D5D20}" dt="2021-05-30T11:49:17.105" v="333" actId="1076"/>
        <pc:sldMkLst>
          <pc:docMk/>
          <pc:sldMk cId="131930118" sldId="293"/>
        </pc:sldMkLst>
        <pc:spChg chg="mod">
          <ac:chgData name="Munish Goyal" userId="ef1cc13a92e62b38" providerId="Windows Live" clId="Web-{681607C8-73A5-4991-9883-882A238D5D20}" dt="2021-05-30T11:48:59.901" v="325" actId="20577"/>
          <ac:spMkLst>
            <pc:docMk/>
            <pc:sldMk cId="131930118" sldId="293"/>
            <ac:spMk id="2" creationId="{C8744246-6BEF-4790-8516-13B6347A831E}"/>
          </ac:spMkLst>
        </pc:spChg>
        <pc:spChg chg="del mod">
          <ac:chgData name="Munish Goyal" userId="ef1cc13a92e62b38" providerId="Windows Live" clId="Web-{681607C8-73A5-4991-9883-882A238D5D20}" dt="2021-05-30T11:49:03.901" v="327"/>
          <ac:spMkLst>
            <pc:docMk/>
            <pc:sldMk cId="131930118" sldId="293"/>
            <ac:spMk id="3" creationId="{C9F66DFC-375E-4C48-B3AF-4E9EB8DBDDA6}"/>
          </ac:spMkLst>
        </pc:spChg>
        <pc:spChg chg="add del mod">
          <ac:chgData name="Munish Goyal" userId="ef1cc13a92e62b38" providerId="Windows Live" clId="Web-{681607C8-73A5-4991-9883-882A238D5D20}" dt="2021-05-30T11:49:07.964" v="328"/>
          <ac:spMkLst>
            <pc:docMk/>
            <pc:sldMk cId="131930118" sldId="293"/>
            <ac:spMk id="6" creationId="{9F91BFFD-AB80-4394-9954-4DBDEBF88C02}"/>
          </ac:spMkLst>
        </pc:spChg>
        <pc:picChg chg="mod">
          <ac:chgData name="Munish Goyal" userId="ef1cc13a92e62b38" providerId="Windows Live" clId="Web-{681607C8-73A5-4991-9883-882A238D5D20}" dt="2021-05-30T11:49:17.105" v="333" actId="1076"/>
          <ac:picMkLst>
            <pc:docMk/>
            <pc:sldMk cId="131930118" sldId="293"/>
            <ac:picMk id="4" creationId="{AF94208C-DA15-45F2-AFBF-A5B4FBF9EF92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1:50:47.153" v="354" actId="1076"/>
        <pc:sldMkLst>
          <pc:docMk/>
          <pc:sldMk cId="69941483" sldId="294"/>
        </pc:sldMkLst>
        <pc:spChg chg="mod">
          <ac:chgData name="Munish Goyal" userId="ef1cc13a92e62b38" providerId="Windows Live" clId="Web-{681607C8-73A5-4991-9883-882A238D5D20}" dt="2021-05-30T11:50:36.138" v="351"/>
          <ac:spMkLst>
            <pc:docMk/>
            <pc:sldMk cId="69941483" sldId="294"/>
            <ac:spMk id="2" creationId="{1EFB4322-3CD6-45A9-9318-0351D2A9C4B1}"/>
          </ac:spMkLst>
        </pc:spChg>
        <pc:spChg chg="del">
          <ac:chgData name="Munish Goyal" userId="ef1cc13a92e62b38" providerId="Windows Live" clId="Web-{681607C8-73A5-4991-9883-882A238D5D20}" dt="2021-05-30T11:49:32.464" v="340"/>
          <ac:spMkLst>
            <pc:docMk/>
            <pc:sldMk cId="69941483" sldId="294"/>
            <ac:spMk id="3" creationId="{D81A286A-2EED-4C89-B0E7-5D7EC1E72948}"/>
          </ac:spMkLst>
        </pc:spChg>
        <pc:spChg chg="add del mod">
          <ac:chgData name="Munish Goyal" userId="ef1cc13a92e62b38" providerId="Windows Live" clId="Web-{681607C8-73A5-4991-9883-882A238D5D20}" dt="2021-05-30T11:50:20.825" v="343"/>
          <ac:spMkLst>
            <pc:docMk/>
            <pc:sldMk cId="69941483" sldId="294"/>
            <ac:spMk id="6" creationId="{52F03728-0C8C-4FCC-A6A0-D5FF98031DA5}"/>
          </ac:spMkLst>
        </pc:spChg>
        <pc:spChg chg="add del">
          <ac:chgData name="Munish Goyal" userId="ef1cc13a92e62b38" providerId="Windows Live" clId="Web-{681607C8-73A5-4991-9883-882A238D5D20}" dt="2021-05-30T11:50:36.122" v="350"/>
          <ac:spMkLst>
            <pc:docMk/>
            <pc:sldMk cId="69941483" sldId="294"/>
            <ac:spMk id="12" creationId="{A4AC5506-6312-4701-8D3C-40187889A947}"/>
          </ac:spMkLst>
        </pc:spChg>
        <pc:picChg chg="del">
          <ac:chgData name="Munish Goyal" userId="ef1cc13a92e62b38" providerId="Windows Live" clId="Web-{681607C8-73A5-4991-9883-882A238D5D20}" dt="2021-05-30T11:50:21.465" v="344"/>
          <ac:picMkLst>
            <pc:docMk/>
            <pc:sldMk cId="69941483" sldId="294"/>
            <ac:picMk id="4" creationId="{F8EDFB4A-1662-4188-AD43-740B69960B6D}"/>
          </ac:picMkLst>
        </pc:picChg>
        <pc:picChg chg="add mod">
          <ac:chgData name="Munish Goyal" userId="ef1cc13a92e62b38" providerId="Windows Live" clId="Web-{681607C8-73A5-4991-9883-882A238D5D20}" dt="2021-05-30T11:50:47.153" v="354" actId="1076"/>
          <ac:picMkLst>
            <pc:docMk/>
            <pc:sldMk cId="69941483" sldId="294"/>
            <ac:picMk id="7" creationId="{77775420-8BE0-4A63-AB62-8ECD52345768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2:06:35.225" v="599" actId="20577"/>
        <pc:sldMkLst>
          <pc:docMk/>
          <pc:sldMk cId="3196381820" sldId="295"/>
        </pc:sldMkLst>
        <pc:spChg chg="mod">
          <ac:chgData name="Munish Goyal" userId="ef1cc13a92e62b38" providerId="Windows Live" clId="Web-{681607C8-73A5-4991-9883-882A238D5D20}" dt="2021-05-30T12:06:35.225" v="599" actId="20577"/>
          <ac:spMkLst>
            <pc:docMk/>
            <pc:sldMk cId="3196381820" sldId="295"/>
            <ac:spMk id="2" creationId="{1D083B72-8D06-413A-A362-1223FEA990FE}"/>
          </ac:spMkLst>
        </pc:spChg>
        <pc:spChg chg="add del mod">
          <ac:chgData name="Munish Goyal" userId="ef1cc13a92e62b38" providerId="Windows Live" clId="Web-{681607C8-73A5-4991-9883-882A238D5D20}" dt="2021-05-30T11:51:42.436" v="361"/>
          <ac:spMkLst>
            <pc:docMk/>
            <pc:sldMk cId="3196381820" sldId="295"/>
            <ac:spMk id="5" creationId="{040E31F5-07D7-4C16-9A99-A22ADDB796A5}"/>
          </ac:spMkLst>
        </pc:spChg>
        <pc:picChg chg="del">
          <ac:chgData name="Munish Goyal" userId="ef1cc13a92e62b38" providerId="Windows Live" clId="Web-{681607C8-73A5-4991-9883-882A238D5D20}" dt="2021-05-30T11:51:03.341" v="360"/>
          <ac:picMkLst>
            <pc:docMk/>
            <pc:sldMk cId="3196381820" sldId="295"/>
            <ac:picMk id="4" creationId="{DA6FAD12-1668-4D8E-890C-FCA70D1DC6C0}"/>
          </ac:picMkLst>
        </pc:picChg>
        <pc:picChg chg="add mod">
          <ac:chgData name="Munish Goyal" userId="ef1cc13a92e62b38" providerId="Windows Live" clId="Web-{681607C8-73A5-4991-9883-882A238D5D20}" dt="2021-05-30T11:51:56.061" v="366" actId="1076"/>
          <ac:picMkLst>
            <pc:docMk/>
            <pc:sldMk cId="3196381820" sldId="295"/>
            <ac:picMk id="6" creationId="{94CBA3E1-D372-4B45-B593-2651AE3C81DB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1:52:32.750" v="390" actId="1076"/>
        <pc:sldMkLst>
          <pc:docMk/>
          <pc:sldMk cId="3974285271" sldId="296"/>
        </pc:sldMkLst>
        <pc:spChg chg="mod">
          <ac:chgData name="Munish Goyal" userId="ef1cc13a92e62b38" providerId="Windows Live" clId="Web-{681607C8-73A5-4991-9883-882A238D5D20}" dt="2021-05-30T11:52:26.765" v="387"/>
          <ac:spMkLst>
            <pc:docMk/>
            <pc:sldMk cId="3974285271" sldId="296"/>
            <ac:spMk id="2" creationId="{58BF00EC-9FFA-4A9D-BC37-61CED73AB01F}"/>
          </ac:spMkLst>
        </pc:spChg>
        <pc:spChg chg="add del mod">
          <ac:chgData name="Munish Goyal" userId="ef1cc13a92e62b38" providerId="Windows Live" clId="Web-{681607C8-73A5-4991-9883-882A238D5D20}" dt="2021-05-30T11:52:26.765" v="387"/>
          <ac:spMkLst>
            <pc:docMk/>
            <pc:sldMk cId="3974285271" sldId="296"/>
            <ac:spMk id="6" creationId="{3E86F9EC-C505-40BA-B525-92D1610E1184}"/>
          </ac:spMkLst>
        </pc:spChg>
        <pc:picChg chg="mod">
          <ac:chgData name="Munish Goyal" userId="ef1cc13a92e62b38" providerId="Windows Live" clId="Web-{681607C8-73A5-4991-9883-882A238D5D20}" dt="2021-05-30T11:52:32.750" v="390" actId="1076"/>
          <ac:picMkLst>
            <pc:docMk/>
            <pc:sldMk cId="3974285271" sldId="296"/>
            <ac:picMk id="3" creationId="{91A36F4E-EEA3-4313-9376-D9C7C9028EBB}"/>
          </ac:picMkLst>
        </pc:picChg>
        <pc:picChg chg="del">
          <ac:chgData name="Munish Goyal" userId="ef1cc13a92e62b38" providerId="Windows Live" clId="Web-{681607C8-73A5-4991-9883-882A238D5D20}" dt="2021-05-30T11:52:22.452" v="385"/>
          <ac:picMkLst>
            <pc:docMk/>
            <pc:sldMk cId="3974285271" sldId="296"/>
            <ac:picMk id="4" creationId="{5B8904E9-D54F-4DAC-BA92-CED1475C13B8}"/>
          </ac:picMkLst>
        </pc:picChg>
      </pc:sldChg>
      <pc:sldChg chg="addSp delSp modSp mod setBg">
        <pc:chgData name="Munish Goyal" userId="ef1cc13a92e62b38" providerId="Windows Live" clId="Web-{681607C8-73A5-4991-9883-882A238D5D20}" dt="2021-05-30T11:58:50.136" v="557" actId="1076"/>
        <pc:sldMkLst>
          <pc:docMk/>
          <pc:sldMk cId="603560882" sldId="297"/>
        </pc:sldMkLst>
        <pc:spChg chg="mod">
          <ac:chgData name="Munish Goyal" userId="ef1cc13a92e62b38" providerId="Windows Live" clId="Web-{681607C8-73A5-4991-9883-882A238D5D20}" dt="2021-05-30T11:58:41.183" v="554"/>
          <ac:spMkLst>
            <pc:docMk/>
            <pc:sldMk cId="603560882" sldId="297"/>
            <ac:spMk id="2" creationId="{1D2B41B5-6D23-4741-9BE6-AC7300AD3376}"/>
          </ac:spMkLst>
        </pc:spChg>
        <pc:spChg chg="add del">
          <ac:chgData name="Munish Goyal" userId="ef1cc13a92e62b38" providerId="Windows Live" clId="Web-{681607C8-73A5-4991-9883-882A238D5D20}" dt="2021-05-30T11:58:41.183" v="554"/>
          <ac:spMkLst>
            <pc:docMk/>
            <pc:sldMk cId="603560882" sldId="297"/>
            <ac:spMk id="5" creationId="{A4AC5506-6312-4701-8D3C-40187889A947}"/>
          </ac:spMkLst>
        </pc:spChg>
        <pc:spChg chg="add del">
          <ac:chgData name="Munish Goyal" userId="ef1cc13a92e62b38" providerId="Windows Live" clId="Web-{681607C8-73A5-4991-9883-882A238D5D20}" dt="2021-05-30T11:58:38.027" v="553"/>
          <ac:spMkLst>
            <pc:docMk/>
            <pc:sldMk cId="603560882" sldId="297"/>
            <ac:spMk id="6" creationId="{6B893CE4-77E9-48E8-A0EA-36372EB33DDF}"/>
          </ac:spMkLst>
        </pc:spChg>
        <pc:spChg chg="add del">
          <ac:chgData name="Munish Goyal" userId="ef1cc13a92e62b38" providerId="Windows Live" clId="Web-{681607C8-73A5-4991-9883-882A238D5D20}" dt="2021-05-30T11:53:12.094" v="415"/>
          <ac:spMkLst>
            <pc:docMk/>
            <pc:sldMk cId="603560882" sldId="297"/>
            <ac:spMk id="8" creationId="{3A123972-5FA8-4260-B658-07EF96432F37}"/>
          </ac:spMkLst>
        </pc:spChg>
        <pc:spChg chg="add del">
          <ac:chgData name="Munish Goyal" userId="ef1cc13a92e62b38" providerId="Windows Live" clId="Web-{681607C8-73A5-4991-9883-882A238D5D20}" dt="2021-05-30T11:53:16.672" v="418"/>
          <ac:spMkLst>
            <pc:docMk/>
            <pc:sldMk cId="603560882" sldId="297"/>
            <ac:spMk id="11" creationId="{92468898-5A6E-4D55-85EC-308E785EE06C}"/>
          </ac:spMkLst>
        </pc:spChg>
        <pc:spChg chg="add del">
          <ac:chgData name="Munish Goyal" userId="ef1cc13a92e62b38" providerId="Windows Live" clId="Web-{681607C8-73A5-4991-9883-882A238D5D20}" dt="2021-05-30T11:53:16.672" v="418"/>
          <ac:spMkLst>
            <pc:docMk/>
            <pc:sldMk cId="603560882" sldId="297"/>
            <ac:spMk id="13" creationId="{3E23A947-2D45-4208-AE2B-64948C87A3EB}"/>
          </ac:spMkLst>
        </pc:spChg>
        <pc:spChg chg="add del">
          <ac:chgData name="Munish Goyal" userId="ef1cc13a92e62b38" providerId="Windows Live" clId="Web-{681607C8-73A5-4991-9883-882A238D5D20}" dt="2021-05-30T11:53:16.672" v="418"/>
          <ac:spMkLst>
            <pc:docMk/>
            <pc:sldMk cId="603560882" sldId="297"/>
            <ac:spMk id="15" creationId="{E5BBB0F9-6A59-4D02-A9C7-A2D6516684CE}"/>
          </ac:spMkLst>
        </pc:spChg>
        <pc:spChg chg="add del">
          <ac:chgData name="Munish Goyal" userId="ef1cc13a92e62b38" providerId="Windows Live" clId="Web-{681607C8-73A5-4991-9883-882A238D5D20}" dt="2021-05-30T11:53:16.672" v="417"/>
          <ac:spMkLst>
            <pc:docMk/>
            <pc:sldMk cId="603560882" sldId="297"/>
            <ac:spMk id="20" creationId="{D4771268-CB57-404A-9271-370EB28F6090}"/>
          </ac:spMkLst>
        </pc:spChg>
        <pc:picChg chg="add mod">
          <ac:chgData name="Munish Goyal" userId="ef1cc13a92e62b38" providerId="Windows Live" clId="Web-{681607C8-73A5-4991-9883-882A238D5D20}" dt="2021-05-30T11:58:50.136" v="557" actId="1076"/>
          <ac:picMkLst>
            <pc:docMk/>
            <pc:sldMk cId="603560882" sldId="297"/>
            <ac:picMk id="3" creationId="{F90B255B-6960-4DF0-87FD-3C09AA086D6C}"/>
          </ac:picMkLst>
        </pc:picChg>
        <pc:picChg chg="del mod">
          <ac:chgData name="Munish Goyal" userId="ef1cc13a92e62b38" providerId="Windows Live" clId="Web-{681607C8-73A5-4991-9883-882A238D5D20}" dt="2021-05-30T11:58:14.089" v="549"/>
          <ac:picMkLst>
            <pc:docMk/>
            <pc:sldMk cId="603560882" sldId="297"/>
            <ac:picMk id="4" creationId="{19F2944E-16CC-4D0A-9305-934EFEEECE07}"/>
          </ac:picMkLst>
        </pc:picChg>
      </pc:sldChg>
      <pc:sldChg chg="addSp modSp mod setBg">
        <pc:chgData name="Munish Goyal" userId="ef1cc13a92e62b38" providerId="Windows Live" clId="Web-{681607C8-73A5-4991-9883-882A238D5D20}" dt="2021-05-30T11:57:30.869" v="548" actId="14100"/>
        <pc:sldMkLst>
          <pc:docMk/>
          <pc:sldMk cId="846661589" sldId="298"/>
        </pc:sldMkLst>
        <pc:spChg chg="mod">
          <ac:chgData name="Munish Goyal" userId="ef1cc13a92e62b38" providerId="Windows Live" clId="Web-{681607C8-73A5-4991-9883-882A238D5D20}" dt="2021-05-30T11:56:02.617" v="468"/>
          <ac:spMkLst>
            <pc:docMk/>
            <pc:sldMk cId="846661589" sldId="298"/>
            <ac:spMk id="2" creationId="{CE4CDC63-105E-41D8-BB10-D4FEE7AE990F}"/>
          </ac:spMkLst>
        </pc:spChg>
        <pc:spChg chg="add mod">
          <ac:chgData name="Munish Goyal" userId="ef1cc13a92e62b38" providerId="Windows Live" clId="Web-{681607C8-73A5-4991-9883-882A238D5D20}" dt="2021-05-30T11:57:12.806" v="540" actId="1076"/>
          <ac:spMkLst>
            <pc:docMk/>
            <pc:sldMk cId="846661589" sldId="298"/>
            <ac:spMk id="9" creationId="{3923F476-27DB-45A0-8545-1DD2DE43B023}"/>
          </ac:spMkLst>
        </pc:spChg>
        <pc:spChg chg="add">
          <ac:chgData name="Munish Goyal" userId="ef1cc13a92e62b38" providerId="Windows Live" clId="Web-{681607C8-73A5-4991-9883-882A238D5D20}" dt="2021-05-30T11:56:02.617" v="468"/>
          <ac:spMkLst>
            <pc:docMk/>
            <pc:sldMk cId="846661589" sldId="298"/>
            <ac:spMk id="12" creationId="{32FD50D0-1315-48C4-BB87-7646B049A0FA}"/>
          </ac:spMkLst>
        </pc:spChg>
        <pc:grpChg chg="add">
          <ac:chgData name="Munish Goyal" userId="ef1cc13a92e62b38" providerId="Windows Live" clId="Web-{681607C8-73A5-4991-9883-882A238D5D20}" dt="2021-05-30T11:56:02.617" v="468"/>
          <ac:grpSpMkLst>
            <pc:docMk/>
            <pc:sldMk cId="846661589" sldId="298"/>
            <ac:grpSpMk id="14" creationId="{CA83E95F-11F0-4EF3-B911-EC4A265F0826}"/>
          </ac:grpSpMkLst>
        </pc:grpChg>
        <pc:picChg chg="mod ord">
          <ac:chgData name="Munish Goyal" userId="ef1cc13a92e62b38" providerId="Windows Live" clId="Web-{681607C8-73A5-4991-9883-882A238D5D20}" dt="2021-05-30T11:57:30.869" v="548" actId="14100"/>
          <ac:picMkLst>
            <pc:docMk/>
            <pc:sldMk cId="846661589" sldId="298"/>
            <ac:picMk id="4" creationId="{1513A185-23D3-40A1-BA72-894E02959F98}"/>
          </ac:picMkLst>
        </pc:picChg>
        <pc:picChg chg="mod">
          <ac:chgData name="Munish Goyal" userId="ef1cc13a92e62b38" providerId="Windows Live" clId="Web-{681607C8-73A5-4991-9883-882A238D5D20}" dt="2021-05-30T11:57:16.681" v="542" actId="1076"/>
          <ac:picMkLst>
            <pc:docMk/>
            <pc:sldMk cId="846661589" sldId="298"/>
            <ac:picMk id="5" creationId="{AE486953-1991-43CD-96EB-3BAFBEE71FE4}"/>
          </ac:picMkLst>
        </pc:picChg>
      </pc:sldChg>
      <pc:sldChg chg="addSp delSp modSp new mod setBg addAnim delAnim setClrOvrMap">
        <pc:chgData name="Munish Goyal" userId="ef1cc13a92e62b38" providerId="Windows Live" clId="Web-{681607C8-73A5-4991-9883-882A238D5D20}" dt="2021-05-30T11:54:19.362" v="467"/>
        <pc:sldMkLst>
          <pc:docMk/>
          <pc:sldMk cId="162180998" sldId="299"/>
        </pc:sldMkLst>
        <pc:spChg chg="mo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2" creationId="{70C98DBF-084B-4061-945D-6AC90E85AB29}"/>
          </ac:spMkLst>
        </pc:spChg>
        <pc:spChg chg="del">
          <ac:chgData name="Munish Goyal" userId="ef1cc13a92e62b38" providerId="Windows Live" clId="Web-{681607C8-73A5-4991-9883-882A238D5D20}" dt="2021-05-30T11:53:53.408" v="454"/>
          <ac:spMkLst>
            <pc:docMk/>
            <pc:sldMk cId="162180998" sldId="299"/>
            <ac:spMk id="3" creationId="{7EB0FFF9-66BD-4BDD-B7DE-AA8D9082BF80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4" creationId="{4364C879-1404-4203-8E9D-CC5DE0A621A2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5" creationId="{84617302-4B0D-4351-A6BB-6F0930D943AC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7" creationId="{88294908-8B00-4F58-BBBA-20F71A40AA9E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8" creationId="{DA2C7802-C2E0-4218-8F89-8DD7CCD2CD1C}"/>
          </ac:spMkLst>
        </pc:spChg>
        <pc:spChg chg="add del">
          <ac:chgData name="Munish Goyal" userId="ef1cc13a92e62b38" providerId="Windows Live" clId="Web-{681607C8-73A5-4991-9883-882A238D5D20}" dt="2021-05-30T11:54:05.486" v="458"/>
          <ac:spMkLst>
            <pc:docMk/>
            <pc:sldMk cId="162180998" sldId="299"/>
            <ac:spMk id="9" creationId="{A3363022-C969-41E9-8EB2-E4C94908C1FA}"/>
          </ac:spMkLst>
        </pc:spChg>
        <pc:spChg chg="add del">
          <ac:chgData name="Munish Goyal" userId="ef1cc13a92e62b38" providerId="Windows Live" clId="Web-{681607C8-73A5-4991-9883-882A238D5D20}" dt="2021-05-30T11:54:16.487" v="462"/>
          <ac:spMkLst>
            <pc:docMk/>
            <pc:sldMk cId="162180998" sldId="299"/>
            <ac:spMk id="10" creationId="{DA3C47C2-33A2-44B2-BEAB-FEB679075C24}"/>
          </ac:spMkLst>
        </pc:spChg>
        <pc:spChg chg="add del">
          <ac:chgData name="Munish Goyal" userId="ef1cc13a92e62b38" providerId="Windows Live" clId="Web-{681607C8-73A5-4991-9883-882A238D5D20}" dt="2021-05-30T11:54:05.486" v="458"/>
          <ac:spMkLst>
            <pc:docMk/>
            <pc:sldMk cId="162180998" sldId="299"/>
            <ac:spMk id="11" creationId="{8D1AD6B3-BE88-4CEB-BA17-790657CC4729}"/>
          </ac:spMkLst>
        </pc:spChg>
        <pc:spChg chg="add del">
          <ac:chgData name="Munish Goyal" userId="ef1cc13a92e62b38" providerId="Windows Live" clId="Web-{681607C8-73A5-4991-9883-882A238D5D20}" dt="2021-05-30T11:54:16.487" v="462"/>
          <ac:spMkLst>
            <pc:docMk/>
            <pc:sldMk cId="162180998" sldId="299"/>
            <ac:spMk id="12" creationId="{AD182BA8-54AD-4D9F-8264-B0FA8BB47D7C}"/>
          </ac:spMkLst>
        </pc:spChg>
        <pc:spChg chg="add del">
          <ac:chgData name="Munish Goyal" userId="ef1cc13a92e62b38" providerId="Windows Live" clId="Web-{681607C8-73A5-4991-9883-882A238D5D20}" dt="2021-05-30T11:54:16.487" v="462"/>
          <ac:spMkLst>
            <pc:docMk/>
            <pc:sldMk cId="162180998" sldId="299"/>
            <ac:spMk id="14" creationId="{4ED83379-0499-45E1-AB78-6AA230F96442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15" creationId="{A6D7111A-21E5-4EE9-8A78-10E5530F0116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16" creationId="{88294908-8B00-4F58-BBBA-20F71A40AA9E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17" creationId="{A3969E80-A77B-49FC-9122-D89AFD5EE118}"/>
          </ac:spMkLst>
        </pc:spChg>
        <pc:spChg chg="add del">
          <ac:chgData name="Munish Goyal" userId="ef1cc13a92e62b38" providerId="Windows Live" clId="Web-{681607C8-73A5-4991-9883-882A238D5D20}" dt="2021-05-30T11:54:19.346" v="466"/>
          <ac:spMkLst>
            <pc:docMk/>
            <pc:sldMk cId="162180998" sldId="299"/>
            <ac:spMk id="18" creationId="{A3363022-C969-41E9-8EB2-E4C94908C1FA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19" creationId="{1849CA57-76BD-4CF2-80BA-D7A46A01B7B1}"/>
          </ac:spMkLst>
        </pc:spChg>
        <pc:spChg chg="add del">
          <ac:chgData name="Munish Goyal" userId="ef1cc13a92e62b38" providerId="Windows Live" clId="Web-{681607C8-73A5-4991-9883-882A238D5D20}" dt="2021-05-30T11:54:19.346" v="466"/>
          <ac:spMkLst>
            <pc:docMk/>
            <pc:sldMk cId="162180998" sldId="299"/>
            <ac:spMk id="20" creationId="{8D1AD6B3-BE88-4CEB-BA17-790657CC4729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21" creationId="{35E9085E-E730-4768-83D4-6CB7E9897153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23" creationId="{973272FE-A474-4CAE-8CA2-BCC8B476C3F4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25" creationId="{E07981EA-05A6-437C-88D7-B377B92B031D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26" creationId="{4364C879-1404-4203-8E9D-CC5DE0A621A2}"/>
          </ac:spMkLst>
        </pc:spChg>
        <pc:spChg chg="add del">
          <ac:chgData name="Munish Goyal" userId="ef1cc13a92e62b38" providerId="Windows Live" clId="Web-{681607C8-73A5-4991-9883-882A238D5D20}" dt="2021-05-30T11:54:11.924" v="460"/>
          <ac:spMkLst>
            <pc:docMk/>
            <pc:sldMk cId="162180998" sldId="299"/>
            <ac:spMk id="27" creationId="{15E3C750-986E-4769-B1AE-49289FBEE757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28" creationId="{84617302-4B0D-4351-A6BB-6F0930D943AC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29" creationId="{DA2C7802-C2E0-4218-8F89-8DD7CCD2CD1C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0" creationId="{A6D7111A-21E5-4EE9-8A78-10E5530F0116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1" creationId="{A3969E80-A77B-49FC-9122-D89AFD5EE118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2" creationId="{1849CA57-76BD-4CF2-80BA-D7A46A01B7B1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3" creationId="{35E9085E-E730-4768-83D4-6CB7E9897153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4" creationId="{973272FE-A474-4CAE-8CA2-BCC8B476C3F4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5" creationId="{E07981EA-05A6-437C-88D7-B377B92B031D}"/>
          </ac:spMkLst>
        </pc:spChg>
        <pc:spChg chg="add">
          <ac:chgData name="Munish Goyal" userId="ef1cc13a92e62b38" providerId="Windows Live" clId="Web-{681607C8-73A5-4991-9883-882A238D5D20}" dt="2021-05-30T11:54:19.362" v="467"/>
          <ac:spMkLst>
            <pc:docMk/>
            <pc:sldMk cId="162180998" sldId="299"/>
            <ac:spMk id="36" creationId="{15E3C750-986E-4769-B1AE-49289FBEE757}"/>
          </ac:spMkLst>
        </pc:spChg>
        <pc:grpChg chg="add del">
          <ac:chgData name="Munish Goyal" userId="ef1cc13a92e62b38" providerId="Windows Live" clId="Web-{681607C8-73A5-4991-9883-882A238D5D20}" dt="2021-05-30T11:54:05.486" v="458"/>
          <ac:grpSpMkLst>
            <pc:docMk/>
            <pc:sldMk cId="162180998" sldId="299"/>
            <ac:grpSpMk id="13" creationId="{89D1390B-7E13-4B4F-9CB2-391063412E54}"/>
          </ac:grpSpMkLst>
        </pc:grpChg>
        <pc:grpChg chg="add del">
          <ac:chgData name="Munish Goyal" userId="ef1cc13a92e62b38" providerId="Windows Live" clId="Web-{681607C8-73A5-4991-9883-882A238D5D20}" dt="2021-05-30T11:54:19.346" v="466"/>
          <ac:grpSpMkLst>
            <pc:docMk/>
            <pc:sldMk cId="162180998" sldId="299"/>
            <ac:grpSpMk id="24" creationId="{89D1390B-7E13-4B4F-9CB2-391063412E54}"/>
          </ac:grpSpMkLst>
        </pc:grpChg>
        <pc:picChg chg="add del">
          <ac:chgData name="Munish Goyal" userId="ef1cc13a92e62b38" providerId="Windows Live" clId="Web-{681607C8-73A5-4991-9883-882A238D5D20}" dt="2021-05-30T11:54:05.486" v="458"/>
          <ac:picMkLst>
            <pc:docMk/>
            <pc:sldMk cId="162180998" sldId="299"/>
            <ac:picMk id="6" creationId="{49BDFCB2-7129-4ECD-9B2C-9B21C1D339B8}"/>
          </ac:picMkLst>
        </pc:picChg>
        <pc:picChg chg="add del">
          <ac:chgData name="Munish Goyal" userId="ef1cc13a92e62b38" providerId="Windows Live" clId="Web-{681607C8-73A5-4991-9883-882A238D5D20}" dt="2021-05-30T11:54:19.346" v="466"/>
          <ac:picMkLst>
            <pc:docMk/>
            <pc:sldMk cId="162180998" sldId="299"/>
            <ac:picMk id="22" creationId="{49BDFCB2-7129-4ECD-9B2C-9B21C1D339B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88EA6-9835-45FD-9EF4-345595F24C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F40129-763B-4154-A4EE-D715B46B8228}">
      <dgm:prSet/>
      <dgm:spPr/>
      <dgm:t>
        <a:bodyPr/>
        <a:lstStyle/>
        <a:p>
          <a:r>
            <a:rPr lang="en-GB"/>
            <a:t>It is an  IoT-based project.</a:t>
          </a:r>
          <a:endParaRPr lang="en-US"/>
        </a:p>
      </dgm:t>
    </dgm:pt>
    <dgm:pt modelId="{190F4A63-A275-448B-9828-E32598563317}" type="parTrans" cxnId="{71159B7D-1DD4-43F3-AC0D-84EDFE34FDB7}">
      <dgm:prSet/>
      <dgm:spPr/>
      <dgm:t>
        <a:bodyPr/>
        <a:lstStyle/>
        <a:p>
          <a:endParaRPr lang="en-US"/>
        </a:p>
      </dgm:t>
    </dgm:pt>
    <dgm:pt modelId="{BA6FD418-05B0-4367-A4CE-58F48B0DEC58}" type="sibTrans" cxnId="{71159B7D-1DD4-43F3-AC0D-84EDFE34FDB7}">
      <dgm:prSet/>
      <dgm:spPr/>
      <dgm:t>
        <a:bodyPr/>
        <a:lstStyle/>
        <a:p>
          <a:endParaRPr lang="en-US"/>
        </a:p>
      </dgm:t>
    </dgm:pt>
    <dgm:pt modelId="{67519EB5-FE89-4694-8CE4-8F7F89EDA042}">
      <dgm:prSet/>
      <dgm:spPr/>
      <dgm:t>
        <a:bodyPr/>
        <a:lstStyle/>
        <a:p>
          <a:r>
            <a:rPr lang="en-GB"/>
            <a:t>Measuring temperature and humidity.</a:t>
          </a:r>
          <a:endParaRPr lang="en-US"/>
        </a:p>
      </dgm:t>
    </dgm:pt>
    <dgm:pt modelId="{59F24C24-6714-4693-8655-702D58BA4B0B}" type="parTrans" cxnId="{4793C981-AF1A-4078-B545-275650A1D20C}">
      <dgm:prSet/>
      <dgm:spPr/>
      <dgm:t>
        <a:bodyPr/>
        <a:lstStyle/>
        <a:p>
          <a:endParaRPr lang="en-US"/>
        </a:p>
      </dgm:t>
    </dgm:pt>
    <dgm:pt modelId="{476498E3-C459-405D-88D4-E14FE15CFF4C}" type="sibTrans" cxnId="{4793C981-AF1A-4078-B545-275650A1D20C}">
      <dgm:prSet/>
      <dgm:spPr/>
      <dgm:t>
        <a:bodyPr/>
        <a:lstStyle/>
        <a:p>
          <a:endParaRPr lang="en-US"/>
        </a:p>
      </dgm:t>
    </dgm:pt>
    <dgm:pt modelId="{87FB26A7-3997-4FB9-B2D1-F3D589627F6C}">
      <dgm:prSet/>
      <dgm:spPr/>
      <dgm:t>
        <a:bodyPr/>
        <a:lstStyle/>
        <a:p>
          <a:r>
            <a:rPr lang="en-GB"/>
            <a:t>Sending measured data to the Salesforce cloud server.</a:t>
          </a:r>
          <a:endParaRPr lang="en-US"/>
        </a:p>
      </dgm:t>
    </dgm:pt>
    <dgm:pt modelId="{AD8D7CBC-7FB3-4CEA-87A8-A2B7F1828FD1}" type="parTrans" cxnId="{E7B2B69C-8E47-4AD2-8F0C-D8E7D4FB8215}">
      <dgm:prSet/>
      <dgm:spPr/>
      <dgm:t>
        <a:bodyPr/>
        <a:lstStyle/>
        <a:p>
          <a:endParaRPr lang="en-US"/>
        </a:p>
      </dgm:t>
    </dgm:pt>
    <dgm:pt modelId="{396BD510-EA2C-4117-B730-530336AA4CB8}" type="sibTrans" cxnId="{E7B2B69C-8E47-4AD2-8F0C-D8E7D4FB8215}">
      <dgm:prSet/>
      <dgm:spPr/>
      <dgm:t>
        <a:bodyPr/>
        <a:lstStyle/>
        <a:p>
          <a:endParaRPr lang="en-US"/>
        </a:p>
      </dgm:t>
    </dgm:pt>
    <dgm:pt modelId="{18859BC5-BC6A-4647-AE63-2E976E08006C}">
      <dgm:prSet/>
      <dgm:spPr/>
      <dgm:t>
        <a:bodyPr/>
        <a:lstStyle/>
        <a:p>
          <a:r>
            <a:rPr lang="en-GB"/>
            <a:t>Analysis of data </a:t>
          </a:r>
          <a:endParaRPr lang="en-US"/>
        </a:p>
      </dgm:t>
    </dgm:pt>
    <dgm:pt modelId="{F192ABDB-945B-4F0A-9F84-0827928E8129}" type="parTrans" cxnId="{A549FC9D-7D11-424E-B416-C6E6757878A0}">
      <dgm:prSet/>
      <dgm:spPr/>
      <dgm:t>
        <a:bodyPr/>
        <a:lstStyle/>
        <a:p>
          <a:endParaRPr lang="en-US"/>
        </a:p>
      </dgm:t>
    </dgm:pt>
    <dgm:pt modelId="{CB89468C-84C8-4101-8466-EB9892D904DB}" type="sibTrans" cxnId="{A549FC9D-7D11-424E-B416-C6E6757878A0}">
      <dgm:prSet/>
      <dgm:spPr/>
      <dgm:t>
        <a:bodyPr/>
        <a:lstStyle/>
        <a:p>
          <a:endParaRPr lang="en-US"/>
        </a:p>
      </dgm:t>
    </dgm:pt>
    <dgm:pt modelId="{C68D803E-6831-4C40-8FDB-2560DE32232C}">
      <dgm:prSet/>
      <dgm:spPr/>
      <dgm:t>
        <a:bodyPr/>
        <a:lstStyle/>
        <a:p>
          <a:r>
            <a:rPr lang="en-GB"/>
            <a:t>Sending reports of data to the user as an email.</a:t>
          </a:r>
          <a:endParaRPr lang="en-US"/>
        </a:p>
      </dgm:t>
    </dgm:pt>
    <dgm:pt modelId="{4608835F-FC1E-461E-A753-0ACF728F9C3E}" type="parTrans" cxnId="{FD9387BD-5B6D-433F-9363-F4AE84E3573C}">
      <dgm:prSet/>
      <dgm:spPr/>
      <dgm:t>
        <a:bodyPr/>
        <a:lstStyle/>
        <a:p>
          <a:endParaRPr lang="en-US"/>
        </a:p>
      </dgm:t>
    </dgm:pt>
    <dgm:pt modelId="{32A8D186-E536-487E-A10E-4F6BA6605B39}" type="sibTrans" cxnId="{FD9387BD-5B6D-433F-9363-F4AE84E3573C}">
      <dgm:prSet/>
      <dgm:spPr/>
      <dgm:t>
        <a:bodyPr/>
        <a:lstStyle/>
        <a:p>
          <a:endParaRPr lang="en-US"/>
        </a:p>
      </dgm:t>
    </dgm:pt>
    <dgm:pt modelId="{11A56C8F-2E45-4A3E-8137-1264ABD7ACAD}">
      <dgm:prSet/>
      <dgm:spPr/>
      <dgm:t>
        <a:bodyPr/>
        <a:lstStyle/>
        <a:p>
          <a:r>
            <a:rPr lang="en-GB"/>
            <a:t>Also, sending email alerts if critical temperature</a:t>
          </a:r>
          <a:endParaRPr lang="en-US"/>
        </a:p>
      </dgm:t>
    </dgm:pt>
    <dgm:pt modelId="{D8EEDEB8-8C08-4908-8EEC-8AACFFD9FC1B}" type="parTrans" cxnId="{8E9DA1E8-28C3-4435-9130-932633E647EC}">
      <dgm:prSet/>
      <dgm:spPr/>
      <dgm:t>
        <a:bodyPr/>
        <a:lstStyle/>
        <a:p>
          <a:endParaRPr lang="en-US"/>
        </a:p>
      </dgm:t>
    </dgm:pt>
    <dgm:pt modelId="{B681FF20-55F5-4C86-810C-7E1DFF9175EB}" type="sibTrans" cxnId="{8E9DA1E8-28C3-4435-9130-932633E647EC}">
      <dgm:prSet/>
      <dgm:spPr/>
      <dgm:t>
        <a:bodyPr/>
        <a:lstStyle/>
        <a:p>
          <a:endParaRPr lang="en-US"/>
        </a:p>
      </dgm:t>
    </dgm:pt>
    <dgm:pt modelId="{1D7BCF3E-255B-42F6-B5C4-F12931069510}" type="pres">
      <dgm:prSet presAssocID="{64888EA6-9835-45FD-9EF4-345595F24C56}" presName="vert0" presStyleCnt="0">
        <dgm:presLayoutVars>
          <dgm:dir/>
          <dgm:animOne val="branch"/>
          <dgm:animLvl val="lvl"/>
        </dgm:presLayoutVars>
      </dgm:prSet>
      <dgm:spPr/>
    </dgm:pt>
    <dgm:pt modelId="{0B6D31A5-10AA-4947-A954-E9DA845CF90C}" type="pres">
      <dgm:prSet presAssocID="{ECF40129-763B-4154-A4EE-D715B46B8228}" presName="thickLine" presStyleLbl="alignNode1" presStyleIdx="0" presStyleCnt="6"/>
      <dgm:spPr/>
    </dgm:pt>
    <dgm:pt modelId="{BCC22C66-B75B-421E-A929-26468F3EA8E7}" type="pres">
      <dgm:prSet presAssocID="{ECF40129-763B-4154-A4EE-D715B46B8228}" presName="horz1" presStyleCnt="0"/>
      <dgm:spPr/>
    </dgm:pt>
    <dgm:pt modelId="{128A4B20-5398-4D27-95B8-E92C9F0B9B08}" type="pres">
      <dgm:prSet presAssocID="{ECF40129-763B-4154-A4EE-D715B46B8228}" presName="tx1" presStyleLbl="revTx" presStyleIdx="0" presStyleCnt="6"/>
      <dgm:spPr/>
    </dgm:pt>
    <dgm:pt modelId="{6BC046D7-819F-4F49-8B44-E76121EAC234}" type="pres">
      <dgm:prSet presAssocID="{ECF40129-763B-4154-A4EE-D715B46B8228}" presName="vert1" presStyleCnt="0"/>
      <dgm:spPr/>
    </dgm:pt>
    <dgm:pt modelId="{43536365-D564-40D2-AAE1-0EE207ACB070}" type="pres">
      <dgm:prSet presAssocID="{67519EB5-FE89-4694-8CE4-8F7F89EDA042}" presName="thickLine" presStyleLbl="alignNode1" presStyleIdx="1" presStyleCnt="6"/>
      <dgm:spPr/>
    </dgm:pt>
    <dgm:pt modelId="{0DB713C4-266B-42D8-9151-6356E5DBA7E2}" type="pres">
      <dgm:prSet presAssocID="{67519EB5-FE89-4694-8CE4-8F7F89EDA042}" presName="horz1" presStyleCnt="0"/>
      <dgm:spPr/>
    </dgm:pt>
    <dgm:pt modelId="{E3C16B64-1892-412F-8B76-ECD0BE91FA68}" type="pres">
      <dgm:prSet presAssocID="{67519EB5-FE89-4694-8CE4-8F7F89EDA042}" presName="tx1" presStyleLbl="revTx" presStyleIdx="1" presStyleCnt="6"/>
      <dgm:spPr/>
    </dgm:pt>
    <dgm:pt modelId="{A0F6D1D3-A5CF-439F-B2F8-EFFC217E34AB}" type="pres">
      <dgm:prSet presAssocID="{67519EB5-FE89-4694-8CE4-8F7F89EDA042}" presName="vert1" presStyleCnt="0"/>
      <dgm:spPr/>
    </dgm:pt>
    <dgm:pt modelId="{507CF716-C0C6-4126-9D6B-5985C0E7D6E9}" type="pres">
      <dgm:prSet presAssocID="{87FB26A7-3997-4FB9-B2D1-F3D589627F6C}" presName="thickLine" presStyleLbl="alignNode1" presStyleIdx="2" presStyleCnt="6"/>
      <dgm:spPr/>
    </dgm:pt>
    <dgm:pt modelId="{455D100E-C5DB-4611-B325-EB3957406453}" type="pres">
      <dgm:prSet presAssocID="{87FB26A7-3997-4FB9-B2D1-F3D589627F6C}" presName="horz1" presStyleCnt="0"/>
      <dgm:spPr/>
    </dgm:pt>
    <dgm:pt modelId="{76C87A22-E802-4F0D-BCCD-E4862ACA65F5}" type="pres">
      <dgm:prSet presAssocID="{87FB26A7-3997-4FB9-B2D1-F3D589627F6C}" presName="tx1" presStyleLbl="revTx" presStyleIdx="2" presStyleCnt="6"/>
      <dgm:spPr/>
    </dgm:pt>
    <dgm:pt modelId="{07F9534D-5C58-4458-8B2E-6BC600290476}" type="pres">
      <dgm:prSet presAssocID="{87FB26A7-3997-4FB9-B2D1-F3D589627F6C}" presName="vert1" presStyleCnt="0"/>
      <dgm:spPr/>
    </dgm:pt>
    <dgm:pt modelId="{BD8FE823-116C-4C48-A48A-EDE19015198A}" type="pres">
      <dgm:prSet presAssocID="{18859BC5-BC6A-4647-AE63-2E976E08006C}" presName="thickLine" presStyleLbl="alignNode1" presStyleIdx="3" presStyleCnt="6"/>
      <dgm:spPr/>
    </dgm:pt>
    <dgm:pt modelId="{6FBAE9E8-8E1D-4B13-8C0F-805D8EC0BB8D}" type="pres">
      <dgm:prSet presAssocID="{18859BC5-BC6A-4647-AE63-2E976E08006C}" presName="horz1" presStyleCnt="0"/>
      <dgm:spPr/>
    </dgm:pt>
    <dgm:pt modelId="{D7C00055-D2CC-437A-B4D1-8EEF7C3F444F}" type="pres">
      <dgm:prSet presAssocID="{18859BC5-BC6A-4647-AE63-2E976E08006C}" presName="tx1" presStyleLbl="revTx" presStyleIdx="3" presStyleCnt="6"/>
      <dgm:spPr/>
    </dgm:pt>
    <dgm:pt modelId="{43AA8A78-4B51-4B29-A554-64D20341EF43}" type="pres">
      <dgm:prSet presAssocID="{18859BC5-BC6A-4647-AE63-2E976E08006C}" presName="vert1" presStyleCnt="0"/>
      <dgm:spPr/>
    </dgm:pt>
    <dgm:pt modelId="{EFCBB029-2091-40A9-BA8F-DCD67FDFE58E}" type="pres">
      <dgm:prSet presAssocID="{C68D803E-6831-4C40-8FDB-2560DE32232C}" presName="thickLine" presStyleLbl="alignNode1" presStyleIdx="4" presStyleCnt="6"/>
      <dgm:spPr/>
    </dgm:pt>
    <dgm:pt modelId="{1BA02FEC-7C26-4A04-9785-5D11CC74BCAC}" type="pres">
      <dgm:prSet presAssocID="{C68D803E-6831-4C40-8FDB-2560DE32232C}" presName="horz1" presStyleCnt="0"/>
      <dgm:spPr/>
    </dgm:pt>
    <dgm:pt modelId="{AE964ECC-BAF6-49C6-B4AA-F7D1AFD9633A}" type="pres">
      <dgm:prSet presAssocID="{C68D803E-6831-4C40-8FDB-2560DE32232C}" presName="tx1" presStyleLbl="revTx" presStyleIdx="4" presStyleCnt="6"/>
      <dgm:spPr/>
    </dgm:pt>
    <dgm:pt modelId="{2BE81E6F-F1AA-454E-A339-CD88F2C73FC7}" type="pres">
      <dgm:prSet presAssocID="{C68D803E-6831-4C40-8FDB-2560DE32232C}" presName="vert1" presStyleCnt="0"/>
      <dgm:spPr/>
    </dgm:pt>
    <dgm:pt modelId="{CBDC0412-3853-43B3-994C-FF4A93C61A51}" type="pres">
      <dgm:prSet presAssocID="{11A56C8F-2E45-4A3E-8137-1264ABD7ACAD}" presName="thickLine" presStyleLbl="alignNode1" presStyleIdx="5" presStyleCnt="6"/>
      <dgm:spPr/>
    </dgm:pt>
    <dgm:pt modelId="{78751A75-EA28-44F4-A907-AFAB3084D5BC}" type="pres">
      <dgm:prSet presAssocID="{11A56C8F-2E45-4A3E-8137-1264ABD7ACAD}" presName="horz1" presStyleCnt="0"/>
      <dgm:spPr/>
    </dgm:pt>
    <dgm:pt modelId="{3FD6A333-C903-4037-8152-980DE219F343}" type="pres">
      <dgm:prSet presAssocID="{11A56C8F-2E45-4A3E-8137-1264ABD7ACAD}" presName="tx1" presStyleLbl="revTx" presStyleIdx="5" presStyleCnt="6"/>
      <dgm:spPr/>
    </dgm:pt>
    <dgm:pt modelId="{F5B4C479-1404-4900-B28D-F125CA94DE79}" type="pres">
      <dgm:prSet presAssocID="{11A56C8F-2E45-4A3E-8137-1264ABD7ACAD}" presName="vert1" presStyleCnt="0"/>
      <dgm:spPr/>
    </dgm:pt>
  </dgm:ptLst>
  <dgm:cxnLst>
    <dgm:cxn modelId="{27AED40F-D892-4813-A8D8-614ABB83B22A}" type="presOf" srcId="{11A56C8F-2E45-4A3E-8137-1264ABD7ACAD}" destId="{3FD6A333-C903-4037-8152-980DE219F343}" srcOrd="0" destOrd="0" presId="urn:microsoft.com/office/officeart/2008/layout/LinedList"/>
    <dgm:cxn modelId="{EC19412C-22EB-4D8F-B59C-8789BF7491C7}" type="presOf" srcId="{C68D803E-6831-4C40-8FDB-2560DE32232C}" destId="{AE964ECC-BAF6-49C6-B4AA-F7D1AFD9633A}" srcOrd="0" destOrd="0" presId="urn:microsoft.com/office/officeart/2008/layout/LinedList"/>
    <dgm:cxn modelId="{B68B9E5D-A112-4914-AC68-7DBDB8EDC3A5}" type="presOf" srcId="{67519EB5-FE89-4694-8CE4-8F7F89EDA042}" destId="{E3C16B64-1892-412F-8B76-ECD0BE91FA68}" srcOrd="0" destOrd="0" presId="urn:microsoft.com/office/officeart/2008/layout/LinedList"/>
    <dgm:cxn modelId="{360BCB55-F7C9-45C6-9338-2F36E95D563E}" type="presOf" srcId="{64888EA6-9835-45FD-9EF4-345595F24C56}" destId="{1D7BCF3E-255B-42F6-B5C4-F12931069510}" srcOrd="0" destOrd="0" presId="urn:microsoft.com/office/officeart/2008/layout/LinedList"/>
    <dgm:cxn modelId="{71159B7D-1DD4-43F3-AC0D-84EDFE34FDB7}" srcId="{64888EA6-9835-45FD-9EF4-345595F24C56}" destId="{ECF40129-763B-4154-A4EE-D715B46B8228}" srcOrd="0" destOrd="0" parTransId="{190F4A63-A275-448B-9828-E32598563317}" sibTransId="{BA6FD418-05B0-4367-A4CE-58F48B0DEC58}"/>
    <dgm:cxn modelId="{4AC71881-C77F-44D7-A4E5-0303EC5560B9}" type="presOf" srcId="{18859BC5-BC6A-4647-AE63-2E976E08006C}" destId="{D7C00055-D2CC-437A-B4D1-8EEF7C3F444F}" srcOrd="0" destOrd="0" presId="urn:microsoft.com/office/officeart/2008/layout/LinedList"/>
    <dgm:cxn modelId="{4793C981-AF1A-4078-B545-275650A1D20C}" srcId="{64888EA6-9835-45FD-9EF4-345595F24C56}" destId="{67519EB5-FE89-4694-8CE4-8F7F89EDA042}" srcOrd="1" destOrd="0" parTransId="{59F24C24-6714-4693-8655-702D58BA4B0B}" sibTransId="{476498E3-C459-405D-88D4-E14FE15CFF4C}"/>
    <dgm:cxn modelId="{E7B2B69C-8E47-4AD2-8F0C-D8E7D4FB8215}" srcId="{64888EA6-9835-45FD-9EF4-345595F24C56}" destId="{87FB26A7-3997-4FB9-B2D1-F3D589627F6C}" srcOrd="2" destOrd="0" parTransId="{AD8D7CBC-7FB3-4CEA-87A8-A2B7F1828FD1}" sibTransId="{396BD510-EA2C-4117-B730-530336AA4CB8}"/>
    <dgm:cxn modelId="{A549FC9D-7D11-424E-B416-C6E6757878A0}" srcId="{64888EA6-9835-45FD-9EF4-345595F24C56}" destId="{18859BC5-BC6A-4647-AE63-2E976E08006C}" srcOrd="3" destOrd="0" parTransId="{F192ABDB-945B-4F0A-9F84-0827928E8129}" sibTransId="{CB89468C-84C8-4101-8466-EB9892D904DB}"/>
    <dgm:cxn modelId="{146A52B1-AE0E-4FAC-BC7B-E075CAB9DD95}" type="presOf" srcId="{ECF40129-763B-4154-A4EE-D715B46B8228}" destId="{128A4B20-5398-4D27-95B8-E92C9F0B9B08}" srcOrd="0" destOrd="0" presId="urn:microsoft.com/office/officeart/2008/layout/LinedList"/>
    <dgm:cxn modelId="{FD9387BD-5B6D-433F-9363-F4AE84E3573C}" srcId="{64888EA6-9835-45FD-9EF4-345595F24C56}" destId="{C68D803E-6831-4C40-8FDB-2560DE32232C}" srcOrd="4" destOrd="0" parTransId="{4608835F-FC1E-461E-A753-0ACF728F9C3E}" sibTransId="{32A8D186-E536-487E-A10E-4F6BA6605B39}"/>
    <dgm:cxn modelId="{CC1AD2BD-AE2F-4B53-A094-D23A768E0A52}" type="presOf" srcId="{87FB26A7-3997-4FB9-B2D1-F3D589627F6C}" destId="{76C87A22-E802-4F0D-BCCD-E4862ACA65F5}" srcOrd="0" destOrd="0" presId="urn:microsoft.com/office/officeart/2008/layout/LinedList"/>
    <dgm:cxn modelId="{8E9DA1E8-28C3-4435-9130-932633E647EC}" srcId="{64888EA6-9835-45FD-9EF4-345595F24C56}" destId="{11A56C8F-2E45-4A3E-8137-1264ABD7ACAD}" srcOrd="5" destOrd="0" parTransId="{D8EEDEB8-8C08-4908-8EEC-8AACFFD9FC1B}" sibTransId="{B681FF20-55F5-4C86-810C-7E1DFF9175EB}"/>
    <dgm:cxn modelId="{F10EB532-8D51-4CB7-8E54-D260C9E2A280}" type="presParOf" srcId="{1D7BCF3E-255B-42F6-B5C4-F12931069510}" destId="{0B6D31A5-10AA-4947-A954-E9DA845CF90C}" srcOrd="0" destOrd="0" presId="urn:microsoft.com/office/officeart/2008/layout/LinedList"/>
    <dgm:cxn modelId="{4628EF2D-A2FB-4D4B-8C85-CE66B71183EF}" type="presParOf" srcId="{1D7BCF3E-255B-42F6-B5C4-F12931069510}" destId="{BCC22C66-B75B-421E-A929-26468F3EA8E7}" srcOrd="1" destOrd="0" presId="urn:microsoft.com/office/officeart/2008/layout/LinedList"/>
    <dgm:cxn modelId="{7784276D-F6F0-4ECB-BFA7-1C1FFA45E5C1}" type="presParOf" srcId="{BCC22C66-B75B-421E-A929-26468F3EA8E7}" destId="{128A4B20-5398-4D27-95B8-E92C9F0B9B08}" srcOrd="0" destOrd="0" presId="urn:microsoft.com/office/officeart/2008/layout/LinedList"/>
    <dgm:cxn modelId="{AD01EF6A-FCB0-4C77-A453-727DBB7D2E0F}" type="presParOf" srcId="{BCC22C66-B75B-421E-A929-26468F3EA8E7}" destId="{6BC046D7-819F-4F49-8B44-E76121EAC234}" srcOrd="1" destOrd="0" presId="urn:microsoft.com/office/officeart/2008/layout/LinedList"/>
    <dgm:cxn modelId="{7BD5E8D2-1A0E-4BCC-A7CF-258EC2C1E589}" type="presParOf" srcId="{1D7BCF3E-255B-42F6-B5C4-F12931069510}" destId="{43536365-D564-40D2-AAE1-0EE207ACB070}" srcOrd="2" destOrd="0" presId="urn:microsoft.com/office/officeart/2008/layout/LinedList"/>
    <dgm:cxn modelId="{B5BED68E-8983-4496-A042-DC1B26C5A70A}" type="presParOf" srcId="{1D7BCF3E-255B-42F6-B5C4-F12931069510}" destId="{0DB713C4-266B-42D8-9151-6356E5DBA7E2}" srcOrd="3" destOrd="0" presId="urn:microsoft.com/office/officeart/2008/layout/LinedList"/>
    <dgm:cxn modelId="{8BBA1FE2-A898-4B26-B2F5-0CFD279FD69D}" type="presParOf" srcId="{0DB713C4-266B-42D8-9151-6356E5DBA7E2}" destId="{E3C16B64-1892-412F-8B76-ECD0BE91FA68}" srcOrd="0" destOrd="0" presId="urn:microsoft.com/office/officeart/2008/layout/LinedList"/>
    <dgm:cxn modelId="{FE93614C-0EF6-4B3C-8475-2D2D2C0B3E1D}" type="presParOf" srcId="{0DB713C4-266B-42D8-9151-6356E5DBA7E2}" destId="{A0F6D1D3-A5CF-439F-B2F8-EFFC217E34AB}" srcOrd="1" destOrd="0" presId="urn:microsoft.com/office/officeart/2008/layout/LinedList"/>
    <dgm:cxn modelId="{F7407E01-F418-4F9F-97E9-3381B042F1F7}" type="presParOf" srcId="{1D7BCF3E-255B-42F6-B5C4-F12931069510}" destId="{507CF716-C0C6-4126-9D6B-5985C0E7D6E9}" srcOrd="4" destOrd="0" presId="urn:microsoft.com/office/officeart/2008/layout/LinedList"/>
    <dgm:cxn modelId="{F263246B-15DB-4C35-A21B-8A5C96C97D82}" type="presParOf" srcId="{1D7BCF3E-255B-42F6-B5C4-F12931069510}" destId="{455D100E-C5DB-4611-B325-EB3957406453}" srcOrd="5" destOrd="0" presId="urn:microsoft.com/office/officeart/2008/layout/LinedList"/>
    <dgm:cxn modelId="{5A4643F6-3C7A-419D-93AA-6E79F2BAC8CB}" type="presParOf" srcId="{455D100E-C5DB-4611-B325-EB3957406453}" destId="{76C87A22-E802-4F0D-BCCD-E4862ACA65F5}" srcOrd="0" destOrd="0" presId="urn:microsoft.com/office/officeart/2008/layout/LinedList"/>
    <dgm:cxn modelId="{4EA47A97-23F9-45C3-93F0-4FA895E5F05B}" type="presParOf" srcId="{455D100E-C5DB-4611-B325-EB3957406453}" destId="{07F9534D-5C58-4458-8B2E-6BC600290476}" srcOrd="1" destOrd="0" presId="urn:microsoft.com/office/officeart/2008/layout/LinedList"/>
    <dgm:cxn modelId="{9E001CAC-EF62-42B2-BDD6-3B04AFBD3B95}" type="presParOf" srcId="{1D7BCF3E-255B-42F6-B5C4-F12931069510}" destId="{BD8FE823-116C-4C48-A48A-EDE19015198A}" srcOrd="6" destOrd="0" presId="urn:microsoft.com/office/officeart/2008/layout/LinedList"/>
    <dgm:cxn modelId="{05C9A120-B880-4BEA-8FE5-A08D181BACEC}" type="presParOf" srcId="{1D7BCF3E-255B-42F6-B5C4-F12931069510}" destId="{6FBAE9E8-8E1D-4B13-8C0F-805D8EC0BB8D}" srcOrd="7" destOrd="0" presId="urn:microsoft.com/office/officeart/2008/layout/LinedList"/>
    <dgm:cxn modelId="{E13BE2DA-5D84-4F4E-878C-6D981C041072}" type="presParOf" srcId="{6FBAE9E8-8E1D-4B13-8C0F-805D8EC0BB8D}" destId="{D7C00055-D2CC-437A-B4D1-8EEF7C3F444F}" srcOrd="0" destOrd="0" presId="urn:microsoft.com/office/officeart/2008/layout/LinedList"/>
    <dgm:cxn modelId="{08E214B8-18B2-4F8F-8FAC-DD9EAC1AA7E5}" type="presParOf" srcId="{6FBAE9E8-8E1D-4B13-8C0F-805D8EC0BB8D}" destId="{43AA8A78-4B51-4B29-A554-64D20341EF43}" srcOrd="1" destOrd="0" presId="urn:microsoft.com/office/officeart/2008/layout/LinedList"/>
    <dgm:cxn modelId="{CE2AF2D9-1A80-41AB-9695-8F89079C2926}" type="presParOf" srcId="{1D7BCF3E-255B-42F6-B5C4-F12931069510}" destId="{EFCBB029-2091-40A9-BA8F-DCD67FDFE58E}" srcOrd="8" destOrd="0" presId="urn:microsoft.com/office/officeart/2008/layout/LinedList"/>
    <dgm:cxn modelId="{E1A3C5A5-FA35-424F-9CD7-8CEAF69FE9AD}" type="presParOf" srcId="{1D7BCF3E-255B-42F6-B5C4-F12931069510}" destId="{1BA02FEC-7C26-4A04-9785-5D11CC74BCAC}" srcOrd="9" destOrd="0" presId="urn:microsoft.com/office/officeart/2008/layout/LinedList"/>
    <dgm:cxn modelId="{BA93844F-01C5-45EB-B574-38D9C8C9B3BB}" type="presParOf" srcId="{1BA02FEC-7C26-4A04-9785-5D11CC74BCAC}" destId="{AE964ECC-BAF6-49C6-B4AA-F7D1AFD9633A}" srcOrd="0" destOrd="0" presId="urn:microsoft.com/office/officeart/2008/layout/LinedList"/>
    <dgm:cxn modelId="{A6287342-5FB6-4D9B-AB58-6CD554F7B270}" type="presParOf" srcId="{1BA02FEC-7C26-4A04-9785-5D11CC74BCAC}" destId="{2BE81E6F-F1AA-454E-A339-CD88F2C73FC7}" srcOrd="1" destOrd="0" presId="urn:microsoft.com/office/officeart/2008/layout/LinedList"/>
    <dgm:cxn modelId="{46912107-478E-43B2-A728-31C2D906CD00}" type="presParOf" srcId="{1D7BCF3E-255B-42F6-B5C4-F12931069510}" destId="{CBDC0412-3853-43B3-994C-FF4A93C61A51}" srcOrd="10" destOrd="0" presId="urn:microsoft.com/office/officeart/2008/layout/LinedList"/>
    <dgm:cxn modelId="{796B09F3-9AD3-4F1C-B762-381660DDFC1F}" type="presParOf" srcId="{1D7BCF3E-255B-42F6-B5C4-F12931069510}" destId="{78751A75-EA28-44F4-A907-AFAB3084D5BC}" srcOrd="11" destOrd="0" presId="urn:microsoft.com/office/officeart/2008/layout/LinedList"/>
    <dgm:cxn modelId="{F44ECD3B-AC30-40F8-8B37-8A2B61B746B8}" type="presParOf" srcId="{78751A75-EA28-44F4-A907-AFAB3084D5BC}" destId="{3FD6A333-C903-4037-8152-980DE219F343}" srcOrd="0" destOrd="0" presId="urn:microsoft.com/office/officeart/2008/layout/LinedList"/>
    <dgm:cxn modelId="{EB63E8CA-43EA-447A-9D51-DF24D97DA8B3}" type="presParOf" srcId="{78751A75-EA28-44F4-A907-AFAB3084D5BC}" destId="{F5B4C479-1404-4900-B28D-F125CA94DE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5CDA3-AC22-458D-BAC7-86E02CF5CE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5DA57-C10E-4002-A5AC-081DCC75AA15}">
      <dgm:prSet/>
      <dgm:spPr/>
      <dgm:t>
        <a:bodyPr/>
        <a:lstStyle/>
        <a:p>
          <a:r>
            <a:rPr lang="en-GB"/>
            <a:t>Salesforce is cloud-based software i.e. </a:t>
          </a:r>
          <a:r>
            <a:rPr lang="en-GB" b="1"/>
            <a:t>Software as a Service </a:t>
          </a:r>
          <a:r>
            <a:rPr lang="en-GB"/>
            <a:t>that helps organizations to effectively streamline their sales and marketing operations.</a:t>
          </a:r>
          <a:endParaRPr lang="en-US"/>
        </a:p>
      </dgm:t>
    </dgm:pt>
    <dgm:pt modelId="{774E5FDF-5873-4D23-B6EA-2ABD50670230}" type="parTrans" cxnId="{F0AB19FB-C2A3-4CA6-BB50-DBEF649FAE6F}">
      <dgm:prSet/>
      <dgm:spPr/>
      <dgm:t>
        <a:bodyPr/>
        <a:lstStyle/>
        <a:p>
          <a:endParaRPr lang="en-US"/>
        </a:p>
      </dgm:t>
    </dgm:pt>
    <dgm:pt modelId="{6A745C01-2F61-4494-806A-6C97BC20CC19}" type="sibTrans" cxnId="{F0AB19FB-C2A3-4CA6-BB50-DBEF649FAE6F}">
      <dgm:prSet/>
      <dgm:spPr/>
      <dgm:t>
        <a:bodyPr/>
        <a:lstStyle/>
        <a:p>
          <a:endParaRPr lang="en-US"/>
        </a:p>
      </dgm:t>
    </dgm:pt>
    <dgm:pt modelId="{B9958691-3042-4E56-920C-6F10835389FB}">
      <dgm:prSet/>
      <dgm:spPr/>
      <dgm:t>
        <a:bodyPr/>
        <a:lstStyle/>
        <a:p>
          <a:r>
            <a:rPr lang="en-GB"/>
            <a:t>SaaS means no need to install the software or server to work on. Users can simply sign-up in Salesforce.com and can start running the business instantly.</a:t>
          </a:r>
          <a:endParaRPr lang="en-US"/>
        </a:p>
      </dgm:t>
    </dgm:pt>
    <dgm:pt modelId="{EFF27FA3-A583-4D50-AF75-C2E3F3D0A642}" type="parTrans" cxnId="{8A578455-867B-4E82-9E3B-58AD3407C591}">
      <dgm:prSet/>
      <dgm:spPr/>
      <dgm:t>
        <a:bodyPr/>
        <a:lstStyle/>
        <a:p>
          <a:endParaRPr lang="en-US"/>
        </a:p>
      </dgm:t>
    </dgm:pt>
    <dgm:pt modelId="{C8BAFFDD-FDB9-4587-B89D-396D6CFD357B}" type="sibTrans" cxnId="{8A578455-867B-4E82-9E3B-58AD3407C591}">
      <dgm:prSet/>
      <dgm:spPr/>
      <dgm:t>
        <a:bodyPr/>
        <a:lstStyle/>
        <a:p>
          <a:endParaRPr lang="en-US"/>
        </a:p>
      </dgm:t>
    </dgm:pt>
    <dgm:pt modelId="{BFF8E9D5-C8B9-48E3-82D6-9BF13E271B52}">
      <dgm:prSet/>
      <dgm:spPr/>
      <dgm:t>
        <a:bodyPr/>
        <a:lstStyle/>
        <a:p>
          <a:r>
            <a:rPr lang="en-GB"/>
            <a:t>Salesforce provides feature-rich solutions for marketing, sales, services, partner management and community management. </a:t>
          </a:r>
          <a:endParaRPr lang="en-US"/>
        </a:p>
      </dgm:t>
    </dgm:pt>
    <dgm:pt modelId="{2AAAFF8F-60A0-455B-9057-F2C6D1C469C1}" type="parTrans" cxnId="{1B0F7F71-79EF-431F-BA3D-E8B815892094}">
      <dgm:prSet/>
      <dgm:spPr/>
      <dgm:t>
        <a:bodyPr/>
        <a:lstStyle/>
        <a:p>
          <a:endParaRPr lang="en-US"/>
        </a:p>
      </dgm:t>
    </dgm:pt>
    <dgm:pt modelId="{8E46AC25-0CF8-45A9-93B9-99FAACE97C5C}" type="sibTrans" cxnId="{1B0F7F71-79EF-431F-BA3D-E8B815892094}">
      <dgm:prSet/>
      <dgm:spPr/>
      <dgm:t>
        <a:bodyPr/>
        <a:lstStyle/>
        <a:p>
          <a:endParaRPr lang="en-US"/>
        </a:p>
      </dgm:t>
    </dgm:pt>
    <dgm:pt modelId="{C77A14F5-E664-4D81-A2B4-FCDE6B0F964E}">
      <dgm:prSet/>
      <dgm:spPr/>
      <dgm:t>
        <a:bodyPr/>
        <a:lstStyle/>
        <a:p>
          <a:r>
            <a:rPr lang="en-GB"/>
            <a:t>It supports multi-tenancy i.e. </a:t>
          </a:r>
          <a:r>
            <a:rPr lang="en-GB" b="1" i="1"/>
            <a:t>one common application for multiple groups or clients</a:t>
          </a:r>
          <a:endParaRPr lang="en-US"/>
        </a:p>
      </dgm:t>
    </dgm:pt>
    <dgm:pt modelId="{6E05578D-B05F-4558-AB81-B46C3A49DB04}" type="parTrans" cxnId="{737AB0CF-3023-42D1-A9D5-50EA00E2A08A}">
      <dgm:prSet/>
      <dgm:spPr/>
      <dgm:t>
        <a:bodyPr/>
        <a:lstStyle/>
        <a:p>
          <a:endParaRPr lang="en-US"/>
        </a:p>
      </dgm:t>
    </dgm:pt>
    <dgm:pt modelId="{893452F6-68AC-4F63-A9E4-B2E6DFA223DD}" type="sibTrans" cxnId="{737AB0CF-3023-42D1-A9D5-50EA00E2A08A}">
      <dgm:prSet/>
      <dgm:spPr/>
      <dgm:t>
        <a:bodyPr/>
        <a:lstStyle/>
        <a:p>
          <a:endParaRPr lang="en-US"/>
        </a:p>
      </dgm:t>
    </dgm:pt>
    <dgm:pt modelId="{8F36B479-F860-4418-AFDD-768712591B7F}" type="pres">
      <dgm:prSet presAssocID="{6B05CDA3-AC22-458D-BAC7-86E02CF5CE09}" presName="linear" presStyleCnt="0">
        <dgm:presLayoutVars>
          <dgm:animLvl val="lvl"/>
          <dgm:resizeHandles val="exact"/>
        </dgm:presLayoutVars>
      </dgm:prSet>
      <dgm:spPr/>
    </dgm:pt>
    <dgm:pt modelId="{C91CB99D-4C10-4029-A188-EB8116D0F164}" type="pres">
      <dgm:prSet presAssocID="{7FC5DA57-C10E-4002-A5AC-081DCC75AA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07B117-A995-4C37-9C7F-C077663A75EA}" type="pres">
      <dgm:prSet presAssocID="{6A745C01-2F61-4494-806A-6C97BC20CC19}" presName="spacer" presStyleCnt="0"/>
      <dgm:spPr/>
    </dgm:pt>
    <dgm:pt modelId="{A37273AF-83A2-496D-8167-4FC2310B199A}" type="pres">
      <dgm:prSet presAssocID="{B9958691-3042-4E56-920C-6F10835389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515E6-3694-4995-8C13-0E052C702C1A}" type="pres">
      <dgm:prSet presAssocID="{C8BAFFDD-FDB9-4587-B89D-396D6CFD357B}" presName="spacer" presStyleCnt="0"/>
      <dgm:spPr/>
    </dgm:pt>
    <dgm:pt modelId="{E6212E1D-89FD-4852-AE8E-2D9421C79AEF}" type="pres">
      <dgm:prSet presAssocID="{BFF8E9D5-C8B9-48E3-82D6-9BF13E271B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2925C0-9D68-4D28-BA5A-0BFF47D7A215}" type="pres">
      <dgm:prSet presAssocID="{8E46AC25-0CF8-45A9-93B9-99FAACE97C5C}" presName="spacer" presStyleCnt="0"/>
      <dgm:spPr/>
    </dgm:pt>
    <dgm:pt modelId="{57769169-0CC4-4345-AC5B-D20005054264}" type="pres">
      <dgm:prSet presAssocID="{C77A14F5-E664-4D81-A2B4-FCDE6B0F96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500109-8645-4E34-B370-4AAB1451ECE4}" type="presOf" srcId="{C77A14F5-E664-4D81-A2B4-FCDE6B0F964E}" destId="{57769169-0CC4-4345-AC5B-D20005054264}" srcOrd="0" destOrd="0" presId="urn:microsoft.com/office/officeart/2005/8/layout/vList2"/>
    <dgm:cxn modelId="{B2911E19-EE49-481C-8430-EAC3C9FAC7DB}" type="presOf" srcId="{7FC5DA57-C10E-4002-A5AC-081DCC75AA15}" destId="{C91CB99D-4C10-4029-A188-EB8116D0F164}" srcOrd="0" destOrd="0" presId="urn:microsoft.com/office/officeart/2005/8/layout/vList2"/>
    <dgm:cxn modelId="{1B0F7F71-79EF-431F-BA3D-E8B815892094}" srcId="{6B05CDA3-AC22-458D-BAC7-86E02CF5CE09}" destId="{BFF8E9D5-C8B9-48E3-82D6-9BF13E271B52}" srcOrd="2" destOrd="0" parTransId="{2AAAFF8F-60A0-455B-9057-F2C6D1C469C1}" sibTransId="{8E46AC25-0CF8-45A9-93B9-99FAACE97C5C}"/>
    <dgm:cxn modelId="{0B841955-6487-4ACD-8BAC-6CE55DD293BC}" type="presOf" srcId="{6B05CDA3-AC22-458D-BAC7-86E02CF5CE09}" destId="{8F36B479-F860-4418-AFDD-768712591B7F}" srcOrd="0" destOrd="0" presId="urn:microsoft.com/office/officeart/2005/8/layout/vList2"/>
    <dgm:cxn modelId="{8A578455-867B-4E82-9E3B-58AD3407C591}" srcId="{6B05CDA3-AC22-458D-BAC7-86E02CF5CE09}" destId="{B9958691-3042-4E56-920C-6F10835389FB}" srcOrd="1" destOrd="0" parTransId="{EFF27FA3-A583-4D50-AF75-C2E3F3D0A642}" sibTransId="{C8BAFFDD-FDB9-4587-B89D-396D6CFD357B}"/>
    <dgm:cxn modelId="{A5E0F3A9-FD14-4505-A640-4738B946F207}" type="presOf" srcId="{B9958691-3042-4E56-920C-6F10835389FB}" destId="{A37273AF-83A2-496D-8167-4FC2310B199A}" srcOrd="0" destOrd="0" presId="urn:microsoft.com/office/officeart/2005/8/layout/vList2"/>
    <dgm:cxn modelId="{737AB0CF-3023-42D1-A9D5-50EA00E2A08A}" srcId="{6B05CDA3-AC22-458D-BAC7-86E02CF5CE09}" destId="{C77A14F5-E664-4D81-A2B4-FCDE6B0F964E}" srcOrd="3" destOrd="0" parTransId="{6E05578D-B05F-4558-AB81-B46C3A49DB04}" sibTransId="{893452F6-68AC-4F63-A9E4-B2E6DFA223DD}"/>
    <dgm:cxn modelId="{890903EF-C76F-44AC-8AF5-8768488050A5}" type="presOf" srcId="{BFF8E9D5-C8B9-48E3-82D6-9BF13E271B52}" destId="{E6212E1D-89FD-4852-AE8E-2D9421C79AEF}" srcOrd="0" destOrd="0" presId="urn:microsoft.com/office/officeart/2005/8/layout/vList2"/>
    <dgm:cxn modelId="{F0AB19FB-C2A3-4CA6-BB50-DBEF649FAE6F}" srcId="{6B05CDA3-AC22-458D-BAC7-86E02CF5CE09}" destId="{7FC5DA57-C10E-4002-A5AC-081DCC75AA15}" srcOrd="0" destOrd="0" parTransId="{774E5FDF-5873-4D23-B6EA-2ABD50670230}" sibTransId="{6A745C01-2F61-4494-806A-6C97BC20CC19}"/>
    <dgm:cxn modelId="{6AEE861F-07D2-4226-8075-B5D1F8F6E1A1}" type="presParOf" srcId="{8F36B479-F860-4418-AFDD-768712591B7F}" destId="{C91CB99D-4C10-4029-A188-EB8116D0F164}" srcOrd="0" destOrd="0" presId="urn:microsoft.com/office/officeart/2005/8/layout/vList2"/>
    <dgm:cxn modelId="{6E553B43-1635-4B5B-BB33-77F8982837BD}" type="presParOf" srcId="{8F36B479-F860-4418-AFDD-768712591B7F}" destId="{6707B117-A995-4C37-9C7F-C077663A75EA}" srcOrd="1" destOrd="0" presId="urn:microsoft.com/office/officeart/2005/8/layout/vList2"/>
    <dgm:cxn modelId="{72BF7C3A-E1D8-4603-A481-26641169421F}" type="presParOf" srcId="{8F36B479-F860-4418-AFDD-768712591B7F}" destId="{A37273AF-83A2-496D-8167-4FC2310B199A}" srcOrd="2" destOrd="0" presId="urn:microsoft.com/office/officeart/2005/8/layout/vList2"/>
    <dgm:cxn modelId="{25F3C0D1-E3A7-4DCD-BB07-DE8A0C35BC27}" type="presParOf" srcId="{8F36B479-F860-4418-AFDD-768712591B7F}" destId="{9D1515E6-3694-4995-8C13-0E052C702C1A}" srcOrd="3" destOrd="0" presId="urn:microsoft.com/office/officeart/2005/8/layout/vList2"/>
    <dgm:cxn modelId="{DBDCDA08-B24F-4EDA-B09F-7C7FCA2CE8BF}" type="presParOf" srcId="{8F36B479-F860-4418-AFDD-768712591B7F}" destId="{E6212E1D-89FD-4852-AE8E-2D9421C79AEF}" srcOrd="4" destOrd="0" presId="urn:microsoft.com/office/officeart/2005/8/layout/vList2"/>
    <dgm:cxn modelId="{8E4CDBDF-A2CF-4162-A457-909FB92DA2B1}" type="presParOf" srcId="{8F36B479-F860-4418-AFDD-768712591B7F}" destId="{472925C0-9D68-4D28-BA5A-0BFF47D7A215}" srcOrd="5" destOrd="0" presId="urn:microsoft.com/office/officeart/2005/8/layout/vList2"/>
    <dgm:cxn modelId="{61504418-7015-45DD-A024-0D38FD5C55D0}" type="presParOf" srcId="{8F36B479-F860-4418-AFDD-768712591B7F}" destId="{57769169-0CC4-4345-AC5B-D200050542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D31A5-10AA-4947-A954-E9DA845CF90C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4B20-5398-4D27-95B8-E92C9F0B9B08}">
      <dsp:nvSpPr>
        <dsp:cNvPr id="0" name=""/>
        <dsp:cNvSpPr/>
      </dsp:nvSpPr>
      <dsp:spPr>
        <a:xfrm>
          <a:off x="0" y="2606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is an  IoT-based project.</a:t>
          </a:r>
          <a:endParaRPr lang="en-US" sz="2500" kern="1200"/>
        </a:p>
      </dsp:txBody>
      <dsp:txXfrm>
        <a:off x="0" y="2606"/>
        <a:ext cx="6651253" cy="888925"/>
      </dsp:txXfrm>
    </dsp:sp>
    <dsp:sp modelId="{43536365-D564-40D2-AAE1-0EE207ACB070}">
      <dsp:nvSpPr>
        <dsp:cNvPr id="0" name=""/>
        <dsp:cNvSpPr/>
      </dsp:nvSpPr>
      <dsp:spPr>
        <a:xfrm>
          <a:off x="0" y="891531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6B64-1892-412F-8B76-ECD0BE91FA68}">
      <dsp:nvSpPr>
        <dsp:cNvPr id="0" name=""/>
        <dsp:cNvSpPr/>
      </dsp:nvSpPr>
      <dsp:spPr>
        <a:xfrm>
          <a:off x="0" y="891531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Measuring temperature and humidity.</a:t>
          </a:r>
          <a:endParaRPr lang="en-US" sz="2500" kern="1200"/>
        </a:p>
      </dsp:txBody>
      <dsp:txXfrm>
        <a:off x="0" y="891531"/>
        <a:ext cx="6651253" cy="888925"/>
      </dsp:txXfrm>
    </dsp:sp>
    <dsp:sp modelId="{507CF716-C0C6-4126-9D6B-5985C0E7D6E9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7A22-E802-4F0D-BCCD-E4862ACA65F5}">
      <dsp:nvSpPr>
        <dsp:cNvPr id="0" name=""/>
        <dsp:cNvSpPr/>
      </dsp:nvSpPr>
      <dsp:spPr>
        <a:xfrm>
          <a:off x="0" y="1780456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Sending measured data to the Salesforce cloud server.</a:t>
          </a:r>
          <a:endParaRPr lang="en-US" sz="2500" kern="1200"/>
        </a:p>
      </dsp:txBody>
      <dsp:txXfrm>
        <a:off x="0" y="1780456"/>
        <a:ext cx="6651253" cy="888925"/>
      </dsp:txXfrm>
    </dsp:sp>
    <dsp:sp modelId="{BD8FE823-116C-4C48-A48A-EDE19015198A}">
      <dsp:nvSpPr>
        <dsp:cNvPr id="0" name=""/>
        <dsp:cNvSpPr/>
      </dsp:nvSpPr>
      <dsp:spPr>
        <a:xfrm>
          <a:off x="0" y="2669382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00055-D2CC-437A-B4D1-8EEF7C3F444F}">
      <dsp:nvSpPr>
        <dsp:cNvPr id="0" name=""/>
        <dsp:cNvSpPr/>
      </dsp:nvSpPr>
      <dsp:spPr>
        <a:xfrm>
          <a:off x="0" y="2669382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Analysis of data </a:t>
          </a:r>
          <a:endParaRPr lang="en-US" sz="2500" kern="1200"/>
        </a:p>
      </dsp:txBody>
      <dsp:txXfrm>
        <a:off x="0" y="2669382"/>
        <a:ext cx="6651253" cy="888925"/>
      </dsp:txXfrm>
    </dsp:sp>
    <dsp:sp modelId="{EFCBB029-2091-40A9-BA8F-DCD67FDFE58E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64ECC-BAF6-49C6-B4AA-F7D1AFD9633A}">
      <dsp:nvSpPr>
        <dsp:cNvPr id="0" name=""/>
        <dsp:cNvSpPr/>
      </dsp:nvSpPr>
      <dsp:spPr>
        <a:xfrm>
          <a:off x="0" y="3558307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Sending reports of data to the user as an email.</a:t>
          </a:r>
          <a:endParaRPr lang="en-US" sz="2500" kern="1200"/>
        </a:p>
      </dsp:txBody>
      <dsp:txXfrm>
        <a:off x="0" y="3558307"/>
        <a:ext cx="6651253" cy="888925"/>
      </dsp:txXfrm>
    </dsp:sp>
    <dsp:sp modelId="{CBDC0412-3853-43B3-994C-FF4A93C61A51}">
      <dsp:nvSpPr>
        <dsp:cNvPr id="0" name=""/>
        <dsp:cNvSpPr/>
      </dsp:nvSpPr>
      <dsp:spPr>
        <a:xfrm>
          <a:off x="0" y="4447232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6A333-C903-4037-8152-980DE219F343}">
      <dsp:nvSpPr>
        <dsp:cNvPr id="0" name=""/>
        <dsp:cNvSpPr/>
      </dsp:nvSpPr>
      <dsp:spPr>
        <a:xfrm>
          <a:off x="0" y="4447232"/>
          <a:ext cx="6651253" cy="88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Also, sending email alerts if critical temperature</a:t>
          </a:r>
          <a:endParaRPr lang="en-US" sz="2500" kern="1200"/>
        </a:p>
      </dsp:txBody>
      <dsp:txXfrm>
        <a:off x="0" y="4447232"/>
        <a:ext cx="6651253" cy="888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CB99D-4C10-4029-A188-EB8116D0F164}">
      <dsp:nvSpPr>
        <dsp:cNvPr id="0" name=""/>
        <dsp:cNvSpPr/>
      </dsp:nvSpPr>
      <dsp:spPr>
        <a:xfrm>
          <a:off x="0" y="497682"/>
          <a:ext cx="6651253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Salesforce is cloud-based software i.e. </a:t>
          </a:r>
          <a:r>
            <a:rPr lang="en-GB" sz="1900" b="1" kern="1200"/>
            <a:t>Software as a Service </a:t>
          </a:r>
          <a:r>
            <a:rPr lang="en-GB" sz="1900" kern="1200"/>
            <a:t>that helps organizations to effectively streamline their sales and marketing operations.</a:t>
          </a:r>
          <a:endParaRPr lang="en-US" sz="1900" kern="1200"/>
        </a:p>
      </dsp:txBody>
      <dsp:txXfrm>
        <a:off x="51003" y="548685"/>
        <a:ext cx="6549247" cy="942803"/>
      </dsp:txXfrm>
    </dsp:sp>
    <dsp:sp modelId="{A37273AF-83A2-496D-8167-4FC2310B199A}">
      <dsp:nvSpPr>
        <dsp:cNvPr id="0" name=""/>
        <dsp:cNvSpPr/>
      </dsp:nvSpPr>
      <dsp:spPr>
        <a:xfrm>
          <a:off x="0" y="1597212"/>
          <a:ext cx="6651253" cy="1044809"/>
        </a:xfrm>
        <a:prstGeom prst="roundRect">
          <a:avLst/>
        </a:prstGeom>
        <a:solidFill>
          <a:schemeClr val="accent2">
            <a:hueOff val="505551"/>
            <a:satOff val="-2542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SaaS means no need to install the software or server to work on. Users can simply sign-up in Salesforce.com and can start running the business instantly.</a:t>
          </a:r>
          <a:endParaRPr lang="en-US" sz="1900" kern="1200"/>
        </a:p>
      </dsp:txBody>
      <dsp:txXfrm>
        <a:off x="51003" y="1648215"/>
        <a:ext cx="6549247" cy="942803"/>
      </dsp:txXfrm>
    </dsp:sp>
    <dsp:sp modelId="{E6212E1D-89FD-4852-AE8E-2D9421C79AEF}">
      <dsp:nvSpPr>
        <dsp:cNvPr id="0" name=""/>
        <dsp:cNvSpPr/>
      </dsp:nvSpPr>
      <dsp:spPr>
        <a:xfrm>
          <a:off x="0" y="2696742"/>
          <a:ext cx="6651253" cy="1044809"/>
        </a:xfrm>
        <a:prstGeom prst="roundRect">
          <a:avLst/>
        </a:prstGeom>
        <a:solidFill>
          <a:schemeClr val="accent2">
            <a:hueOff val="1011102"/>
            <a:satOff val="-508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Salesforce provides feature-rich solutions for marketing, sales, services, partner management and community management. </a:t>
          </a:r>
          <a:endParaRPr lang="en-US" sz="1900" kern="1200"/>
        </a:p>
      </dsp:txBody>
      <dsp:txXfrm>
        <a:off x="51003" y="2747745"/>
        <a:ext cx="6549247" cy="942803"/>
      </dsp:txXfrm>
    </dsp:sp>
    <dsp:sp modelId="{57769169-0CC4-4345-AC5B-D20005054264}">
      <dsp:nvSpPr>
        <dsp:cNvPr id="0" name=""/>
        <dsp:cNvSpPr/>
      </dsp:nvSpPr>
      <dsp:spPr>
        <a:xfrm>
          <a:off x="0" y="3796272"/>
          <a:ext cx="6651253" cy="1044809"/>
        </a:xfrm>
        <a:prstGeom prst="roundRect">
          <a:avLst/>
        </a:prstGeom>
        <a:solidFill>
          <a:schemeClr val="accent2">
            <a:hueOff val="1516653"/>
            <a:satOff val="-7626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supports multi-tenancy i.e. </a:t>
          </a:r>
          <a:r>
            <a:rPr lang="en-GB" sz="1900" b="1" i="1" kern="1200"/>
            <a:t>one common application for multiple groups or clients</a:t>
          </a:r>
          <a:endParaRPr lang="en-US" sz="1900" kern="1200"/>
        </a:p>
      </dsp:txBody>
      <dsp:txXfrm>
        <a:off x="51003" y="3847275"/>
        <a:ext cx="6549247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6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olourful ink in water">
            <a:extLst>
              <a:ext uri="{FF2B5EF4-FFF2-40B4-BE49-F238E27FC236}">
                <a16:creationId xmlns:a16="http://schemas.microsoft.com/office/drawing/2014/main" id="{49EB88A4-2157-4B83-A1D9-2603B2C25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7" r="-2" b="4546"/>
          <a:stretch/>
        </p:blipFill>
        <p:spPr>
          <a:xfrm>
            <a:off x="20" y="-2063297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224" y="3721525"/>
            <a:ext cx="5465747" cy="1701570"/>
          </a:xfrm>
        </p:spPr>
        <p:txBody>
          <a:bodyPr anchor="b">
            <a:normAutofit fontScale="90000"/>
          </a:bodyPr>
          <a:lstStyle/>
          <a:p>
            <a:r>
              <a:rPr lang="en-GB" sz="4400" dirty="0">
                <a:solidFill>
                  <a:schemeClr val="tx2"/>
                </a:solidFill>
                <a:ea typeface="+mj-lt"/>
                <a:cs typeface="+mj-lt"/>
              </a:rPr>
              <a:t>Monitor Temperature and Analytics using Salesforce</a:t>
            </a:r>
            <a:br>
              <a:rPr lang="en-GB" sz="4400" dirty="0"/>
            </a:br>
            <a:br>
              <a:rPr lang="en-GB" sz="4400" dirty="0"/>
            </a:br>
            <a:br>
              <a:rPr lang="en-GB" sz="4400" dirty="0"/>
            </a:br>
            <a:endParaRPr lang="en-GB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192" y="4490816"/>
            <a:ext cx="4450053" cy="2367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sz="2000" b="1" dirty="0"/>
              <a:t>Submitted By:</a:t>
            </a:r>
          </a:p>
          <a:p>
            <a:pPr algn="r"/>
            <a:r>
              <a:rPr lang="en-GB" sz="2000" dirty="0"/>
              <a:t>Munish Goyal</a:t>
            </a:r>
          </a:p>
          <a:p>
            <a:pPr algn="r"/>
            <a:r>
              <a:rPr lang="en-GB" sz="2000" dirty="0"/>
              <a:t>11702024</a:t>
            </a:r>
          </a:p>
          <a:p>
            <a:pPr algn="r"/>
            <a:r>
              <a:rPr lang="en-GB" sz="2000" dirty="0"/>
              <a:t>B.tech Ece Final Year</a:t>
            </a: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2B894F24-A110-4DE8-8FF6-2BD16504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0000">
            <a:off x="1294040" y="4319541"/>
            <a:ext cx="2602831" cy="1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85102-40E7-401A-B201-03C16F51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279776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RESTful APIs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FB47-CC23-45E0-B068-B73F8FD8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29" y="1694191"/>
            <a:ext cx="10169794" cy="3910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An</a:t>
            </a:r>
            <a:r>
              <a:rPr lang="en-GB" sz="2000" b="1" dirty="0">
                <a:ea typeface="+mn-lt"/>
                <a:cs typeface="+mn-lt"/>
              </a:rPr>
              <a:t> </a:t>
            </a:r>
            <a:r>
              <a:rPr lang="en-GB" sz="2000" dirty="0">
                <a:ea typeface="+mn-lt"/>
                <a:cs typeface="+mn-lt"/>
              </a:rPr>
              <a:t>Application Programming Interface(</a:t>
            </a:r>
            <a:r>
              <a:rPr lang="en-GB" sz="2000" b="1" dirty="0">
                <a:ea typeface="+mn-lt"/>
                <a:cs typeface="+mn-lt"/>
              </a:rPr>
              <a:t>API</a:t>
            </a:r>
            <a:r>
              <a:rPr lang="en-GB" sz="2000" dirty="0">
                <a:ea typeface="+mn-lt"/>
                <a:cs typeface="+mn-lt"/>
              </a:rPr>
              <a:t>)</a:t>
            </a:r>
            <a:r>
              <a:rPr lang="en-GB" sz="2000" b="1" dirty="0">
                <a:ea typeface="+mn-lt"/>
                <a:cs typeface="+mn-lt"/>
              </a:rPr>
              <a:t> </a:t>
            </a:r>
            <a:r>
              <a:rPr lang="en-GB" sz="2000" dirty="0">
                <a:ea typeface="+mn-lt"/>
                <a:cs typeface="+mn-lt"/>
              </a:rPr>
              <a:t>is a set of programming code that enables data transmission between one software product and another. It also contains the terms of this data exchange.</a:t>
            </a:r>
            <a:endParaRPr lang="en-US" sz="200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API allows two applications to talk to each other.</a:t>
            </a:r>
            <a:endParaRPr lang="en-GB" sz="2000" b="1" dirty="0">
              <a:ea typeface="+mn-lt"/>
              <a:cs typeface="+mn-lt"/>
            </a:endParaRPr>
          </a:p>
          <a:p>
            <a:r>
              <a:rPr lang="en-GB" sz="2000" b="1" dirty="0">
                <a:ea typeface="+mn-lt"/>
                <a:cs typeface="+mn-lt"/>
              </a:rPr>
              <a:t>RESTful</a:t>
            </a:r>
            <a:r>
              <a:rPr lang="en-GB" sz="2000" dirty="0">
                <a:ea typeface="+mn-lt"/>
                <a:cs typeface="+mn-lt"/>
              </a:rPr>
              <a:t> APIs are REST Architecture based Web Services.</a:t>
            </a:r>
            <a:endParaRPr lang="en-US" sz="2000">
              <a:ea typeface="+mn-lt"/>
              <a:cs typeface="+mn-lt"/>
            </a:endParaRPr>
          </a:p>
          <a:p>
            <a:r>
              <a:rPr lang="en-GB" sz="2000" dirty="0">
                <a:cs typeface="Calibri"/>
              </a:rPr>
              <a:t>These make use of HTTP protocols as a medium of communication between client and server. </a:t>
            </a:r>
          </a:p>
          <a:p>
            <a:r>
              <a:rPr lang="en-GB" sz="2000" dirty="0">
                <a:cs typeface="Calibri"/>
              </a:rPr>
              <a:t>A client sends a message in form of a HTTP Request and the server responds in the form of an HTTP Response.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3DFE76-6FFD-4A0A-B8D0-9F995318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0" y="4364623"/>
            <a:ext cx="4549670" cy="2404095"/>
          </a:xfrm>
          <a:prstGeom prst="rect">
            <a:avLst/>
          </a:prstGeom>
        </p:spPr>
      </p:pic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C9E08-DABD-47EA-8FF2-FBC91CC7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21" y="-4552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HTTP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B5C-983B-4A5C-88A5-792D7C9E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39" y="1470481"/>
            <a:ext cx="10770637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HTTP is used to structure request and responses for effective communication between a client and a server.</a:t>
            </a:r>
            <a:endParaRPr lang="en-US" sz="2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message that is sent by a client to a server is what is known as an HTTP request.</a:t>
            </a:r>
          </a:p>
          <a:p>
            <a:pPr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HTTP requests work as the intermediary transportation method between a client/application and a server.</a:t>
            </a:r>
          </a:p>
          <a:p>
            <a:pPr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There are various HTTP request methods like GET, POST, PUT, DELETE.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endParaRPr lang="en-GB" sz="2000" dirty="0">
              <a:ea typeface="+mn-lt"/>
              <a:cs typeface="+mn-lt"/>
            </a:endParaRPr>
          </a:p>
          <a:p>
            <a:endParaRPr lang="en-GB" sz="2000" dirty="0">
              <a:cs typeface="Calibri"/>
            </a:endParaRP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73E3ABE-8035-4A9E-893B-8FD91DF6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71" y="3869618"/>
            <a:ext cx="3878655" cy="2547404"/>
          </a:xfrm>
          <a:prstGeom prst="rect">
            <a:avLst/>
          </a:prstGeom>
        </p:spPr>
      </p:pic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2854E-F990-451F-A29E-B927BE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37" y="507238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E1D1-6C6E-4E3D-A89C-9807F658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33" y="2061884"/>
            <a:ext cx="605078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200" dirty="0">
                <a:ea typeface="+mn-lt"/>
                <a:cs typeface="+mn-lt"/>
              </a:rPr>
              <a:t>HTTP Response is the server’s information as a result of the client’s request. </a:t>
            </a:r>
            <a:endParaRPr lang="en-US"/>
          </a:p>
          <a:p>
            <a:pPr algn="just"/>
            <a:r>
              <a:rPr lang="en-GB" sz="2200" dirty="0">
                <a:ea typeface="+mn-lt"/>
                <a:cs typeface="+mn-lt"/>
              </a:rPr>
              <a:t>It acts as an acknowledgment that the performance of the requested action is successful. </a:t>
            </a:r>
          </a:p>
          <a:p>
            <a:pPr algn="just"/>
            <a:r>
              <a:rPr lang="en-GB" sz="2200" dirty="0">
                <a:ea typeface="+mn-lt"/>
                <a:cs typeface="+mn-lt"/>
              </a:rPr>
              <a:t>In case there is an error in carrying out the client’s request, the server responds with an error message.</a:t>
            </a:r>
          </a:p>
          <a:p>
            <a:pPr algn="just"/>
            <a:r>
              <a:rPr lang="en-GB" sz="2200" dirty="0">
                <a:ea typeface="+mn-lt"/>
                <a:cs typeface="+mn-lt"/>
              </a:rPr>
              <a:t>HTTP responses come as plain text formatted in either JSON or XML format.</a:t>
            </a:r>
          </a:p>
          <a:p>
            <a:pPr algn="just"/>
            <a:endParaRPr lang="en-GB" sz="2200" dirty="0"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201E50-A4E9-4BAB-86DB-BFB19E9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59" y="2450354"/>
            <a:ext cx="4049252" cy="258814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0245-2F24-4A7F-96DA-8D7FC7A1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7940D31-581C-4002-BBD4-269E4C70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39100"/>
            <a:ext cx="10905066" cy="41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B256-AED2-4BD3-97B8-ADB71CE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Functionality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B5090-2B01-4E51-B7D8-C71511F14826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Monitor Temperature and Analysis can be divided into three parts: 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Sending Data to the Cloud (IoT Platform)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Monitoring and Analysis of Data (Salesforce Cloud Platform)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Functionality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C2C61DA3-40F4-4F9D-A7EE-244BB56A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73" y="3898056"/>
            <a:ext cx="7488147" cy="19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C533-7A23-4F99-805E-BB69716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-210588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959944E-2A65-4CDE-B46A-BBE3EC67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46" y="5969013"/>
            <a:ext cx="5142592" cy="486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Wi-Fi Connection</a:t>
            </a: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CE16156-012A-4456-9CA4-8829CF2B2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" r="-2" b="7182"/>
          <a:stretch/>
        </p:blipFill>
        <p:spPr>
          <a:xfrm>
            <a:off x="293991" y="1672261"/>
            <a:ext cx="5565199" cy="3890357"/>
          </a:xfrm>
          <a:prstGeom prst="rect">
            <a:avLst/>
          </a:prstGeom>
        </p:spPr>
      </p:pic>
      <p:pic>
        <p:nvPicPr>
          <p:cNvPr id="17" name="Picture 17" descr="Text, application, email&#10;&#10;Description automatically generated">
            <a:extLst>
              <a:ext uri="{FF2B5EF4-FFF2-40B4-BE49-F238E27FC236}">
                <a16:creationId xmlns:a16="http://schemas.microsoft.com/office/drawing/2014/main" id="{68BF7FB9-6A9C-4362-AD5D-E0C172592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4" b="2"/>
          <a:stretch/>
        </p:blipFill>
        <p:spPr>
          <a:xfrm>
            <a:off x="6023247" y="1624636"/>
            <a:ext cx="5898572" cy="3937981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B2C3580-2018-4258-9DC4-7D55ACBC71FB}"/>
              </a:ext>
            </a:extLst>
          </p:cNvPr>
          <p:cNvSpPr txBox="1">
            <a:spLocks/>
          </p:cNvSpPr>
          <p:nvPr/>
        </p:nvSpPr>
        <p:spPr>
          <a:xfrm>
            <a:off x="7706006" y="6002974"/>
            <a:ext cx="3961254" cy="90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cs typeface="Calibri"/>
              </a:rPr>
              <a:t>Connected to Wi-Fi</a:t>
            </a:r>
          </a:p>
        </p:txBody>
      </p:sp>
    </p:spTree>
    <p:extLst>
      <p:ext uri="{BB962C8B-B14F-4D97-AF65-F5344CB8AC3E}">
        <p14:creationId xmlns:p14="http://schemas.microsoft.com/office/powerpoint/2010/main" val="43231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68897-709E-4817-B6D5-5891572D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612443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cs typeface="Calibri Light"/>
              </a:rPr>
              <a:t>Sending Data to Salesforce</a:t>
            </a:r>
            <a:endParaRPr lang="en-GB" sz="4000" dirty="0"/>
          </a:p>
        </p:txBody>
      </p:sp>
      <p:pic>
        <p:nvPicPr>
          <p:cNvPr id="10" name="Picture 1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655983C-22DC-4E11-9373-5E4C15F2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1" y="2795632"/>
            <a:ext cx="4138643" cy="29848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E84CF79-773B-40B5-96F3-48650D69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78" y="3090096"/>
            <a:ext cx="6782843" cy="21108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09DA81-FBBF-427C-A9BC-B5A266A3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5811" cy="53131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>
                <a:cs typeface="Calibri"/>
              </a:rPr>
              <a:t>Delay for 5 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4C5A-580C-4810-9CA4-CA831F94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01249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Salesforce Debug Logs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4E9984A-4B9E-4560-BE0E-FE0D2A2E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639043"/>
            <a:ext cx="5828261" cy="271014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281EB7-EC51-4CD7-A7C6-28BCD646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91" y="2650297"/>
            <a:ext cx="5922206" cy="27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F55E-08A3-4DC7-8396-248CDDE6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154572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Salesforce Record Inserted</a:t>
            </a:r>
            <a:endParaRPr lang="en-GB" dirty="0"/>
          </a:p>
        </p:txBody>
      </p:sp>
      <p:pic>
        <p:nvPicPr>
          <p:cNvPr id="5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FB130E6-855A-4379-ACFB-CFE982C3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9" y="1485003"/>
            <a:ext cx="10523621" cy="50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29BF-30DE-414F-B969-57A3876C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522204"/>
            <a:ext cx="8159416" cy="4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If critical temperature, sent email alert.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854C7A-2D08-426F-80E1-0CF08353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15" y="1201258"/>
            <a:ext cx="9818070" cy="51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F4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C644D-24CE-4FD7-900F-429CA6C7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F8ABBDB-D61B-4198-A0C8-E76FF2EB2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47533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3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4246-6BEF-4790-8516-13B6347A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user can do?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F94208C-DA15-45F2-AFBF-A5B4FBF9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2" y="1663596"/>
            <a:ext cx="9588166" cy="44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322-3CD6-45A9-9318-0351D2A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775420-8BE0-4A63-AB62-8ECD5234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3" y="1592404"/>
            <a:ext cx="10779100" cy="46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72-8D06-413A-A362-1223FEA9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Manage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/>
              <a:t>Records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4CBA3E1-D372-4B45-B593-2651AE3C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9" y="1529774"/>
            <a:ext cx="10940944" cy="468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8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00EC-9FFA-4A9D-BC37-61CED73A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new report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A36F4E-EEA3-4313-9376-D9C7C902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74" y="1498458"/>
            <a:ext cx="10720089" cy="46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8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41B5-6D23-4741-9BE6-AC7300AD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Subscribe to Dashboard 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0B255B-6960-4DF0-87FD-3C09AA08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222298"/>
            <a:ext cx="10686789" cy="50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CDC63-105E-41D8-BB10-D4FEE7AE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Salesforce Mobile App 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23F476-27DB-45A0-8545-1DD2DE43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5" y="2584928"/>
            <a:ext cx="3385635" cy="3363846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User can manage all data from his/her mobile.</a:t>
            </a:r>
          </a:p>
          <a:p>
            <a:r>
              <a:rPr lang="en-US" sz="2000" dirty="0">
                <a:cs typeface="Calibri"/>
              </a:rPr>
              <a:t>Also, User can get analytics of data.</a:t>
            </a:r>
          </a:p>
        </p:txBody>
      </p:sp>
      <p:pic>
        <p:nvPicPr>
          <p:cNvPr id="5" name="Picture 5" descr="Application&#10;&#10;Description automatically generated">
            <a:extLst>
              <a:ext uri="{FF2B5EF4-FFF2-40B4-BE49-F238E27FC236}">
                <a16:creationId xmlns:a16="http://schemas.microsoft.com/office/drawing/2014/main" id="{AE486953-1991-43CD-96EB-3BAFBEE7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89" y="2484012"/>
            <a:ext cx="2231717" cy="387185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13A185-23D3-40A1-BA72-894E0295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51" y="2444281"/>
            <a:ext cx="2309503" cy="39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98DBF-084B-4061-945D-6AC90E8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BCC-A305-4958-B269-1DC10933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Functionality of Project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704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712F0B7-0A31-422E-AF79-BBE46F9D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2877363"/>
            <a:ext cx="4974336" cy="3021908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09AAA778-88D4-48F8-9D0C-4D91CEAE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8516" y="3513925"/>
            <a:ext cx="4974336" cy="1753452"/>
          </a:xfrm>
          <a:prstGeom prst="rect">
            <a:avLst/>
          </a:prstGeom>
        </p:spPr>
      </p:pic>
      <p:pic>
        <p:nvPicPr>
          <p:cNvPr id="4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75F3667-8914-4478-9B97-756FC5904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" r="13667" b="-1"/>
          <a:stretch/>
        </p:blipFill>
        <p:spPr>
          <a:xfrm>
            <a:off x="640866" y="3050080"/>
            <a:ext cx="725164" cy="7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0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04F75-79E1-42E2-94A3-5B432E01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6165D-4302-4D0C-BD40-D5CDDF50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What is Salesforce?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C4750C-7E41-40E3-8F4D-FA5D2F7EA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46377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79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B2E68-B304-42E3-A9D8-30F886A3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1" y="944654"/>
            <a:ext cx="10924690" cy="672585"/>
          </a:xfrm>
        </p:spPr>
        <p:txBody>
          <a:bodyPr>
            <a:normAutofit/>
          </a:bodyPr>
          <a:lstStyle/>
          <a:p>
            <a:r>
              <a:rPr lang="en-GB" dirty="0"/>
              <a:t>CRM(Customer Relationship Management)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FEFD-2689-45F1-9C50-57AB6F33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2" y="1711184"/>
            <a:ext cx="7221958" cy="36234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GB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It is a software to manage all the customer and company's interactions.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It contains and manages all the customer-related information.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The software keeps all the interactions done with customers.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It also allows us to track and manage the sales, marketing, and prospects given to customers.</a:t>
            </a:r>
          </a:p>
          <a:p>
            <a:r>
              <a:rPr lang="en-GB" sz="2000" dirty="0">
                <a:ea typeface="+mn-lt"/>
                <a:cs typeface="+mn-lt"/>
              </a:rPr>
              <a:t>Before Salesforce, CRM solutions were hosted on a company’s own server which means more cost and time.</a:t>
            </a:r>
          </a:p>
          <a:p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E2274E0-545A-40B6-B469-42DBC623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4" b="8547"/>
          <a:stretch/>
        </p:blipFill>
        <p:spPr>
          <a:xfrm>
            <a:off x="7573096" y="2018274"/>
            <a:ext cx="4075827" cy="37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D45AD-BA12-4C18-B7AF-3D08B6C7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3" y="216177"/>
            <a:ext cx="9321137" cy="904056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Why Salesforce?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1102-032E-46EF-87FC-3231779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091" y="1586605"/>
            <a:ext cx="5133466" cy="40200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No need to install any software. Just focus on building the apps.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It is Cloud-based CRM platform so any user can access it from anywhere using the internet.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Any business start-up can choose Salesforce for building apps or run business, as it is so affordable with lots of capabilities.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Easy integrations with any third-party applications.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 dirty="0">
                <a:ea typeface="+mn-lt"/>
                <a:cs typeface="+mn-lt"/>
              </a:rPr>
              <a:t>The development cost is also very less.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FFD2B0-4E81-49F6-8AF6-4404E138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4" y="1640187"/>
            <a:ext cx="5801699" cy="37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F474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6359-5CAE-4FD2-83E7-35992E31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68" y="-417752"/>
            <a:ext cx="10514464" cy="1433433"/>
          </a:xfrm>
        </p:spPr>
        <p:txBody>
          <a:bodyPr anchor="b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Companies using Salesforce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454E4B8-BC3D-45CC-B5B9-D82FE09A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31" y="2728866"/>
            <a:ext cx="5517666" cy="3367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7347-6877-4F96-A232-B90B1D9D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27" y="2048448"/>
            <a:ext cx="4122621" cy="36190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</a:pPr>
            <a:endParaRPr lang="en-GB" sz="1800" b="1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</a:pPr>
            <a:endParaRPr lang="en-GB" sz="18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Coco-Cola Enterprise (CCE)</a:t>
            </a:r>
            <a:endParaRPr lang="en-GB" sz="1800"/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HCL Technologies</a:t>
            </a:r>
            <a:endParaRPr lang="en-GB" sz="1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Pizza Hu</a:t>
            </a:r>
            <a:r>
              <a:rPr lang="en-GB" sz="1800" dirty="0">
                <a:ea typeface="+mn-lt"/>
                <a:cs typeface="+mn-lt"/>
              </a:rPr>
              <a:t>t</a:t>
            </a:r>
            <a:endParaRPr lang="en-GB" sz="1800"/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L'Oréal</a:t>
            </a:r>
            <a:endParaRPr lang="en-GB" sz="1800"/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American Express</a:t>
            </a:r>
            <a:endParaRPr lang="en-GB" sz="1800"/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Nikon Instrument</a:t>
            </a:r>
            <a:endParaRPr lang="en-GB" sz="1800"/>
          </a:p>
          <a:p>
            <a:pPr>
              <a:lnSpc>
                <a:spcPct val="90000"/>
              </a:lnSpc>
            </a:pPr>
            <a:r>
              <a:rPr lang="en-GB" sz="1800" b="1" dirty="0">
                <a:ea typeface="+mn-lt"/>
                <a:cs typeface="+mn-lt"/>
              </a:rPr>
              <a:t>Sony</a:t>
            </a:r>
            <a:endParaRPr lang="en-GB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CBCB-5B12-4D28-A25D-60536ECA3592}"/>
              </a:ext>
            </a:extLst>
          </p:cNvPr>
          <p:cNvSpPr txBox="1">
            <a:spLocks/>
          </p:cNvSpPr>
          <p:nvPr/>
        </p:nvSpPr>
        <p:spPr>
          <a:xfrm>
            <a:off x="696438" y="1347031"/>
            <a:ext cx="10824668" cy="1089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sz="2000" dirty="0">
                <a:ea typeface="+mn-lt"/>
                <a:cs typeface="+mn-lt"/>
              </a:rPr>
              <a:t>Today, there are multiple big brands, and new start-ups who are using the Salesforce platform as CRM software and for other services. Below is the list of some popular companies that are using Salesforce for their businesses:</a:t>
            </a:r>
            <a:endParaRPr lang="en-US" sz="200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0DA85ED-DAD7-4318-B8C7-CD1378465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58349"/>
              </p:ext>
            </p:extLst>
          </p:nvPr>
        </p:nvGraphicFramePr>
        <p:xfrm>
          <a:off x="12147176" y="26893"/>
          <a:ext cx="50800" cy="205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273439117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206656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endParaRPr lang="en-GB" sz="135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endParaRPr lang="en-GB" sz="135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8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5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83101-123C-49D2-A9AA-562497DD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39" y="833525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What is an ESP8266?</a:t>
            </a:r>
            <a:endParaRPr lang="en-US" sz="5400"/>
          </a:p>
          <a:p>
            <a:endParaRPr lang="en-GB" sz="5400">
              <a:cs typeface="Calibri Light"/>
            </a:endParaRPr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0893-131C-4CD2-87F0-9712492D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 dirty="0">
                <a:ea typeface="+mn-lt"/>
                <a:cs typeface="+mn-lt"/>
              </a:rPr>
              <a:t>The ESP8266 is a System on a Chip consisting of a micro controller unit and a Wi-Fi transceiver.</a:t>
            </a:r>
            <a:endParaRPr lang="en-US" sz="2000">
              <a:cs typeface="Calibri"/>
            </a:endParaRPr>
          </a:p>
          <a:p>
            <a:pPr algn="just"/>
            <a:r>
              <a:rPr lang="en-GB" sz="2000" dirty="0">
                <a:ea typeface="+mn-lt"/>
                <a:cs typeface="+mn-lt"/>
              </a:rPr>
              <a:t>We can program it like any normal Arduino using the Arduino IDE and also with Python Language.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Also, Wi-Fi communication is there so we can connect to the Internet, host a web server with real web pages.</a:t>
            </a:r>
            <a:endParaRPr lang="en-GB" sz="2000">
              <a:cs typeface="Calibri"/>
            </a:endParaRPr>
          </a:p>
          <a:p>
            <a:pPr algn="just"/>
            <a:r>
              <a:rPr lang="en-GB" sz="2000" dirty="0">
                <a:ea typeface="+mn-lt"/>
                <a:cs typeface="+mn-lt"/>
              </a:rPr>
              <a:t>It can also fetch data from internet using API’s.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It is a very user friendly and low cost device to provide internet connectivity to your projects. 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The module can work both as a Access point (can create hotspot) and as a station (can connect to Wi-Fi)</a:t>
            </a:r>
            <a:endParaRPr lang="en-GB" sz="2200">
              <a:cs typeface="Calibri"/>
            </a:endParaRPr>
          </a:p>
          <a:p>
            <a:endParaRPr lang="en-GB" sz="2200">
              <a:cs typeface="Calibri"/>
            </a:endParaRPr>
          </a:p>
          <a:p>
            <a:endParaRPr lang="en-GB" sz="22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69B6FE-67F4-4E30-8A4A-A3E0A164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" r="145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2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46884-8FFB-4A9C-896D-87F6E67C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>
                <a:cs typeface="Calibri Light"/>
              </a:rPr>
              <a:t>Temperature Sensor DHT11</a:t>
            </a:r>
            <a:endParaRPr lang="en-GB" sz="5400" dirty="0"/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35D4-BC36-414D-B08D-C2E8A79D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3" y="2071316"/>
            <a:ext cx="7509671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000" dirty="0">
                <a:ea typeface="+mn-lt"/>
                <a:cs typeface="+mn-lt"/>
              </a:rPr>
              <a:t>DHT11 is a Humidity and Temperature Sensor, which measure the surrounding air. </a:t>
            </a:r>
            <a:endParaRPr lang="en-US"/>
          </a:p>
          <a:p>
            <a:pPr algn="just"/>
            <a:r>
              <a:rPr lang="en-GB" sz="2000" dirty="0">
                <a:ea typeface="+mn-lt"/>
                <a:cs typeface="+mn-lt"/>
              </a:rPr>
              <a:t>DHT11 can be interface with any microcontroller like Arduino, Raspberry Pi, etc.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DHT11 is a low cost sensor with high reliability and long term stability.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The temperature range of DHT11 is from 0 to 50 degree Celsius with a 2-degree accuracy.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 Humidity range of this sensor is from 20 to 80% with 5% accuracy. 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The sampling rate of this sensor is 1Hz.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DHT11 is small in size with operating voltage from 3 to 5 volts. 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The maximum current used while measuring is 2.5mA.</a:t>
            </a:r>
            <a:endParaRPr lang="en-GB" sz="2000" dirty="0">
              <a:cs typeface="Calibri"/>
            </a:endParaRPr>
          </a:p>
          <a:p>
            <a:endParaRPr lang="en-GB" sz="1200">
              <a:cs typeface="Calibri"/>
            </a:endParaRPr>
          </a:p>
        </p:txBody>
      </p:sp>
      <p:pic>
        <p:nvPicPr>
          <p:cNvPr id="4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7755852-D10C-427E-9C23-013B1C2E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 r="13667" b="-1"/>
          <a:stretch/>
        </p:blipFill>
        <p:spPr>
          <a:xfrm>
            <a:off x="8449031" y="2548901"/>
            <a:ext cx="3031214" cy="31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453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F4741"/>
      </a:accent1>
      <a:accent2>
        <a:srgbClr val="BD702F"/>
      </a:accent2>
      <a:accent3>
        <a:srgbClr val="B4A538"/>
      </a:accent3>
      <a:accent4>
        <a:srgbClr val="89AF2B"/>
      </a:accent4>
      <a:accent5>
        <a:srgbClr val="5EB739"/>
      </a:accent5>
      <a:accent6>
        <a:srgbClr val="2EBA3F"/>
      </a:accent6>
      <a:hlink>
        <a:srgbClr val="31909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897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BrushVTI</vt:lpstr>
      <vt:lpstr>office theme</vt:lpstr>
      <vt:lpstr>Monitor Temperature and Analytics using Salesforce   </vt:lpstr>
      <vt:lpstr>Overview</vt:lpstr>
      <vt:lpstr>Functionality of Project</vt:lpstr>
      <vt:lpstr>What is Salesforce?</vt:lpstr>
      <vt:lpstr>CRM(Customer Relationship Management) </vt:lpstr>
      <vt:lpstr>Why Salesforce?</vt:lpstr>
      <vt:lpstr>Companies using Salesforce</vt:lpstr>
      <vt:lpstr>What is an ESP8266? </vt:lpstr>
      <vt:lpstr>Temperature Sensor DHT11</vt:lpstr>
      <vt:lpstr>RESTful APIs </vt:lpstr>
      <vt:lpstr>HTTP Request</vt:lpstr>
      <vt:lpstr>HTTP Response</vt:lpstr>
      <vt:lpstr>Circuit Diagram</vt:lpstr>
      <vt:lpstr>Project Functionality </vt:lpstr>
      <vt:lpstr>Working</vt:lpstr>
      <vt:lpstr>Sending Data to Salesforce</vt:lpstr>
      <vt:lpstr>Salesforce Debug Logs</vt:lpstr>
      <vt:lpstr>Salesforce Record Inserted</vt:lpstr>
      <vt:lpstr>PowerPoint Presentation</vt:lpstr>
      <vt:lpstr>What user can do?</vt:lpstr>
      <vt:lpstr>Home Page</vt:lpstr>
      <vt:lpstr>Manage Records Data</vt:lpstr>
      <vt:lpstr>Create new report</vt:lpstr>
      <vt:lpstr>Subscribe to Dashboard </vt:lpstr>
      <vt:lpstr>Salesforce Mobile App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Goyal</dc:creator>
  <cp:lastModifiedBy>Munish Goyal</cp:lastModifiedBy>
  <cp:revision>908</cp:revision>
  <dcterms:created xsi:type="dcterms:W3CDTF">2021-02-24T03:20:41Z</dcterms:created>
  <dcterms:modified xsi:type="dcterms:W3CDTF">2021-05-30T12:22:58Z</dcterms:modified>
</cp:coreProperties>
</file>