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6" r:id="rId5"/>
    <p:sldId id="277" r:id="rId6"/>
    <p:sldId id="258" r:id="rId7"/>
    <p:sldId id="257" r:id="rId8"/>
    <p:sldId id="259" r:id="rId9"/>
    <p:sldId id="271" r:id="rId10"/>
    <p:sldId id="260" r:id="rId11"/>
    <p:sldId id="262" r:id="rId12"/>
    <p:sldId id="267" r:id="rId13"/>
    <p:sldId id="263" r:id="rId14"/>
    <p:sldId id="264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B08BD-2235-49A4-A493-E351D71B70DA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943681-5CC2-479D-A261-5FD243DECE19}">
      <dgm:prSet phldrT="[Text]"/>
      <dgm:spPr/>
      <dgm:t>
        <a:bodyPr/>
        <a:lstStyle/>
        <a:p>
          <a:r>
            <a:rPr lang="en-US" dirty="0" smtClean="0"/>
            <a:t>Apply for Internships</a:t>
          </a:r>
          <a:endParaRPr lang="en-US" dirty="0"/>
        </a:p>
      </dgm:t>
    </dgm:pt>
    <dgm:pt modelId="{8A8079BF-5183-4DBD-A2C1-1BCBBEDDD333}" type="parTrans" cxnId="{3319B0E8-7EC1-49B2-97DD-EECDD19DB9B9}">
      <dgm:prSet/>
      <dgm:spPr/>
      <dgm:t>
        <a:bodyPr/>
        <a:lstStyle/>
        <a:p>
          <a:endParaRPr lang="en-US"/>
        </a:p>
      </dgm:t>
    </dgm:pt>
    <dgm:pt modelId="{33C872A9-847E-4838-BD01-AD66BB8A9F7F}" type="sibTrans" cxnId="{3319B0E8-7EC1-49B2-97DD-EECDD19DB9B9}">
      <dgm:prSet/>
      <dgm:spPr/>
      <dgm:t>
        <a:bodyPr/>
        <a:lstStyle/>
        <a:p>
          <a:endParaRPr lang="en-US"/>
        </a:p>
      </dgm:t>
    </dgm:pt>
    <dgm:pt modelId="{A19FA5CF-51FA-4F27-9C98-8F4911B714A5}">
      <dgm:prSet phldrT="[Text]"/>
      <dgm:spPr/>
      <dgm:t>
        <a:bodyPr/>
        <a:lstStyle/>
        <a:p>
          <a:r>
            <a:rPr lang="en-US" dirty="0" smtClean="0"/>
            <a:t>Interview for Internships</a:t>
          </a:r>
          <a:endParaRPr lang="en-US" dirty="0"/>
        </a:p>
      </dgm:t>
    </dgm:pt>
    <dgm:pt modelId="{2A8C3CDF-C5AF-4098-ABE3-8524F125A589}" type="parTrans" cxnId="{9BEE3943-869D-4B6B-98B0-98EED68D78AB}">
      <dgm:prSet/>
      <dgm:spPr/>
      <dgm:t>
        <a:bodyPr/>
        <a:lstStyle/>
        <a:p>
          <a:endParaRPr lang="en-US"/>
        </a:p>
      </dgm:t>
    </dgm:pt>
    <dgm:pt modelId="{B934FCB9-BC79-4523-A49F-3A2EDB47950D}" type="sibTrans" cxnId="{9BEE3943-869D-4B6B-98B0-98EED68D78AB}">
      <dgm:prSet/>
      <dgm:spPr/>
      <dgm:t>
        <a:bodyPr/>
        <a:lstStyle/>
        <a:p>
          <a:endParaRPr lang="en-US"/>
        </a:p>
      </dgm:t>
    </dgm:pt>
    <dgm:pt modelId="{1333A6E5-33BB-4770-B67F-79B573D25448}">
      <dgm:prSet phldrT="[Text]"/>
      <dgm:spPr/>
      <dgm:t>
        <a:bodyPr/>
        <a:lstStyle/>
        <a:p>
          <a:r>
            <a:rPr lang="en-US" dirty="0" smtClean="0"/>
            <a:t>Get Internship!</a:t>
          </a:r>
          <a:endParaRPr lang="en-US" dirty="0"/>
        </a:p>
      </dgm:t>
    </dgm:pt>
    <dgm:pt modelId="{71C13770-809E-4ADD-A6F5-BFEC3E9B91D4}" type="parTrans" cxnId="{86C5987D-7559-45FA-A9AC-55FC8F821E53}">
      <dgm:prSet/>
      <dgm:spPr/>
      <dgm:t>
        <a:bodyPr/>
        <a:lstStyle/>
        <a:p>
          <a:endParaRPr lang="en-US"/>
        </a:p>
      </dgm:t>
    </dgm:pt>
    <dgm:pt modelId="{DFD11F4E-98A9-46F6-A1BA-FD9DA29FAC38}" type="sibTrans" cxnId="{86C5987D-7559-45FA-A9AC-55FC8F821E53}">
      <dgm:prSet/>
      <dgm:spPr/>
      <dgm:t>
        <a:bodyPr/>
        <a:lstStyle/>
        <a:p>
          <a:endParaRPr lang="en-US"/>
        </a:p>
      </dgm:t>
    </dgm:pt>
    <dgm:pt modelId="{EF96BB74-1090-4492-9593-9F6DDA3C2033}">
      <dgm:prSet phldrT="[Text]"/>
      <dgm:spPr/>
      <dgm:t>
        <a:bodyPr/>
        <a:lstStyle/>
        <a:p>
          <a:r>
            <a:rPr lang="en-US" dirty="0" smtClean="0"/>
            <a:t>Get Approval for Internship</a:t>
          </a:r>
          <a:endParaRPr lang="en-US" dirty="0"/>
        </a:p>
      </dgm:t>
    </dgm:pt>
    <dgm:pt modelId="{26C8F4BB-3051-41F0-BD15-FAED2C60CB55}" type="parTrans" cxnId="{1B65C961-3F66-4D3D-8000-E6EA6D318E83}">
      <dgm:prSet/>
      <dgm:spPr/>
      <dgm:t>
        <a:bodyPr/>
        <a:lstStyle/>
        <a:p>
          <a:endParaRPr lang="en-US"/>
        </a:p>
      </dgm:t>
    </dgm:pt>
    <dgm:pt modelId="{6E5A28E0-2D37-4E02-8326-46DB0F90859E}" type="sibTrans" cxnId="{1B65C961-3F66-4D3D-8000-E6EA6D318E83}">
      <dgm:prSet/>
      <dgm:spPr/>
      <dgm:t>
        <a:bodyPr/>
        <a:lstStyle/>
        <a:p>
          <a:endParaRPr lang="en-US"/>
        </a:p>
      </dgm:t>
    </dgm:pt>
    <dgm:pt modelId="{7DF9FA5A-9941-4048-BD64-10187403EAEA}">
      <dgm:prSet phldrT="[Text]"/>
      <dgm:spPr/>
      <dgm:t>
        <a:bodyPr/>
        <a:lstStyle/>
        <a:p>
          <a:r>
            <a:rPr lang="en-US" dirty="0" smtClean="0"/>
            <a:t>Complete the Internship</a:t>
          </a:r>
          <a:endParaRPr lang="en-US" dirty="0"/>
        </a:p>
      </dgm:t>
    </dgm:pt>
    <dgm:pt modelId="{DBAD3F84-F49B-4989-8711-37DC866ECC3A}" type="parTrans" cxnId="{8A53E375-2A81-4C28-920E-AC037C302AB9}">
      <dgm:prSet/>
      <dgm:spPr/>
      <dgm:t>
        <a:bodyPr/>
        <a:lstStyle/>
        <a:p>
          <a:endParaRPr lang="en-US"/>
        </a:p>
      </dgm:t>
    </dgm:pt>
    <dgm:pt modelId="{FA08F3E9-5854-4B7D-8538-FE54CD7F7015}" type="sibTrans" cxnId="{8A53E375-2A81-4C28-920E-AC037C302AB9}">
      <dgm:prSet/>
      <dgm:spPr/>
      <dgm:t>
        <a:bodyPr/>
        <a:lstStyle/>
        <a:p>
          <a:endParaRPr lang="en-US"/>
        </a:p>
      </dgm:t>
    </dgm:pt>
    <dgm:pt modelId="{035F4E04-B3EB-472E-9D64-8AC7EAA7420F}">
      <dgm:prSet/>
      <dgm:spPr/>
      <dgm:t>
        <a:bodyPr/>
        <a:lstStyle/>
        <a:p>
          <a:r>
            <a:rPr lang="en-US" dirty="0" smtClean="0"/>
            <a:t>Write Internship Report</a:t>
          </a:r>
          <a:endParaRPr lang="en-US" dirty="0"/>
        </a:p>
      </dgm:t>
    </dgm:pt>
    <dgm:pt modelId="{7A128066-CC25-4B5B-8C6F-125D03EDCED5}" type="parTrans" cxnId="{68A6A113-DEBE-41D8-935C-F267326B4184}">
      <dgm:prSet/>
      <dgm:spPr/>
      <dgm:t>
        <a:bodyPr/>
        <a:lstStyle/>
        <a:p>
          <a:endParaRPr lang="en-US"/>
        </a:p>
      </dgm:t>
    </dgm:pt>
    <dgm:pt modelId="{167DEE1F-792A-4A3E-A671-E9264BDBDF5B}" type="sibTrans" cxnId="{68A6A113-DEBE-41D8-935C-F267326B4184}">
      <dgm:prSet/>
      <dgm:spPr/>
      <dgm:t>
        <a:bodyPr/>
        <a:lstStyle/>
        <a:p>
          <a:endParaRPr lang="en-US"/>
        </a:p>
      </dgm:t>
    </dgm:pt>
    <dgm:pt modelId="{D8F89854-6033-4800-88CE-6FEB11CFED5E}" type="pres">
      <dgm:prSet presAssocID="{846B08BD-2235-49A4-A493-E351D71B70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83298-7CCD-4361-AAA7-FA91FE97E240}" type="pres">
      <dgm:prSet presAssocID="{E4943681-5CC2-479D-A261-5FD243DECE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F5BA6-1A65-48AF-97E3-3DD0E91673F6}" type="pres">
      <dgm:prSet presAssocID="{33C872A9-847E-4838-BD01-AD66BB8A9F7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DC35200-DFE8-42A8-9A0B-9D88A7641C6A}" type="pres">
      <dgm:prSet presAssocID="{33C872A9-847E-4838-BD01-AD66BB8A9F7F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E61753F6-3626-49C3-9A24-7385F99A9E7F}" type="pres">
      <dgm:prSet presAssocID="{A19FA5CF-51FA-4F27-9C98-8F4911B714A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9949-7AFF-4D6B-A869-F5400B8D04D5}" type="pres">
      <dgm:prSet presAssocID="{B934FCB9-BC79-4523-A49F-3A2EDB4795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6DDE2D3-D098-48DE-B74E-985DC5A84749}" type="pres">
      <dgm:prSet presAssocID="{B934FCB9-BC79-4523-A49F-3A2EDB47950D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056DD89-03C2-4E8B-B13E-8AD0EFB8DB1D}" type="pres">
      <dgm:prSet presAssocID="{1333A6E5-33BB-4770-B67F-79B573D2544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DBC4-7657-4D35-9E73-C403E35CDAF4}" type="pres">
      <dgm:prSet presAssocID="{DFD11F4E-98A9-46F6-A1BA-FD9DA29FAC3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BF57358-CF9A-47CB-B7D1-35E2CAA9B5C3}" type="pres">
      <dgm:prSet presAssocID="{DFD11F4E-98A9-46F6-A1BA-FD9DA29FAC38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19B1AE1-6978-4AC1-A1D2-C4F29BCFBD6D}" type="pres">
      <dgm:prSet presAssocID="{EF96BB74-1090-4492-9593-9F6DDA3C203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478B3-3097-4B79-83F5-F928B748B53D}" type="pres">
      <dgm:prSet presAssocID="{6E5A28E0-2D37-4E02-8326-46DB0F90859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9D0B2DE-117A-4E7B-82FF-F525D6DF0512}" type="pres">
      <dgm:prSet presAssocID="{6E5A28E0-2D37-4E02-8326-46DB0F90859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3F660184-106C-4625-907A-EFA4C799C326}" type="pres">
      <dgm:prSet presAssocID="{7DF9FA5A-9941-4048-BD64-10187403EA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A2F54-FC5B-45D7-B9D1-4DA739BCCDF8}" type="pres">
      <dgm:prSet presAssocID="{FA08F3E9-5854-4B7D-8538-FE54CD7F7015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93B778F-7593-4F03-ABA8-FC6F66D33744}" type="pres">
      <dgm:prSet presAssocID="{FA08F3E9-5854-4B7D-8538-FE54CD7F7015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19EB4FBE-CFAB-4B84-B193-933EC68D79EA}" type="pres">
      <dgm:prSet presAssocID="{035F4E04-B3EB-472E-9D64-8AC7EAA7420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08D64D-0017-4FE0-B56C-D6E8B12E3739}" type="presOf" srcId="{DFD11F4E-98A9-46F6-A1BA-FD9DA29FAC38}" destId="{8BF57358-CF9A-47CB-B7D1-35E2CAA9B5C3}" srcOrd="1" destOrd="0" presId="urn:microsoft.com/office/officeart/2005/8/layout/bProcess3"/>
    <dgm:cxn modelId="{606589E9-9222-4423-BD0F-53842E352E7E}" type="presOf" srcId="{035F4E04-B3EB-472E-9D64-8AC7EAA7420F}" destId="{19EB4FBE-CFAB-4B84-B193-933EC68D79EA}" srcOrd="0" destOrd="0" presId="urn:microsoft.com/office/officeart/2005/8/layout/bProcess3"/>
    <dgm:cxn modelId="{CDF4C908-2A03-407A-AB92-19BAE81AAE37}" type="presOf" srcId="{846B08BD-2235-49A4-A493-E351D71B70DA}" destId="{D8F89854-6033-4800-88CE-6FEB11CFED5E}" srcOrd="0" destOrd="0" presId="urn:microsoft.com/office/officeart/2005/8/layout/bProcess3"/>
    <dgm:cxn modelId="{3319B0E8-7EC1-49B2-97DD-EECDD19DB9B9}" srcId="{846B08BD-2235-49A4-A493-E351D71B70DA}" destId="{E4943681-5CC2-479D-A261-5FD243DECE19}" srcOrd="0" destOrd="0" parTransId="{8A8079BF-5183-4DBD-A2C1-1BCBBEDDD333}" sibTransId="{33C872A9-847E-4838-BD01-AD66BB8A9F7F}"/>
    <dgm:cxn modelId="{EAB490A9-0EDE-4EB2-BC7B-2583EB57B149}" type="presOf" srcId="{33C872A9-847E-4838-BD01-AD66BB8A9F7F}" destId="{4DC35200-DFE8-42A8-9A0B-9D88A7641C6A}" srcOrd="1" destOrd="0" presId="urn:microsoft.com/office/officeart/2005/8/layout/bProcess3"/>
    <dgm:cxn modelId="{68A6A113-DEBE-41D8-935C-F267326B4184}" srcId="{846B08BD-2235-49A4-A493-E351D71B70DA}" destId="{035F4E04-B3EB-472E-9D64-8AC7EAA7420F}" srcOrd="5" destOrd="0" parTransId="{7A128066-CC25-4B5B-8C6F-125D03EDCED5}" sibTransId="{167DEE1F-792A-4A3E-A671-E9264BDBDF5B}"/>
    <dgm:cxn modelId="{F1BC6C3F-8A32-4CCF-AB72-DB49DE4AE13B}" type="presOf" srcId="{DFD11F4E-98A9-46F6-A1BA-FD9DA29FAC38}" destId="{E930DBC4-7657-4D35-9E73-C403E35CDAF4}" srcOrd="0" destOrd="0" presId="urn:microsoft.com/office/officeart/2005/8/layout/bProcess3"/>
    <dgm:cxn modelId="{2A1818B4-1425-4323-A9EA-A3C0C25EC0D7}" type="presOf" srcId="{B934FCB9-BC79-4523-A49F-3A2EDB47950D}" destId="{86DDE2D3-D098-48DE-B74E-985DC5A84749}" srcOrd="1" destOrd="0" presId="urn:microsoft.com/office/officeart/2005/8/layout/bProcess3"/>
    <dgm:cxn modelId="{38FB600F-1586-4E6C-B565-0B94F2FDB682}" type="presOf" srcId="{7DF9FA5A-9941-4048-BD64-10187403EAEA}" destId="{3F660184-106C-4625-907A-EFA4C799C326}" srcOrd="0" destOrd="0" presId="urn:microsoft.com/office/officeart/2005/8/layout/bProcess3"/>
    <dgm:cxn modelId="{7C77027F-01EE-4144-B601-217A33609EC9}" type="presOf" srcId="{FA08F3E9-5854-4B7D-8538-FE54CD7F7015}" destId="{0CAA2F54-FC5B-45D7-B9D1-4DA739BCCDF8}" srcOrd="0" destOrd="0" presId="urn:microsoft.com/office/officeart/2005/8/layout/bProcess3"/>
    <dgm:cxn modelId="{9BEE3943-869D-4B6B-98B0-98EED68D78AB}" srcId="{846B08BD-2235-49A4-A493-E351D71B70DA}" destId="{A19FA5CF-51FA-4F27-9C98-8F4911B714A5}" srcOrd="1" destOrd="0" parTransId="{2A8C3CDF-C5AF-4098-ABE3-8524F125A589}" sibTransId="{B934FCB9-BC79-4523-A49F-3A2EDB47950D}"/>
    <dgm:cxn modelId="{8A53E375-2A81-4C28-920E-AC037C302AB9}" srcId="{846B08BD-2235-49A4-A493-E351D71B70DA}" destId="{7DF9FA5A-9941-4048-BD64-10187403EAEA}" srcOrd="4" destOrd="0" parTransId="{DBAD3F84-F49B-4989-8711-37DC866ECC3A}" sibTransId="{FA08F3E9-5854-4B7D-8538-FE54CD7F7015}"/>
    <dgm:cxn modelId="{B39078CB-100E-4C4C-BAD8-60C739AEEBEA}" type="presOf" srcId="{B934FCB9-BC79-4523-A49F-3A2EDB47950D}" destId="{9F399949-7AFF-4D6B-A869-F5400B8D04D5}" srcOrd="0" destOrd="0" presId="urn:microsoft.com/office/officeart/2005/8/layout/bProcess3"/>
    <dgm:cxn modelId="{86C5987D-7559-45FA-A9AC-55FC8F821E53}" srcId="{846B08BD-2235-49A4-A493-E351D71B70DA}" destId="{1333A6E5-33BB-4770-B67F-79B573D25448}" srcOrd="2" destOrd="0" parTransId="{71C13770-809E-4ADD-A6F5-BFEC3E9B91D4}" sibTransId="{DFD11F4E-98A9-46F6-A1BA-FD9DA29FAC38}"/>
    <dgm:cxn modelId="{AA3E45C8-300F-48FF-B31A-30999BEF8844}" type="presOf" srcId="{6E5A28E0-2D37-4E02-8326-46DB0F90859E}" destId="{C9D0B2DE-117A-4E7B-82FF-F525D6DF0512}" srcOrd="1" destOrd="0" presId="urn:microsoft.com/office/officeart/2005/8/layout/bProcess3"/>
    <dgm:cxn modelId="{9C17C342-1333-4351-A44D-9265B540C02E}" type="presOf" srcId="{A19FA5CF-51FA-4F27-9C98-8F4911B714A5}" destId="{E61753F6-3626-49C3-9A24-7385F99A9E7F}" srcOrd="0" destOrd="0" presId="urn:microsoft.com/office/officeart/2005/8/layout/bProcess3"/>
    <dgm:cxn modelId="{1B65C961-3F66-4D3D-8000-E6EA6D318E83}" srcId="{846B08BD-2235-49A4-A493-E351D71B70DA}" destId="{EF96BB74-1090-4492-9593-9F6DDA3C2033}" srcOrd="3" destOrd="0" parTransId="{26C8F4BB-3051-41F0-BD15-FAED2C60CB55}" sibTransId="{6E5A28E0-2D37-4E02-8326-46DB0F90859E}"/>
    <dgm:cxn modelId="{9BC43892-0E6C-4E3A-915A-CCD689DAEA20}" type="presOf" srcId="{EF96BB74-1090-4492-9593-9F6DDA3C2033}" destId="{E19B1AE1-6978-4AC1-A1D2-C4F29BCFBD6D}" srcOrd="0" destOrd="0" presId="urn:microsoft.com/office/officeart/2005/8/layout/bProcess3"/>
    <dgm:cxn modelId="{48333D89-5B28-4EE2-B717-E6811D1E5300}" type="presOf" srcId="{6E5A28E0-2D37-4E02-8326-46DB0F90859E}" destId="{434478B3-3097-4B79-83F5-F928B748B53D}" srcOrd="0" destOrd="0" presId="urn:microsoft.com/office/officeart/2005/8/layout/bProcess3"/>
    <dgm:cxn modelId="{A05124D1-7419-46A9-90BB-A64F9183BD04}" type="presOf" srcId="{FA08F3E9-5854-4B7D-8538-FE54CD7F7015}" destId="{093B778F-7593-4F03-ABA8-FC6F66D33744}" srcOrd="1" destOrd="0" presId="urn:microsoft.com/office/officeart/2005/8/layout/bProcess3"/>
    <dgm:cxn modelId="{FFF5D49B-D9DF-4E3B-9964-F8BEE7707917}" type="presOf" srcId="{1333A6E5-33BB-4770-B67F-79B573D25448}" destId="{9056DD89-03C2-4E8B-B13E-8AD0EFB8DB1D}" srcOrd="0" destOrd="0" presId="urn:microsoft.com/office/officeart/2005/8/layout/bProcess3"/>
    <dgm:cxn modelId="{4FF019A0-A59D-4420-9109-4A2BDE9C1B72}" type="presOf" srcId="{E4943681-5CC2-479D-A261-5FD243DECE19}" destId="{29F83298-7CCD-4361-AAA7-FA91FE97E240}" srcOrd="0" destOrd="0" presId="urn:microsoft.com/office/officeart/2005/8/layout/bProcess3"/>
    <dgm:cxn modelId="{7C60E2AA-33EF-4EFA-9D04-796E5F0F36F7}" type="presOf" srcId="{33C872A9-847E-4838-BD01-AD66BB8A9F7F}" destId="{660F5BA6-1A65-48AF-97E3-3DD0E91673F6}" srcOrd="0" destOrd="0" presId="urn:microsoft.com/office/officeart/2005/8/layout/bProcess3"/>
    <dgm:cxn modelId="{C53751FB-E560-495D-B069-EA2B2753C8DF}" type="presParOf" srcId="{D8F89854-6033-4800-88CE-6FEB11CFED5E}" destId="{29F83298-7CCD-4361-AAA7-FA91FE97E240}" srcOrd="0" destOrd="0" presId="urn:microsoft.com/office/officeart/2005/8/layout/bProcess3"/>
    <dgm:cxn modelId="{F835DCEC-38E8-487F-BA39-4A5D629D4BBA}" type="presParOf" srcId="{D8F89854-6033-4800-88CE-6FEB11CFED5E}" destId="{660F5BA6-1A65-48AF-97E3-3DD0E91673F6}" srcOrd="1" destOrd="0" presId="urn:microsoft.com/office/officeart/2005/8/layout/bProcess3"/>
    <dgm:cxn modelId="{BE031200-F35A-4C4A-BB93-56EBD2FAE1AD}" type="presParOf" srcId="{660F5BA6-1A65-48AF-97E3-3DD0E91673F6}" destId="{4DC35200-DFE8-42A8-9A0B-9D88A7641C6A}" srcOrd="0" destOrd="0" presId="urn:microsoft.com/office/officeart/2005/8/layout/bProcess3"/>
    <dgm:cxn modelId="{3EBEB3A8-3420-47AE-A0E9-5A97A4911010}" type="presParOf" srcId="{D8F89854-6033-4800-88CE-6FEB11CFED5E}" destId="{E61753F6-3626-49C3-9A24-7385F99A9E7F}" srcOrd="2" destOrd="0" presId="urn:microsoft.com/office/officeart/2005/8/layout/bProcess3"/>
    <dgm:cxn modelId="{12EA30AD-07ED-406F-9ED7-B63D4EFD94E8}" type="presParOf" srcId="{D8F89854-6033-4800-88CE-6FEB11CFED5E}" destId="{9F399949-7AFF-4D6B-A869-F5400B8D04D5}" srcOrd="3" destOrd="0" presId="urn:microsoft.com/office/officeart/2005/8/layout/bProcess3"/>
    <dgm:cxn modelId="{546BA6E5-07A0-40D6-A67C-646666ED3B27}" type="presParOf" srcId="{9F399949-7AFF-4D6B-A869-F5400B8D04D5}" destId="{86DDE2D3-D098-48DE-B74E-985DC5A84749}" srcOrd="0" destOrd="0" presId="urn:microsoft.com/office/officeart/2005/8/layout/bProcess3"/>
    <dgm:cxn modelId="{626478B5-A652-4C9F-9057-6C483A031EAC}" type="presParOf" srcId="{D8F89854-6033-4800-88CE-6FEB11CFED5E}" destId="{9056DD89-03C2-4E8B-B13E-8AD0EFB8DB1D}" srcOrd="4" destOrd="0" presId="urn:microsoft.com/office/officeart/2005/8/layout/bProcess3"/>
    <dgm:cxn modelId="{7D4255A5-D8AB-43C4-B9FB-035E033FEADD}" type="presParOf" srcId="{D8F89854-6033-4800-88CE-6FEB11CFED5E}" destId="{E930DBC4-7657-4D35-9E73-C403E35CDAF4}" srcOrd="5" destOrd="0" presId="urn:microsoft.com/office/officeart/2005/8/layout/bProcess3"/>
    <dgm:cxn modelId="{597AE51E-630E-4E4E-8A98-E3B98B4921FB}" type="presParOf" srcId="{E930DBC4-7657-4D35-9E73-C403E35CDAF4}" destId="{8BF57358-CF9A-47CB-B7D1-35E2CAA9B5C3}" srcOrd="0" destOrd="0" presId="urn:microsoft.com/office/officeart/2005/8/layout/bProcess3"/>
    <dgm:cxn modelId="{D159E223-890D-4897-BFC7-6344B04B57B5}" type="presParOf" srcId="{D8F89854-6033-4800-88CE-6FEB11CFED5E}" destId="{E19B1AE1-6978-4AC1-A1D2-C4F29BCFBD6D}" srcOrd="6" destOrd="0" presId="urn:microsoft.com/office/officeart/2005/8/layout/bProcess3"/>
    <dgm:cxn modelId="{F2281F09-47A9-46D1-B7C0-4306B10DEC29}" type="presParOf" srcId="{D8F89854-6033-4800-88CE-6FEB11CFED5E}" destId="{434478B3-3097-4B79-83F5-F928B748B53D}" srcOrd="7" destOrd="0" presId="urn:microsoft.com/office/officeart/2005/8/layout/bProcess3"/>
    <dgm:cxn modelId="{D52DF9BE-FD1C-4468-8766-90ED730B62C1}" type="presParOf" srcId="{434478B3-3097-4B79-83F5-F928B748B53D}" destId="{C9D0B2DE-117A-4E7B-82FF-F525D6DF0512}" srcOrd="0" destOrd="0" presId="urn:microsoft.com/office/officeart/2005/8/layout/bProcess3"/>
    <dgm:cxn modelId="{296D9DCD-4A05-4E83-9235-8AADDE109D70}" type="presParOf" srcId="{D8F89854-6033-4800-88CE-6FEB11CFED5E}" destId="{3F660184-106C-4625-907A-EFA4C799C326}" srcOrd="8" destOrd="0" presId="urn:microsoft.com/office/officeart/2005/8/layout/bProcess3"/>
    <dgm:cxn modelId="{B7D4C1EF-9A1F-4570-91BE-0F40BAD73D45}" type="presParOf" srcId="{D8F89854-6033-4800-88CE-6FEB11CFED5E}" destId="{0CAA2F54-FC5B-45D7-B9D1-4DA739BCCDF8}" srcOrd="9" destOrd="0" presId="urn:microsoft.com/office/officeart/2005/8/layout/bProcess3"/>
    <dgm:cxn modelId="{FE824550-A433-4A20-A406-F16B66DEF99C}" type="presParOf" srcId="{0CAA2F54-FC5B-45D7-B9D1-4DA739BCCDF8}" destId="{093B778F-7593-4F03-ABA8-FC6F66D33744}" srcOrd="0" destOrd="0" presId="urn:microsoft.com/office/officeart/2005/8/layout/bProcess3"/>
    <dgm:cxn modelId="{7F995D18-2A12-4956-9B0C-F4A18C0A7644}" type="presParOf" srcId="{D8F89854-6033-4800-88CE-6FEB11CFED5E}" destId="{19EB4FBE-CFAB-4B84-B193-933EC68D79E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6B08BD-2235-49A4-A493-E351D71B70DA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943681-5CC2-479D-A261-5FD243DECE19}">
      <dgm:prSet phldrT="[Text]"/>
      <dgm:spPr/>
      <dgm:t>
        <a:bodyPr/>
        <a:lstStyle/>
        <a:p>
          <a:r>
            <a:rPr lang="en-US" dirty="0" smtClean="0"/>
            <a:t>Apply for Internships</a:t>
          </a:r>
          <a:endParaRPr lang="en-US" dirty="0"/>
        </a:p>
      </dgm:t>
    </dgm:pt>
    <dgm:pt modelId="{8A8079BF-5183-4DBD-A2C1-1BCBBEDDD333}" type="parTrans" cxnId="{3319B0E8-7EC1-49B2-97DD-EECDD19DB9B9}">
      <dgm:prSet/>
      <dgm:spPr/>
      <dgm:t>
        <a:bodyPr/>
        <a:lstStyle/>
        <a:p>
          <a:endParaRPr lang="en-US"/>
        </a:p>
      </dgm:t>
    </dgm:pt>
    <dgm:pt modelId="{33C872A9-847E-4838-BD01-AD66BB8A9F7F}" type="sibTrans" cxnId="{3319B0E8-7EC1-49B2-97DD-EECDD19DB9B9}">
      <dgm:prSet/>
      <dgm:spPr/>
      <dgm:t>
        <a:bodyPr/>
        <a:lstStyle/>
        <a:p>
          <a:endParaRPr lang="en-US"/>
        </a:p>
      </dgm:t>
    </dgm:pt>
    <dgm:pt modelId="{A19FA5CF-51FA-4F27-9C98-8F4911B714A5}">
      <dgm:prSet phldrT="[Text]"/>
      <dgm:spPr/>
      <dgm:t>
        <a:bodyPr/>
        <a:lstStyle/>
        <a:p>
          <a:r>
            <a:rPr lang="en-US" dirty="0" smtClean="0"/>
            <a:t>Interview for Internships</a:t>
          </a:r>
          <a:endParaRPr lang="en-US" dirty="0"/>
        </a:p>
      </dgm:t>
    </dgm:pt>
    <dgm:pt modelId="{2A8C3CDF-C5AF-4098-ABE3-8524F125A589}" type="parTrans" cxnId="{9BEE3943-869D-4B6B-98B0-98EED68D78AB}">
      <dgm:prSet/>
      <dgm:spPr/>
      <dgm:t>
        <a:bodyPr/>
        <a:lstStyle/>
        <a:p>
          <a:endParaRPr lang="en-US"/>
        </a:p>
      </dgm:t>
    </dgm:pt>
    <dgm:pt modelId="{B934FCB9-BC79-4523-A49F-3A2EDB47950D}" type="sibTrans" cxnId="{9BEE3943-869D-4B6B-98B0-98EED68D78AB}">
      <dgm:prSet/>
      <dgm:spPr/>
      <dgm:t>
        <a:bodyPr/>
        <a:lstStyle/>
        <a:p>
          <a:endParaRPr lang="en-US"/>
        </a:p>
      </dgm:t>
    </dgm:pt>
    <dgm:pt modelId="{1333A6E5-33BB-4770-B67F-79B573D25448}">
      <dgm:prSet phldrT="[Text]"/>
      <dgm:spPr/>
      <dgm:t>
        <a:bodyPr/>
        <a:lstStyle/>
        <a:p>
          <a:r>
            <a:rPr lang="en-US" dirty="0" smtClean="0"/>
            <a:t>Get Internship!</a:t>
          </a:r>
          <a:endParaRPr lang="en-US" dirty="0"/>
        </a:p>
      </dgm:t>
    </dgm:pt>
    <dgm:pt modelId="{71C13770-809E-4ADD-A6F5-BFEC3E9B91D4}" type="parTrans" cxnId="{86C5987D-7559-45FA-A9AC-55FC8F821E53}">
      <dgm:prSet/>
      <dgm:spPr/>
      <dgm:t>
        <a:bodyPr/>
        <a:lstStyle/>
        <a:p>
          <a:endParaRPr lang="en-US"/>
        </a:p>
      </dgm:t>
    </dgm:pt>
    <dgm:pt modelId="{DFD11F4E-98A9-46F6-A1BA-FD9DA29FAC38}" type="sibTrans" cxnId="{86C5987D-7559-45FA-A9AC-55FC8F821E53}">
      <dgm:prSet/>
      <dgm:spPr/>
      <dgm:t>
        <a:bodyPr/>
        <a:lstStyle/>
        <a:p>
          <a:endParaRPr lang="en-US"/>
        </a:p>
      </dgm:t>
    </dgm:pt>
    <dgm:pt modelId="{EF96BB74-1090-4492-9593-9F6DDA3C2033}">
      <dgm:prSet phldrT="[Text]"/>
      <dgm:spPr/>
      <dgm:t>
        <a:bodyPr/>
        <a:lstStyle/>
        <a:p>
          <a:r>
            <a:rPr lang="en-US" dirty="0" smtClean="0"/>
            <a:t>Get Approval for Internship</a:t>
          </a:r>
          <a:endParaRPr lang="en-US" dirty="0"/>
        </a:p>
      </dgm:t>
    </dgm:pt>
    <dgm:pt modelId="{26C8F4BB-3051-41F0-BD15-FAED2C60CB55}" type="parTrans" cxnId="{1B65C961-3F66-4D3D-8000-E6EA6D318E83}">
      <dgm:prSet/>
      <dgm:spPr/>
      <dgm:t>
        <a:bodyPr/>
        <a:lstStyle/>
        <a:p>
          <a:endParaRPr lang="en-US"/>
        </a:p>
      </dgm:t>
    </dgm:pt>
    <dgm:pt modelId="{6E5A28E0-2D37-4E02-8326-46DB0F90859E}" type="sibTrans" cxnId="{1B65C961-3F66-4D3D-8000-E6EA6D318E83}">
      <dgm:prSet/>
      <dgm:spPr/>
      <dgm:t>
        <a:bodyPr/>
        <a:lstStyle/>
        <a:p>
          <a:endParaRPr lang="en-US"/>
        </a:p>
      </dgm:t>
    </dgm:pt>
    <dgm:pt modelId="{7DF9FA5A-9941-4048-BD64-10187403EAEA}">
      <dgm:prSet phldrT="[Text]"/>
      <dgm:spPr/>
      <dgm:t>
        <a:bodyPr/>
        <a:lstStyle/>
        <a:p>
          <a:r>
            <a:rPr lang="en-US" dirty="0" smtClean="0"/>
            <a:t>Complete the Internship</a:t>
          </a:r>
          <a:endParaRPr lang="en-US" dirty="0"/>
        </a:p>
      </dgm:t>
    </dgm:pt>
    <dgm:pt modelId="{DBAD3F84-F49B-4989-8711-37DC866ECC3A}" type="parTrans" cxnId="{8A53E375-2A81-4C28-920E-AC037C302AB9}">
      <dgm:prSet/>
      <dgm:spPr/>
      <dgm:t>
        <a:bodyPr/>
        <a:lstStyle/>
        <a:p>
          <a:endParaRPr lang="en-US"/>
        </a:p>
      </dgm:t>
    </dgm:pt>
    <dgm:pt modelId="{FA08F3E9-5854-4B7D-8538-FE54CD7F7015}" type="sibTrans" cxnId="{8A53E375-2A81-4C28-920E-AC037C302AB9}">
      <dgm:prSet/>
      <dgm:spPr/>
      <dgm:t>
        <a:bodyPr/>
        <a:lstStyle/>
        <a:p>
          <a:endParaRPr lang="en-US"/>
        </a:p>
      </dgm:t>
    </dgm:pt>
    <dgm:pt modelId="{035F4E04-B3EB-472E-9D64-8AC7EAA7420F}">
      <dgm:prSet/>
      <dgm:spPr/>
      <dgm:t>
        <a:bodyPr/>
        <a:lstStyle/>
        <a:p>
          <a:r>
            <a:rPr lang="en-US" dirty="0" smtClean="0"/>
            <a:t>Write Internship Report</a:t>
          </a:r>
          <a:endParaRPr lang="en-US" dirty="0"/>
        </a:p>
      </dgm:t>
    </dgm:pt>
    <dgm:pt modelId="{7A128066-CC25-4B5B-8C6F-125D03EDCED5}" type="parTrans" cxnId="{68A6A113-DEBE-41D8-935C-F267326B4184}">
      <dgm:prSet/>
      <dgm:spPr/>
      <dgm:t>
        <a:bodyPr/>
        <a:lstStyle/>
        <a:p>
          <a:endParaRPr lang="en-US"/>
        </a:p>
      </dgm:t>
    </dgm:pt>
    <dgm:pt modelId="{167DEE1F-792A-4A3E-A671-E9264BDBDF5B}" type="sibTrans" cxnId="{68A6A113-DEBE-41D8-935C-F267326B4184}">
      <dgm:prSet/>
      <dgm:spPr/>
      <dgm:t>
        <a:bodyPr/>
        <a:lstStyle/>
        <a:p>
          <a:endParaRPr lang="en-US"/>
        </a:p>
      </dgm:t>
    </dgm:pt>
    <dgm:pt modelId="{D8F89854-6033-4800-88CE-6FEB11CFED5E}" type="pres">
      <dgm:prSet presAssocID="{846B08BD-2235-49A4-A493-E351D71B70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83298-7CCD-4361-AAA7-FA91FE97E240}" type="pres">
      <dgm:prSet presAssocID="{E4943681-5CC2-479D-A261-5FD243DECE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F5BA6-1A65-48AF-97E3-3DD0E91673F6}" type="pres">
      <dgm:prSet presAssocID="{33C872A9-847E-4838-BD01-AD66BB8A9F7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DC35200-DFE8-42A8-9A0B-9D88A7641C6A}" type="pres">
      <dgm:prSet presAssocID="{33C872A9-847E-4838-BD01-AD66BB8A9F7F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E61753F6-3626-49C3-9A24-7385F99A9E7F}" type="pres">
      <dgm:prSet presAssocID="{A19FA5CF-51FA-4F27-9C98-8F4911B714A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9949-7AFF-4D6B-A869-F5400B8D04D5}" type="pres">
      <dgm:prSet presAssocID="{B934FCB9-BC79-4523-A49F-3A2EDB4795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6DDE2D3-D098-48DE-B74E-985DC5A84749}" type="pres">
      <dgm:prSet presAssocID="{B934FCB9-BC79-4523-A49F-3A2EDB47950D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056DD89-03C2-4E8B-B13E-8AD0EFB8DB1D}" type="pres">
      <dgm:prSet presAssocID="{1333A6E5-33BB-4770-B67F-79B573D2544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DBC4-7657-4D35-9E73-C403E35CDAF4}" type="pres">
      <dgm:prSet presAssocID="{DFD11F4E-98A9-46F6-A1BA-FD9DA29FAC3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BF57358-CF9A-47CB-B7D1-35E2CAA9B5C3}" type="pres">
      <dgm:prSet presAssocID="{DFD11F4E-98A9-46F6-A1BA-FD9DA29FAC38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E19B1AE1-6978-4AC1-A1D2-C4F29BCFBD6D}" type="pres">
      <dgm:prSet presAssocID="{EF96BB74-1090-4492-9593-9F6DDA3C203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478B3-3097-4B79-83F5-F928B748B53D}" type="pres">
      <dgm:prSet presAssocID="{6E5A28E0-2D37-4E02-8326-46DB0F90859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9D0B2DE-117A-4E7B-82FF-F525D6DF0512}" type="pres">
      <dgm:prSet presAssocID="{6E5A28E0-2D37-4E02-8326-46DB0F90859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3F660184-106C-4625-907A-EFA4C799C326}" type="pres">
      <dgm:prSet presAssocID="{7DF9FA5A-9941-4048-BD64-10187403EA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A2F54-FC5B-45D7-B9D1-4DA739BCCDF8}" type="pres">
      <dgm:prSet presAssocID="{FA08F3E9-5854-4B7D-8538-FE54CD7F7015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93B778F-7593-4F03-ABA8-FC6F66D33744}" type="pres">
      <dgm:prSet presAssocID="{FA08F3E9-5854-4B7D-8538-FE54CD7F7015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19EB4FBE-CFAB-4B84-B193-933EC68D79EA}" type="pres">
      <dgm:prSet presAssocID="{035F4E04-B3EB-472E-9D64-8AC7EAA7420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19B0E8-7EC1-49B2-97DD-EECDD19DB9B9}" srcId="{846B08BD-2235-49A4-A493-E351D71B70DA}" destId="{E4943681-5CC2-479D-A261-5FD243DECE19}" srcOrd="0" destOrd="0" parTransId="{8A8079BF-5183-4DBD-A2C1-1BCBBEDDD333}" sibTransId="{33C872A9-847E-4838-BD01-AD66BB8A9F7F}"/>
    <dgm:cxn modelId="{68A6A113-DEBE-41D8-935C-F267326B4184}" srcId="{846B08BD-2235-49A4-A493-E351D71B70DA}" destId="{035F4E04-B3EB-472E-9D64-8AC7EAA7420F}" srcOrd="5" destOrd="0" parTransId="{7A128066-CC25-4B5B-8C6F-125D03EDCED5}" sibTransId="{167DEE1F-792A-4A3E-A671-E9264BDBDF5B}"/>
    <dgm:cxn modelId="{F1BC6C3F-8A32-4CCF-AB72-DB49DE4AE13B}" type="presOf" srcId="{DFD11F4E-98A9-46F6-A1BA-FD9DA29FAC38}" destId="{E930DBC4-7657-4D35-9E73-C403E35CDAF4}" srcOrd="0" destOrd="0" presId="urn:microsoft.com/office/officeart/2005/8/layout/bProcess3"/>
    <dgm:cxn modelId="{FFF5D49B-D9DF-4E3B-9964-F8BEE7707917}" type="presOf" srcId="{1333A6E5-33BB-4770-B67F-79B573D25448}" destId="{9056DD89-03C2-4E8B-B13E-8AD0EFB8DB1D}" srcOrd="0" destOrd="0" presId="urn:microsoft.com/office/officeart/2005/8/layout/bProcess3"/>
    <dgm:cxn modelId="{9BC43892-0E6C-4E3A-915A-CCD689DAEA20}" type="presOf" srcId="{EF96BB74-1090-4492-9593-9F6DDA3C2033}" destId="{E19B1AE1-6978-4AC1-A1D2-C4F29BCFBD6D}" srcOrd="0" destOrd="0" presId="urn:microsoft.com/office/officeart/2005/8/layout/bProcess3"/>
    <dgm:cxn modelId="{4FF019A0-A59D-4420-9109-4A2BDE9C1B72}" type="presOf" srcId="{E4943681-5CC2-479D-A261-5FD243DECE19}" destId="{29F83298-7CCD-4361-AAA7-FA91FE97E240}" srcOrd="0" destOrd="0" presId="urn:microsoft.com/office/officeart/2005/8/layout/bProcess3"/>
    <dgm:cxn modelId="{9BEE3943-869D-4B6B-98B0-98EED68D78AB}" srcId="{846B08BD-2235-49A4-A493-E351D71B70DA}" destId="{A19FA5CF-51FA-4F27-9C98-8F4911B714A5}" srcOrd="1" destOrd="0" parTransId="{2A8C3CDF-C5AF-4098-ABE3-8524F125A589}" sibTransId="{B934FCB9-BC79-4523-A49F-3A2EDB47950D}"/>
    <dgm:cxn modelId="{8A53E375-2A81-4C28-920E-AC037C302AB9}" srcId="{846B08BD-2235-49A4-A493-E351D71B70DA}" destId="{7DF9FA5A-9941-4048-BD64-10187403EAEA}" srcOrd="4" destOrd="0" parTransId="{DBAD3F84-F49B-4989-8711-37DC866ECC3A}" sibTransId="{FA08F3E9-5854-4B7D-8538-FE54CD7F7015}"/>
    <dgm:cxn modelId="{86C5987D-7559-45FA-A9AC-55FC8F821E53}" srcId="{846B08BD-2235-49A4-A493-E351D71B70DA}" destId="{1333A6E5-33BB-4770-B67F-79B573D25448}" srcOrd="2" destOrd="0" parTransId="{71C13770-809E-4ADD-A6F5-BFEC3E9B91D4}" sibTransId="{DFD11F4E-98A9-46F6-A1BA-FD9DA29FAC38}"/>
    <dgm:cxn modelId="{B39078CB-100E-4C4C-BAD8-60C739AEEBEA}" type="presOf" srcId="{B934FCB9-BC79-4523-A49F-3A2EDB47950D}" destId="{9F399949-7AFF-4D6B-A869-F5400B8D04D5}" srcOrd="0" destOrd="0" presId="urn:microsoft.com/office/officeart/2005/8/layout/bProcess3"/>
    <dgm:cxn modelId="{1B65C961-3F66-4D3D-8000-E6EA6D318E83}" srcId="{846B08BD-2235-49A4-A493-E351D71B70DA}" destId="{EF96BB74-1090-4492-9593-9F6DDA3C2033}" srcOrd="3" destOrd="0" parTransId="{26C8F4BB-3051-41F0-BD15-FAED2C60CB55}" sibTransId="{6E5A28E0-2D37-4E02-8326-46DB0F90859E}"/>
    <dgm:cxn modelId="{7C60E2AA-33EF-4EFA-9D04-796E5F0F36F7}" type="presOf" srcId="{33C872A9-847E-4838-BD01-AD66BB8A9F7F}" destId="{660F5BA6-1A65-48AF-97E3-3DD0E91673F6}" srcOrd="0" destOrd="0" presId="urn:microsoft.com/office/officeart/2005/8/layout/bProcess3"/>
    <dgm:cxn modelId="{CDF4C908-2A03-407A-AB92-19BAE81AAE37}" type="presOf" srcId="{846B08BD-2235-49A4-A493-E351D71B70DA}" destId="{D8F89854-6033-4800-88CE-6FEB11CFED5E}" srcOrd="0" destOrd="0" presId="urn:microsoft.com/office/officeart/2005/8/layout/bProcess3"/>
    <dgm:cxn modelId="{EAB490A9-0EDE-4EB2-BC7B-2583EB57B149}" type="presOf" srcId="{33C872A9-847E-4838-BD01-AD66BB8A9F7F}" destId="{4DC35200-DFE8-42A8-9A0B-9D88A7641C6A}" srcOrd="1" destOrd="0" presId="urn:microsoft.com/office/officeart/2005/8/layout/bProcess3"/>
    <dgm:cxn modelId="{2A1818B4-1425-4323-A9EA-A3C0C25EC0D7}" type="presOf" srcId="{B934FCB9-BC79-4523-A49F-3A2EDB47950D}" destId="{86DDE2D3-D098-48DE-B74E-985DC5A84749}" srcOrd="1" destOrd="0" presId="urn:microsoft.com/office/officeart/2005/8/layout/bProcess3"/>
    <dgm:cxn modelId="{606589E9-9222-4423-BD0F-53842E352E7E}" type="presOf" srcId="{035F4E04-B3EB-472E-9D64-8AC7EAA7420F}" destId="{19EB4FBE-CFAB-4B84-B193-933EC68D79EA}" srcOrd="0" destOrd="0" presId="urn:microsoft.com/office/officeart/2005/8/layout/bProcess3"/>
    <dgm:cxn modelId="{AA3E45C8-300F-48FF-B31A-30999BEF8844}" type="presOf" srcId="{6E5A28E0-2D37-4E02-8326-46DB0F90859E}" destId="{C9D0B2DE-117A-4E7B-82FF-F525D6DF0512}" srcOrd="1" destOrd="0" presId="urn:microsoft.com/office/officeart/2005/8/layout/bProcess3"/>
    <dgm:cxn modelId="{9C17C342-1333-4351-A44D-9265B540C02E}" type="presOf" srcId="{A19FA5CF-51FA-4F27-9C98-8F4911B714A5}" destId="{E61753F6-3626-49C3-9A24-7385F99A9E7F}" srcOrd="0" destOrd="0" presId="urn:microsoft.com/office/officeart/2005/8/layout/bProcess3"/>
    <dgm:cxn modelId="{E708D64D-0017-4FE0-B56C-D6E8B12E3739}" type="presOf" srcId="{DFD11F4E-98A9-46F6-A1BA-FD9DA29FAC38}" destId="{8BF57358-CF9A-47CB-B7D1-35E2CAA9B5C3}" srcOrd="1" destOrd="0" presId="urn:microsoft.com/office/officeart/2005/8/layout/bProcess3"/>
    <dgm:cxn modelId="{48333D89-5B28-4EE2-B717-E6811D1E5300}" type="presOf" srcId="{6E5A28E0-2D37-4E02-8326-46DB0F90859E}" destId="{434478B3-3097-4B79-83F5-F928B748B53D}" srcOrd="0" destOrd="0" presId="urn:microsoft.com/office/officeart/2005/8/layout/bProcess3"/>
    <dgm:cxn modelId="{38FB600F-1586-4E6C-B565-0B94F2FDB682}" type="presOf" srcId="{7DF9FA5A-9941-4048-BD64-10187403EAEA}" destId="{3F660184-106C-4625-907A-EFA4C799C326}" srcOrd="0" destOrd="0" presId="urn:microsoft.com/office/officeart/2005/8/layout/bProcess3"/>
    <dgm:cxn modelId="{7C77027F-01EE-4144-B601-217A33609EC9}" type="presOf" srcId="{FA08F3E9-5854-4B7D-8538-FE54CD7F7015}" destId="{0CAA2F54-FC5B-45D7-B9D1-4DA739BCCDF8}" srcOrd="0" destOrd="0" presId="urn:microsoft.com/office/officeart/2005/8/layout/bProcess3"/>
    <dgm:cxn modelId="{A05124D1-7419-46A9-90BB-A64F9183BD04}" type="presOf" srcId="{FA08F3E9-5854-4B7D-8538-FE54CD7F7015}" destId="{093B778F-7593-4F03-ABA8-FC6F66D33744}" srcOrd="1" destOrd="0" presId="urn:microsoft.com/office/officeart/2005/8/layout/bProcess3"/>
    <dgm:cxn modelId="{C53751FB-E560-495D-B069-EA2B2753C8DF}" type="presParOf" srcId="{D8F89854-6033-4800-88CE-6FEB11CFED5E}" destId="{29F83298-7CCD-4361-AAA7-FA91FE97E240}" srcOrd="0" destOrd="0" presId="urn:microsoft.com/office/officeart/2005/8/layout/bProcess3"/>
    <dgm:cxn modelId="{F835DCEC-38E8-487F-BA39-4A5D629D4BBA}" type="presParOf" srcId="{D8F89854-6033-4800-88CE-6FEB11CFED5E}" destId="{660F5BA6-1A65-48AF-97E3-3DD0E91673F6}" srcOrd="1" destOrd="0" presId="urn:microsoft.com/office/officeart/2005/8/layout/bProcess3"/>
    <dgm:cxn modelId="{BE031200-F35A-4C4A-BB93-56EBD2FAE1AD}" type="presParOf" srcId="{660F5BA6-1A65-48AF-97E3-3DD0E91673F6}" destId="{4DC35200-DFE8-42A8-9A0B-9D88A7641C6A}" srcOrd="0" destOrd="0" presId="urn:microsoft.com/office/officeart/2005/8/layout/bProcess3"/>
    <dgm:cxn modelId="{3EBEB3A8-3420-47AE-A0E9-5A97A4911010}" type="presParOf" srcId="{D8F89854-6033-4800-88CE-6FEB11CFED5E}" destId="{E61753F6-3626-49C3-9A24-7385F99A9E7F}" srcOrd="2" destOrd="0" presId="urn:microsoft.com/office/officeart/2005/8/layout/bProcess3"/>
    <dgm:cxn modelId="{12EA30AD-07ED-406F-9ED7-B63D4EFD94E8}" type="presParOf" srcId="{D8F89854-6033-4800-88CE-6FEB11CFED5E}" destId="{9F399949-7AFF-4D6B-A869-F5400B8D04D5}" srcOrd="3" destOrd="0" presId="urn:microsoft.com/office/officeart/2005/8/layout/bProcess3"/>
    <dgm:cxn modelId="{546BA6E5-07A0-40D6-A67C-646666ED3B27}" type="presParOf" srcId="{9F399949-7AFF-4D6B-A869-F5400B8D04D5}" destId="{86DDE2D3-D098-48DE-B74E-985DC5A84749}" srcOrd="0" destOrd="0" presId="urn:microsoft.com/office/officeart/2005/8/layout/bProcess3"/>
    <dgm:cxn modelId="{626478B5-A652-4C9F-9057-6C483A031EAC}" type="presParOf" srcId="{D8F89854-6033-4800-88CE-6FEB11CFED5E}" destId="{9056DD89-03C2-4E8B-B13E-8AD0EFB8DB1D}" srcOrd="4" destOrd="0" presId="urn:microsoft.com/office/officeart/2005/8/layout/bProcess3"/>
    <dgm:cxn modelId="{7D4255A5-D8AB-43C4-B9FB-035E033FEADD}" type="presParOf" srcId="{D8F89854-6033-4800-88CE-6FEB11CFED5E}" destId="{E930DBC4-7657-4D35-9E73-C403E35CDAF4}" srcOrd="5" destOrd="0" presId="urn:microsoft.com/office/officeart/2005/8/layout/bProcess3"/>
    <dgm:cxn modelId="{597AE51E-630E-4E4E-8A98-E3B98B4921FB}" type="presParOf" srcId="{E930DBC4-7657-4D35-9E73-C403E35CDAF4}" destId="{8BF57358-CF9A-47CB-B7D1-35E2CAA9B5C3}" srcOrd="0" destOrd="0" presId="urn:microsoft.com/office/officeart/2005/8/layout/bProcess3"/>
    <dgm:cxn modelId="{D159E223-890D-4897-BFC7-6344B04B57B5}" type="presParOf" srcId="{D8F89854-6033-4800-88CE-6FEB11CFED5E}" destId="{E19B1AE1-6978-4AC1-A1D2-C4F29BCFBD6D}" srcOrd="6" destOrd="0" presId="urn:microsoft.com/office/officeart/2005/8/layout/bProcess3"/>
    <dgm:cxn modelId="{F2281F09-47A9-46D1-B7C0-4306B10DEC29}" type="presParOf" srcId="{D8F89854-6033-4800-88CE-6FEB11CFED5E}" destId="{434478B3-3097-4B79-83F5-F928B748B53D}" srcOrd="7" destOrd="0" presId="urn:microsoft.com/office/officeart/2005/8/layout/bProcess3"/>
    <dgm:cxn modelId="{D52DF9BE-FD1C-4468-8766-90ED730B62C1}" type="presParOf" srcId="{434478B3-3097-4B79-83F5-F928B748B53D}" destId="{C9D0B2DE-117A-4E7B-82FF-F525D6DF0512}" srcOrd="0" destOrd="0" presId="urn:microsoft.com/office/officeart/2005/8/layout/bProcess3"/>
    <dgm:cxn modelId="{296D9DCD-4A05-4E83-9235-8AADDE109D70}" type="presParOf" srcId="{D8F89854-6033-4800-88CE-6FEB11CFED5E}" destId="{3F660184-106C-4625-907A-EFA4C799C326}" srcOrd="8" destOrd="0" presId="urn:microsoft.com/office/officeart/2005/8/layout/bProcess3"/>
    <dgm:cxn modelId="{B7D4C1EF-9A1F-4570-91BE-0F40BAD73D45}" type="presParOf" srcId="{D8F89854-6033-4800-88CE-6FEB11CFED5E}" destId="{0CAA2F54-FC5B-45D7-B9D1-4DA739BCCDF8}" srcOrd="9" destOrd="0" presId="urn:microsoft.com/office/officeart/2005/8/layout/bProcess3"/>
    <dgm:cxn modelId="{FE824550-A433-4A20-A406-F16B66DEF99C}" type="presParOf" srcId="{0CAA2F54-FC5B-45D7-B9D1-4DA739BCCDF8}" destId="{093B778F-7593-4F03-ABA8-FC6F66D33744}" srcOrd="0" destOrd="0" presId="urn:microsoft.com/office/officeart/2005/8/layout/bProcess3"/>
    <dgm:cxn modelId="{7F995D18-2A12-4956-9B0C-F4A18C0A7644}" type="presParOf" srcId="{D8F89854-6033-4800-88CE-6FEB11CFED5E}" destId="{19EB4FBE-CFAB-4B84-B193-933EC68D79E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F725FD-6236-4DBD-A1A6-F5BE073707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AD5A2-171F-4B1A-ABD8-2C847307311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Mechanical Engineering</a:t>
          </a:r>
          <a:endParaRPr lang="en-US" dirty="0" smtClean="0"/>
        </a:p>
        <a:p>
          <a:r>
            <a:rPr lang="en-US" dirty="0" smtClean="0"/>
            <a:t>Mike Aversa: </a:t>
          </a:r>
          <a:r>
            <a:rPr lang="en-US" dirty="0" err="1" smtClean="0"/>
            <a:t>Precipart</a:t>
          </a:r>
          <a:r>
            <a:rPr lang="en-US" dirty="0" smtClean="0"/>
            <a:t> Corporation</a:t>
          </a:r>
        </a:p>
        <a:p>
          <a:r>
            <a:rPr lang="en-US" dirty="0" smtClean="0"/>
            <a:t>Victoria Feeney: </a:t>
          </a:r>
          <a:r>
            <a:rPr lang="en-US" dirty="0" smtClean="0"/>
            <a:t>Leviton Manufacturing, R&amp;S United Services</a:t>
          </a:r>
          <a:endParaRPr lang="en-US" dirty="0" smtClean="0"/>
        </a:p>
      </dgm:t>
    </dgm:pt>
    <dgm:pt modelId="{FA09C4D5-8014-4D80-9EC4-C214AD11013A}" type="parTrans" cxnId="{4B77FF07-D466-4419-920F-108249047E9F}">
      <dgm:prSet/>
      <dgm:spPr/>
      <dgm:t>
        <a:bodyPr/>
        <a:lstStyle/>
        <a:p>
          <a:endParaRPr lang="en-US"/>
        </a:p>
      </dgm:t>
    </dgm:pt>
    <dgm:pt modelId="{7F45A851-BDD9-4F5F-8A64-7959DE3E99A2}" type="sibTrans" cxnId="{4B77FF07-D466-4419-920F-108249047E9F}">
      <dgm:prSet/>
      <dgm:spPr/>
      <dgm:t>
        <a:bodyPr/>
        <a:lstStyle/>
        <a:p>
          <a:endParaRPr lang="en-US"/>
        </a:p>
      </dgm:t>
    </dgm:pt>
    <dgm:pt modelId="{366B130C-1BEB-47B8-855F-E60DA8CA3CE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Facilities Engineering</a:t>
          </a:r>
        </a:p>
        <a:p>
          <a:r>
            <a:rPr lang="en-US" dirty="0" smtClean="0"/>
            <a:t>None (Sorry!)</a:t>
          </a:r>
          <a:endParaRPr lang="en-US" dirty="0"/>
        </a:p>
      </dgm:t>
    </dgm:pt>
    <dgm:pt modelId="{E9EB6E76-38CA-40E3-8104-401C4574A0C1}" type="parTrans" cxnId="{1D96EA2C-6AFD-4473-9B81-942D63ECA402}">
      <dgm:prSet/>
      <dgm:spPr/>
      <dgm:t>
        <a:bodyPr/>
        <a:lstStyle/>
        <a:p>
          <a:endParaRPr lang="en-US"/>
        </a:p>
      </dgm:t>
    </dgm:pt>
    <dgm:pt modelId="{E27AF075-CF4E-4613-8F8C-0B738D2CB1E5}" type="sibTrans" cxnId="{1D96EA2C-6AFD-4473-9B81-942D63ECA402}">
      <dgm:prSet/>
      <dgm:spPr/>
      <dgm:t>
        <a:bodyPr/>
        <a:lstStyle/>
        <a:p>
          <a:endParaRPr lang="en-US"/>
        </a:p>
      </dgm:t>
    </dgm:pt>
    <dgm:pt modelId="{D84073A0-6532-4FA6-A7BC-1DE97C97692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Electrical </a:t>
          </a:r>
          <a:r>
            <a:rPr lang="en-US" b="1" dirty="0" smtClean="0"/>
            <a:t>Engineering</a:t>
          </a:r>
        </a:p>
        <a:p>
          <a:r>
            <a:rPr lang="en-US" b="0" dirty="0" smtClean="0"/>
            <a:t>Demetri </a:t>
          </a:r>
          <a:r>
            <a:rPr lang="en-US" b="0" dirty="0" err="1" smtClean="0"/>
            <a:t>Gatanas</a:t>
          </a:r>
          <a:r>
            <a:rPr lang="en-US" b="0" dirty="0" smtClean="0"/>
            <a:t>: </a:t>
          </a:r>
          <a:r>
            <a:rPr lang="en-US" dirty="0" smtClean="0"/>
            <a:t>Metropolis Electric, MG Engineering</a:t>
          </a:r>
        </a:p>
        <a:p>
          <a:r>
            <a:rPr lang="en-US" b="0" dirty="0" err="1" smtClean="0"/>
            <a:t>Rakad</a:t>
          </a:r>
          <a:r>
            <a:rPr lang="en-US" b="0" dirty="0" smtClean="0"/>
            <a:t> </a:t>
          </a:r>
          <a:r>
            <a:rPr lang="en-US" b="0" dirty="0" err="1" smtClean="0"/>
            <a:t>Davod</a:t>
          </a:r>
          <a:r>
            <a:rPr lang="en-US" b="0" dirty="0" smtClean="0"/>
            <a:t>: PJS Electric</a:t>
          </a:r>
          <a:endParaRPr lang="en-US" b="0" dirty="0" smtClean="0"/>
        </a:p>
      </dgm:t>
    </dgm:pt>
    <dgm:pt modelId="{F44FAE88-5B66-43C4-BC4F-425E4A6719DD}" type="parTrans" cxnId="{438C17BC-8161-4ACC-B523-3CE8274FB3F0}">
      <dgm:prSet/>
      <dgm:spPr/>
      <dgm:t>
        <a:bodyPr/>
        <a:lstStyle/>
        <a:p>
          <a:endParaRPr lang="en-US"/>
        </a:p>
      </dgm:t>
    </dgm:pt>
    <dgm:pt modelId="{25446C9D-C844-4BE6-A0CC-E7C6713F6F34}" type="sibTrans" cxnId="{438C17BC-8161-4ACC-B523-3CE8274FB3F0}">
      <dgm:prSet/>
      <dgm:spPr/>
      <dgm:t>
        <a:bodyPr/>
        <a:lstStyle/>
        <a:p>
          <a:endParaRPr lang="en-US"/>
        </a:p>
      </dgm:t>
    </dgm:pt>
    <dgm:pt modelId="{07B0E08A-37D0-4BA5-92DF-6C9E2324E6F4}">
      <dgm:prSet phldrT="[Text]"/>
      <dgm:spPr/>
      <dgm:t>
        <a:bodyPr/>
        <a:lstStyle/>
        <a:p>
          <a:r>
            <a:rPr lang="en-US" b="1" dirty="0" smtClean="0"/>
            <a:t>Naval </a:t>
          </a:r>
          <a:r>
            <a:rPr lang="en-US" b="1" dirty="0" smtClean="0"/>
            <a:t>Architecture</a:t>
          </a:r>
        </a:p>
        <a:p>
          <a:r>
            <a:rPr lang="en-US" b="0" dirty="0" smtClean="0"/>
            <a:t>Bridget Stack: </a:t>
          </a:r>
          <a:r>
            <a:rPr lang="en-US" b="0" dirty="0" err="1" smtClean="0"/>
            <a:t>Amentum</a:t>
          </a:r>
          <a:r>
            <a:rPr lang="en-US" b="0" dirty="0" smtClean="0"/>
            <a:t>/NAVSEA</a:t>
          </a:r>
          <a:endParaRPr lang="en-US" b="0" dirty="0" smtClean="0"/>
        </a:p>
      </dgm:t>
    </dgm:pt>
    <dgm:pt modelId="{5373A33F-9B1F-444A-AFAB-D3C9DBAB1DD1}" type="parTrans" cxnId="{7367A92B-1689-48AB-B874-4CBF736F0DF5}">
      <dgm:prSet/>
      <dgm:spPr/>
      <dgm:t>
        <a:bodyPr/>
        <a:lstStyle/>
        <a:p>
          <a:endParaRPr lang="en-US"/>
        </a:p>
      </dgm:t>
    </dgm:pt>
    <dgm:pt modelId="{4FAF0C56-5886-4A19-9DA1-ECD458158986}" type="sibTrans" cxnId="{7367A92B-1689-48AB-B874-4CBF736F0DF5}">
      <dgm:prSet/>
      <dgm:spPr/>
      <dgm:t>
        <a:bodyPr/>
        <a:lstStyle/>
        <a:p>
          <a:endParaRPr lang="en-US"/>
        </a:p>
      </dgm:t>
    </dgm:pt>
    <dgm:pt modelId="{3FB2643D-DB2F-4D8D-BD4C-2540C9BD8AE5}" type="pres">
      <dgm:prSet presAssocID="{52F725FD-6236-4DBD-A1A6-F5BE073707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93E0A-C227-4955-A5A3-2DED8B7B6DD7}" type="pres">
      <dgm:prSet presAssocID="{FB1AD5A2-171F-4B1A-ABD8-2C8473073112}" presName="node" presStyleLbl="node1" presStyleIdx="0" presStyleCnt="4" custScaleX="150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00DA-30BC-4DB8-8BC9-67990BEBB14F}" type="pres">
      <dgm:prSet presAssocID="{7F45A851-BDD9-4F5F-8A64-7959DE3E99A2}" presName="sibTrans" presStyleCnt="0"/>
      <dgm:spPr/>
    </dgm:pt>
    <dgm:pt modelId="{B987122A-ED9E-46FC-AE6B-79F49C46F14C}" type="pres">
      <dgm:prSet presAssocID="{366B130C-1BEB-47B8-855F-E60DA8CA3CEE}" presName="node" presStyleLbl="node1" presStyleIdx="1" presStyleCnt="4" custScaleX="150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9D226-7A4F-4F5B-B81E-C189A126620B}" type="pres">
      <dgm:prSet presAssocID="{E27AF075-CF4E-4613-8F8C-0B738D2CB1E5}" presName="sibTrans" presStyleCnt="0"/>
      <dgm:spPr/>
    </dgm:pt>
    <dgm:pt modelId="{31AC79EB-5C1F-4E8B-B241-BD04A02E424F}" type="pres">
      <dgm:prSet presAssocID="{D84073A0-6532-4FA6-A7BC-1DE97C976920}" presName="node" presStyleLbl="node1" presStyleIdx="2" presStyleCnt="4" custScaleX="150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3A342-052A-43FA-9C5B-BE3D3FA783B7}" type="pres">
      <dgm:prSet presAssocID="{25446C9D-C844-4BE6-A0CC-E7C6713F6F34}" presName="sibTrans" presStyleCnt="0"/>
      <dgm:spPr/>
    </dgm:pt>
    <dgm:pt modelId="{194DA4E8-DE67-4150-94DB-B673347C2DA8}" type="pres">
      <dgm:prSet presAssocID="{07B0E08A-37D0-4BA5-92DF-6C9E2324E6F4}" presName="node" presStyleLbl="node1" presStyleIdx="3" presStyleCnt="4" custScaleX="150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35E12C-8C04-43A7-9C4A-520F8C135573}" type="presOf" srcId="{52F725FD-6236-4DBD-A1A6-F5BE073707B2}" destId="{3FB2643D-DB2F-4D8D-BD4C-2540C9BD8AE5}" srcOrd="0" destOrd="0" presId="urn:microsoft.com/office/officeart/2005/8/layout/default"/>
    <dgm:cxn modelId="{438C17BC-8161-4ACC-B523-3CE8274FB3F0}" srcId="{52F725FD-6236-4DBD-A1A6-F5BE073707B2}" destId="{D84073A0-6532-4FA6-A7BC-1DE97C976920}" srcOrd="2" destOrd="0" parTransId="{F44FAE88-5B66-43C4-BC4F-425E4A6719DD}" sibTransId="{25446C9D-C844-4BE6-A0CC-E7C6713F6F34}"/>
    <dgm:cxn modelId="{7367A92B-1689-48AB-B874-4CBF736F0DF5}" srcId="{52F725FD-6236-4DBD-A1A6-F5BE073707B2}" destId="{07B0E08A-37D0-4BA5-92DF-6C9E2324E6F4}" srcOrd="3" destOrd="0" parTransId="{5373A33F-9B1F-444A-AFAB-D3C9DBAB1DD1}" sibTransId="{4FAF0C56-5886-4A19-9DA1-ECD458158986}"/>
    <dgm:cxn modelId="{1D96EA2C-6AFD-4473-9B81-942D63ECA402}" srcId="{52F725FD-6236-4DBD-A1A6-F5BE073707B2}" destId="{366B130C-1BEB-47B8-855F-E60DA8CA3CEE}" srcOrd="1" destOrd="0" parTransId="{E9EB6E76-38CA-40E3-8104-401C4574A0C1}" sibTransId="{E27AF075-CF4E-4613-8F8C-0B738D2CB1E5}"/>
    <dgm:cxn modelId="{4B77FF07-D466-4419-920F-108249047E9F}" srcId="{52F725FD-6236-4DBD-A1A6-F5BE073707B2}" destId="{FB1AD5A2-171F-4B1A-ABD8-2C8473073112}" srcOrd="0" destOrd="0" parTransId="{FA09C4D5-8014-4D80-9EC4-C214AD11013A}" sibTransId="{7F45A851-BDD9-4F5F-8A64-7959DE3E99A2}"/>
    <dgm:cxn modelId="{A773CEC8-24DA-4948-B41B-B586B8E313B7}" type="presOf" srcId="{FB1AD5A2-171F-4B1A-ABD8-2C8473073112}" destId="{98393E0A-C227-4955-A5A3-2DED8B7B6DD7}" srcOrd="0" destOrd="0" presId="urn:microsoft.com/office/officeart/2005/8/layout/default"/>
    <dgm:cxn modelId="{F6132558-9E98-441B-B15F-496AE9FF9929}" type="presOf" srcId="{D84073A0-6532-4FA6-A7BC-1DE97C976920}" destId="{31AC79EB-5C1F-4E8B-B241-BD04A02E424F}" srcOrd="0" destOrd="0" presId="urn:microsoft.com/office/officeart/2005/8/layout/default"/>
    <dgm:cxn modelId="{68C9260E-D3CA-4A31-9D4D-806EE19C9DD9}" type="presOf" srcId="{07B0E08A-37D0-4BA5-92DF-6C9E2324E6F4}" destId="{194DA4E8-DE67-4150-94DB-B673347C2DA8}" srcOrd="0" destOrd="0" presId="urn:microsoft.com/office/officeart/2005/8/layout/default"/>
    <dgm:cxn modelId="{B2129F1F-D263-46C8-8BAC-DF3B772D34EB}" type="presOf" srcId="{366B130C-1BEB-47B8-855F-E60DA8CA3CEE}" destId="{B987122A-ED9E-46FC-AE6B-79F49C46F14C}" srcOrd="0" destOrd="0" presId="urn:microsoft.com/office/officeart/2005/8/layout/default"/>
    <dgm:cxn modelId="{667A9209-3165-4AE5-970D-53FFE95CB4DD}" type="presParOf" srcId="{3FB2643D-DB2F-4D8D-BD4C-2540C9BD8AE5}" destId="{98393E0A-C227-4955-A5A3-2DED8B7B6DD7}" srcOrd="0" destOrd="0" presId="urn:microsoft.com/office/officeart/2005/8/layout/default"/>
    <dgm:cxn modelId="{35DE4257-9720-4792-890A-5F751A1AA307}" type="presParOf" srcId="{3FB2643D-DB2F-4D8D-BD4C-2540C9BD8AE5}" destId="{6E5900DA-30BC-4DB8-8BC9-67990BEBB14F}" srcOrd="1" destOrd="0" presId="urn:microsoft.com/office/officeart/2005/8/layout/default"/>
    <dgm:cxn modelId="{960627AA-5B83-43F1-80C9-413FF50F70A2}" type="presParOf" srcId="{3FB2643D-DB2F-4D8D-BD4C-2540C9BD8AE5}" destId="{B987122A-ED9E-46FC-AE6B-79F49C46F14C}" srcOrd="2" destOrd="0" presId="urn:microsoft.com/office/officeart/2005/8/layout/default"/>
    <dgm:cxn modelId="{7E39230A-8A3E-438F-8CBB-D1DC024849C0}" type="presParOf" srcId="{3FB2643D-DB2F-4D8D-BD4C-2540C9BD8AE5}" destId="{C819D226-7A4F-4F5B-B81E-C189A126620B}" srcOrd="3" destOrd="0" presId="urn:microsoft.com/office/officeart/2005/8/layout/default"/>
    <dgm:cxn modelId="{7FA0F999-E1B5-411E-BD61-380318A4A248}" type="presParOf" srcId="{3FB2643D-DB2F-4D8D-BD4C-2540C9BD8AE5}" destId="{31AC79EB-5C1F-4E8B-B241-BD04A02E424F}" srcOrd="4" destOrd="0" presId="urn:microsoft.com/office/officeart/2005/8/layout/default"/>
    <dgm:cxn modelId="{359554D1-4D32-4780-BE40-7DE50ED04F76}" type="presParOf" srcId="{3FB2643D-DB2F-4D8D-BD4C-2540C9BD8AE5}" destId="{9A73A342-052A-43FA-9C5B-BE3D3FA783B7}" srcOrd="5" destOrd="0" presId="urn:microsoft.com/office/officeart/2005/8/layout/default"/>
    <dgm:cxn modelId="{4FB82FF8-CDBD-438B-A7F2-C8F191CE1808}" type="presParOf" srcId="{3FB2643D-DB2F-4D8D-BD4C-2540C9BD8AE5}" destId="{194DA4E8-DE67-4150-94DB-B673347C2DA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CE768-6C00-4222-B910-D39EC9FD02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6C6F0-AF2E-45C7-B3A7-47CC47713AA3}">
      <dgm:prSet phldrT="[Text]"/>
      <dgm:spPr/>
      <dgm:t>
        <a:bodyPr/>
        <a:lstStyle/>
        <a:p>
          <a:r>
            <a:rPr lang="en-US" dirty="0" smtClean="0"/>
            <a:t>Prepare to Apply</a:t>
          </a:r>
          <a:endParaRPr lang="en-US" dirty="0"/>
        </a:p>
      </dgm:t>
    </dgm:pt>
    <dgm:pt modelId="{D2551E11-97BE-4FE2-A062-5D055B94E2D3}" type="parTrans" cxnId="{3D1EC5FA-6886-4C7B-8014-B05728C01B81}">
      <dgm:prSet/>
      <dgm:spPr/>
      <dgm:t>
        <a:bodyPr/>
        <a:lstStyle/>
        <a:p>
          <a:endParaRPr lang="en-US"/>
        </a:p>
      </dgm:t>
    </dgm:pt>
    <dgm:pt modelId="{12DFDB4B-400D-4E02-9B4B-94A9B8B461C5}" type="sibTrans" cxnId="{3D1EC5FA-6886-4C7B-8014-B05728C01B81}">
      <dgm:prSet/>
      <dgm:spPr/>
      <dgm:t>
        <a:bodyPr/>
        <a:lstStyle/>
        <a:p>
          <a:endParaRPr lang="en-US"/>
        </a:p>
      </dgm:t>
    </dgm:pt>
    <dgm:pt modelId="{A22283EE-F05C-48BC-84C0-4EFDE105992B}">
      <dgm:prSet phldrT="[Text]"/>
      <dgm:spPr/>
      <dgm:t>
        <a:bodyPr/>
        <a:lstStyle/>
        <a:p>
          <a:r>
            <a:rPr lang="en-US" dirty="0" smtClean="0"/>
            <a:t>Prepare resume (text and PDF)</a:t>
          </a:r>
          <a:endParaRPr lang="en-US" dirty="0"/>
        </a:p>
      </dgm:t>
    </dgm:pt>
    <dgm:pt modelId="{1EB7851A-3D4A-4045-B7B0-C545618AE717}" type="parTrans" cxnId="{5280D091-E7EA-4863-8683-F03ED80573ED}">
      <dgm:prSet/>
      <dgm:spPr/>
      <dgm:t>
        <a:bodyPr/>
        <a:lstStyle/>
        <a:p>
          <a:endParaRPr lang="en-US"/>
        </a:p>
      </dgm:t>
    </dgm:pt>
    <dgm:pt modelId="{BC31A614-8911-4A5F-9A9A-BB6B61E8A0B1}" type="sibTrans" cxnId="{5280D091-E7EA-4863-8683-F03ED80573ED}">
      <dgm:prSet/>
      <dgm:spPr/>
      <dgm:t>
        <a:bodyPr/>
        <a:lstStyle/>
        <a:p>
          <a:endParaRPr lang="en-US"/>
        </a:p>
      </dgm:t>
    </dgm:pt>
    <dgm:pt modelId="{19B09953-8EFC-4E94-986A-40D1D5475BF3}">
      <dgm:prSet phldrT="[Text]"/>
      <dgm:spPr/>
      <dgm:t>
        <a:bodyPr/>
        <a:lstStyle/>
        <a:p>
          <a:r>
            <a:rPr lang="en-US" dirty="0" smtClean="0"/>
            <a:t>Find Internships</a:t>
          </a:r>
          <a:endParaRPr lang="en-US" dirty="0"/>
        </a:p>
      </dgm:t>
    </dgm:pt>
    <dgm:pt modelId="{6B0B6366-88BE-4FB0-BE4B-7E57EAD1D68C}" type="parTrans" cxnId="{14EBAB43-CCFE-46B8-9C60-361F7664FBCE}">
      <dgm:prSet/>
      <dgm:spPr/>
      <dgm:t>
        <a:bodyPr/>
        <a:lstStyle/>
        <a:p>
          <a:endParaRPr lang="en-US"/>
        </a:p>
      </dgm:t>
    </dgm:pt>
    <dgm:pt modelId="{1398BDFB-BB77-4A9D-9769-B6CDEC08AED9}" type="sibTrans" cxnId="{14EBAB43-CCFE-46B8-9C60-361F7664FBCE}">
      <dgm:prSet/>
      <dgm:spPr/>
      <dgm:t>
        <a:bodyPr/>
        <a:lstStyle/>
        <a:p>
          <a:endParaRPr lang="en-US"/>
        </a:p>
      </dgm:t>
    </dgm:pt>
    <dgm:pt modelId="{E25AF11A-BDE7-40F8-BD28-72E2F844365A}">
      <dgm:prSet phldrT="[Text]"/>
      <dgm:spPr/>
      <dgm:t>
        <a:bodyPr/>
        <a:lstStyle/>
        <a:p>
          <a:r>
            <a:rPr lang="en-US" dirty="0" smtClean="0"/>
            <a:t>Indeed.com</a:t>
          </a:r>
          <a:endParaRPr lang="en-US" dirty="0"/>
        </a:p>
      </dgm:t>
    </dgm:pt>
    <dgm:pt modelId="{653D8F33-9F34-48DE-922C-CA523AE12294}" type="parTrans" cxnId="{BD2D84F9-6130-4445-84C0-A93AC7D96ACD}">
      <dgm:prSet/>
      <dgm:spPr/>
      <dgm:t>
        <a:bodyPr/>
        <a:lstStyle/>
        <a:p>
          <a:endParaRPr lang="en-US"/>
        </a:p>
      </dgm:t>
    </dgm:pt>
    <dgm:pt modelId="{F48E12BD-6E18-4957-A612-6E41A73176D8}" type="sibTrans" cxnId="{BD2D84F9-6130-4445-84C0-A93AC7D96ACD}">
      <dgm:prSet/>
      <dgm:spPr/>
      <dgm:t>
        <a:bodyPr/>
        <a:lstStyle/>
        <a:p>
          <a:endParaRPr lang="en-US"/>
        </a:p>
      </dgm:t>
    </dgm:pt>
    <dgm:pt modelId="{2CF41641-85FA-42C4-B82A-5CE9F228AD00}">
      <dgm:prSet phldrT="[Text]"/>
      <dgm:spPr/>
      <dgm:t>
        <a:bodyPr/>
        <a:lstStyle/>
        <a:p>
          <a:r>
            <a:rPr lang="en-US" dirty="0" smtClean="0"/>
            <a:t>Apply for Internships</a:t>
          </a:r>
          <a:endParaRPr lang="en-US" dirty="0"/>
        </a:p>
      </dgm:t>
    </dgm:pt>
    <dgm:pt modelId="{E43D4C35-C34A-4F48-BB1E-4A01EC529BEC}" type="parTrans" cxnId="{80FB3EB2-429C-48B8-9DE7-18EEF4AD9D2E}">
      <dgm:prSet/>
      <dgm:spPr/>
      <dgm:t>
        <a:bodyPr/>
        <a:lstStyle/>
        <a:p>
          <a:endParaRPr lang="en-US"/>
        </a:p>
      </dgm:t>
    </dgm:pt>
    <dgm:pt modelId="{E6B8CF42-BA16-4E1A-A7C7-186131A40A62}" type="sibTrans" cxnId="{80FB3EB2-429C-48B8-9DE7-18EEF4AD9D2E}">
      <dgm:prSet/>
      <dgm:spPr/>
      <dgm:t>
        <a:bodyPr/>
        <a:lstStyle/>
        <a:p>
          <a:endParaRPr lang="en-US"/>
        </a:p>
      </dgm:t>
    </dgm:pt>
    <dgm:pt modelId="{AD9BEE6C-795A-43BE-AD69-B233E46DAD36}">
      <dgm:prSet phldrT="[Text]"/>
      <dgm:spPr/>
      <dgm:t>
        <a:bodyPr/>
        <a:lstStyle/>
        <a:p>
          <a:r>
            <a:rPr lang="en-US" dirty="0" smtClean="0"/>
            <a:t>Keep spreadsheet of all applications</a:t>
          </a:r>
          <a:endParaRPr lang="en-US" dirty="0"/>
        </a:p>
      </dgm:t>
    </dgm:pt>
    <dgm:pt modelId="{232B2AAE-124D-4F6E-B685-EE33BB1039CE}" type="parTrans" cxnId="{41FDBE31-5097-4431-ACAE-8F021E3F3FFF}">
      <dgm:prSet/>
      <dgm:spPr/>
      <dgm:t>
        <a:bodyPr/>
        <a:lstStyle/>
        <a:p>
          <a:endParaRPr lang="en-US"/>
        </a:p>
      </dgm:t>
    </dgm:pt>
    <dgm:pt modelId="{F3DC8871-4BAF-4DDC-92EA-438183A8E680}" type="sibTrans" cxnId="{41FDBE31-5097-4431-ACAE-8F021E3F3FFF}">
      <dgm:prSet/>
      <dgm:spPr/>
      <dgm:t>
        <a:bodyPr/>
        <a:lstStyle/>
        <a:p>
          <a:endParaRPr lang="en-US"/>
        </a:p>
      </dgm:t>
    </dgm:pt>
    <dgm:pt modelId="{2EE91F50-FC93-41C0-8562-A644E7246933}">
      <dgm:prSet phldrT="[Text]"/>
      <dgm:spPr/>
      <dgm:t>
        <a:bodyPr/>
        <a:lstStyle/>
        <a:p>
          <a:r>
            <a:rPr lang="en-US" dirty="0" smtClean="0"/>
            <a:t>Determine </a:t>
          </a:r>
          <a:r>
            <a:rPr lang="en-US" u="sng" dirty="0" smtClean="0"/>
            <a:t>your</a:t>
          </a:r>
          <a:r>
            <a:rPr lang="en-US" u="none" dirty="0" smtClean="0"/>
            <a:t> requirements</a:t>
          </a:r>
          <a:endParaRPr lang="en-US" u="sng" dirty="0"/>
        </a:p>
      </dgm:t>
    </dgm:pt>
    <dgm:pt modelId="{17C80368-B766-4366-974D-70EAB8BDB567}" type="parTrans" cxnId="{36E1A174-179F-434D-8BB1-FFAEB423F4BC}">
      <dgm:prSet/>
      <dgm:spPr/>
      <dgm:t>
        <a:bodyPr/>
        <a:lstStyle/>
        <a:p>
          <a:endParaRPr lang="en-US"/>
        </a:p>
      </dgm:t>
    </dgm:pt>
    <dgm:pt modelId="{C937D28B-1BC8-4C94-9C3B-ECBCA20005FA}" type="sibTrans" cxnId="{36E1A174-179F-434D-8BB1-FFAEB423F4BC}">
      <dgm:prSet/>
      <dgm:spPr/>
      <dgm:t>
        <a:bodyPr/>
        <a:lstStyle/>
        <a:p>
          <a:endParaRPr lang="en-US"/>
        </a:p>
      </dgm:t>
    </dgm:pt>
    <dgm:pt modelId="{84F068D9-C7C2-4AD0-A3AA-946DAC8FFDBB}">
      <dgm:prSet phldrT="[Text]"/>
      <dgm:spPr/>
      <dgm:t>
        <a:bodyPr/>
        <a:lstStyle/>
        <a:p>
          <a:r>
            <a:rPr lang="en-US" dirty="0" smtClean="0"/>
            <a:t>Purple Briefcase</a:t>
          </a:r>
          <a:endParaRPr lang="en-US" dirty="0"/>
        </a:p>
      </dgm:t>
    </dgm:pt>
    <dgm:pt modelId="{E4F2CD23-7900-4A59-9BFA-0DEF051973B0}" type="parTrans" cxnId="{158A7276-7991-494E-A467-515B0AF2A12F}">
      <dgm:prSet/>
      <dgm:spPr/>
      <dgm:t>
        <a:bodyPr/>
        <a:lstStyle/>
        <a:p>
          <a:endParaRPr lang="en-US"/>
        </a:p>
      </dgm:t>
    </dgm:pt>
    <dgm:pt modelId="{81E2C308-FFF0-4444-9225-5FE236337B45}" type="sibTrans" cxnId="{158A7276-7991-494E-A467-515B0AF2A12F}">
      <dgm:prSet/>
      <dgm:spPr/>
      <dgm:t>
        <a:bodyPr/>
        <a:lstStyle/>
        <a:p>
          <a:endParaRPr lang="en-US"/>
        </a:p>
      </dgm:t>
    </dgm:pt>
    <dgm:pt modelId="{6366EE8B-234A-4EE6-9B89-1DA42FC55FCA}">
      <dgm:prSet phldrT="[Text]"/>
      <dgm:spPr/>
      <dgm:t>
        <a:bodyPr/>
        <a:lstStyle/>
        <a:p>
          <a:r>
            <a:rPr lang="en-US" dirty="0" smtClean="0"/>
            <a:t>Individual companies’ websites</a:t>
          </a:r>
          <a:endParaRPr lang="en-US" dirty="0"/>
        </a:p>
      </dgm:t>
    </dgm:pt>
    <dgm:pt modelId="{F458FECE-221C-421F-8A7F-1AEADF426BCB}" type="parTrans" cxnId="{0B256C93-0F67-426F-8346-5D2A15162753}">
      <dgm:prSet/>
      <dgm:spPr/>
      <dgm:t>
        <a:bodyPr/>
        <a:lstStyle/>
        <a:p>
          <a:endParaRPr lang="en-US"/>
        </a:p>
      </dgm:t>
    </dgm:pt>
    <dgm:pt modelId="{28563132-8239-43FD-B359-3BD5D37D20BF}" type="sibTrans" cxnId="{0B256C93-0F67-426F-8346-5D2A15162753}">
      <dgm:prSet/>
      <dgm:spPr/>
      <dgm:t>
        <a:bodyPr/>
        <a:lstStyle/>
        <a:p>
          <a:endParaRPr lang="en-US"/>
        </a:p>
      </dgm:t>
    </dgm:pt>
    <dgm:pt modelId="{51FAEECD-812E-45FB-836C-837556ADF84D}">
      <dgm:prSet phldrT="[Text]"/>
      <dgm:spPr/>
      <dgm:t>
        <a:bodyPr/>
        <a:lstStyle/>
        <a:p>
          <a:r>
            <a:rPr lang="en-US" dirty="0" smtClean="0"/>
            <a:t>Linkedin.com</a:t>
          </a:r>
          <a:endParaRPr lang="en-US" dirty="0"/>
        </a:p>
      </dgm:t>
    </dgm:pt>
    <dgm:pt modelId="{4AD78622-B93B-4AC7-BAD9-972C9E17106F}" type="parTrans" cxnId="{68078C7E-62E5-4C04-9923-41D8EB7C6742}">
      <dgm:prSet/>
      <dgm:spPr/>
      <dgm:t>
        <a:bodyPr/>
        <a:lstStyle/>
        <a:p>
          <a:endParaRPr lang="en-US"/>
        </a:p>
      </dgm:t>
    </dgm:pt>
    <dgm:pt modelId="{76F5A9F2-84C1-4EE6-AC9B-D5258B74CBAC}" type="sibTrans" cxnId="{68078C7E-62E5-4C04-9923-41D8EB7C6742}">
      <dgm:prSet/>
      <dgm:spPr/>
      <dgm:t>
        <a:bodyPr/>
        <a:lstStyle/>
        <a:p>
          <a:endParaRPr lang="en-US"/>
        </a:p>
      </dgm:t>
    </dgm:pt>
    <dgm:pt modelId="{A2D800C9-62F0-4B8B-B71E-93BBC1B4F2D2}">
      <dgm:prSet phldrT="[Text]"/>
      <dgm:spPr/>
      <dgm:t>
        <a:bodyPr/>
        <a:lstStyle/>
        <a:p>
          <a:r>
            <a:rPr lang="en-US" dirty="0" smtClean="0"/>
            <a:t>Respond promptly and professionally</a:t>
          </a:r>
          <a:endParaRPr lang="en-US" dirty="0"/>
        </a:p>
      </dgm:t>
    </dgm:pt>
    <dgm:pt modelId="{B8B4ECE1-8C3B-4C4C-B9FB-63FF4FE04B79}" type="parTrans" cxnId="{CCD97325-5F7A-4875-89D5-F5E37DFF9D2E}">
      <dgm:prSet/>
      <dgm:spPr/>
      <dgm:t>
        <a:bodyPr/>
        <a:lstStyle/>
        <a:p>
          <a:endParaRPr lang="en-US"/>
        </a:p>
      </dgm:t>
    </dgm:pt>
    <dgm:pt modelId="{B8FD40C5-274D-4DA8-8653-5BB24AD69F02}" type="sibTrans" cxnId="{CCD97325-5F7A-4875-89D5-F5E37DFF9D2E}">
      <dgm:prSet/>
      <dgm:spPr/>
      <dgm:t>
        <a:bodyPr/>
        <a:lstStyle/>
        <a:p>
          <a:endParaRPr lang="en-US"/>
        </a:p>
      </dgm:t>
    </dgm:pt>
    <dgm:pt modelId="{916A2414-D5C5-4687-93A2-A097E759647E}" type="pres">
      <dgm:prSet presAssocID="{024CE768-6C00-4222-B910-D39EC9FD02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56DC5B-F7AC-4BD7-8FBA-241725B502DD}" type="pres">
      <dgm:prSet presAssocID="{EA86C6F0-AF2E-45C7-B3A7-47CC47713AA3}" presName="composite" presStyleCnt="0"/>
      <dgm:spPr/>
    </dgm:pt>
    <dgm:pt modelId="{F60187C7-84C5-4106-A4AF-885613A72A30}" type="pres">
      <dgm:prSet presAssocID="{EA86C6F0-AF2E-45C7-B3A7-47CC47713AA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F3047-7A22-41AC-BC84-1597663C034E}" type="pres">
      <dgm:prSet presAssocID="{EA86C6F0-AF2E-45C7-B3A7-47CC47713AA3}" presName="parSh" presStyleLbl="node1" presStyleIdx="0" presStyleCnt="3"/>
      <dgm:spPr/>
      <dgm:t>
        <a:bodyPr/>
        <a:lstStyle/>
        <a:p>
          <a:endParaRPr lang="en-US"/>
        </a:p>
      </dgm:t>
    </dgm:pt>
    <dgm:pt modelId="{3AB38516-D2ED-4F70-897E-F61F3B1E94C3}" type="pres">
      <dgm:prSet presAssocID="{EA86C6F0-AF2E-45C7-B3A7-47CC47713AA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82DD8-ADFB-4E57-84EE-B3D5B3AE5E8C}" type="pres">
      <dgm:prSet presAssocID="{12DFDB4B-400D-4E02-9B4B-94A9B8B461C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8B5AFE6-376F-4179-A05E-53A1EE5A254F}" type="pres">
      <dgm:prSet presAssocID="{12DFDB4B-400D-4E02-9B4B-94A9B8B461C5}" presName="connTx" presStyleLbl="sibTrans2D1" presStyleIdx="0" presStyleCnt="2"/>
      <dgm:spPr/>
      <dgm:t>
        <a:bodyPr/>
        <a:lstStyle/>
        <a:p>
          <a:endParaRPr lang="en-US"/>
        </a:p>
      </dgm:t>
    </dgm:pt>
    <dgm:pt modelId="{76103B0C-510C-4FF9-B783-00332D1256F6}" type="pres">
      <dgm:prSet presAssocID="{19B09953-8EFC-4E94-986A-40D1D5475BF3}" presName="composite" presStyleCnt="0"/>
      <dgm:spPr/>
    </dgm:pt>
    <dgm:pt modelId="{5EAB2A53-22CA-4DC7-94D5-FBE073F89E25}" type="pres">
      <dgm:prSet presAssocID="{19B09953-8EFC-4E94-986A-40D1D5475B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75DA4-D1B8-4C9C-9108-26E7DA66F2E6}" type="pres">
      <dgm:prSet presAssocID="{19B09953-8EFC-4E94-986A-40D1D5475BF3}" presName="parSh" presStyleLbl="node1" presStyleIdx="1" presStyleCnt="3"/>
      <dgm:spPr/>
      <dgm:t>
        <a:bodyPr/>
        <a:lstStyle/>
        <a:p>
          <a:endParaRPr lang="en-US"/>
        </a:p>
      </dgm:t>
    </dgm:pt>
    <dgm:pt modelId="{EF5B66BF-E933-45B1-BED2-65A7C555E87E}" type="pres">
      <dgm:prSet presAssocID="{19B09953-8EFC-4E94-986A-40D1D5475BF3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905AD-175B-4FE5-B759-638B707A63F5}" type="pres">
      <dgm:prSet presAssocID="{1398BDFB-BB77-4A9D-9769-B6CDEC08AED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DA242B-D60F-4793-88C6-0D14C2B22697}" type="pres">
      <dgm:prSet presAssocID="{1398BDFB-BB77-4A9D-9769-B6CDEC08AED9}" presName="connTx" presStyleLbl="sibTrans2D1" presStyleIdx="1" presStyleCnt="2"/>
      <dgm:spPr/>
      <dgm:t>
        <a:bodyPr/>
        <a:lstStyle/>
        <a:p>
          <a:endParaRPr lang="en-US"/>
        </a:p>
      </dgm:t>
    </dgm:pt>
    <dgm:pt modelId="{4B3055F5-2CB9-444D-A173-59FB0FB91C4E}" type="pres">
      <dgm:prSet presAssocID="{2CF41641-85FA-42C4-B82A-5CE9F228AD00}" presName="composite" presStyleCnt="0"/>
      <dgm:spPr/>
    </dgm:pt>
    <dgm:pt modelId="{37F5C6F9-A5A7-43C5-9DA0-EBF807BEC57F}" type="pres">
      <dgm:prSet presAssocID="{2CF41641-85FA-42C4-B82A-5CE9F228AD0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2A454-C9C7-47A1-BFFA-F67DFECAACCA}" type="pres">
      <dgm:prSet presAssocID="{2CF41641-85FA-42C4-B82A-5CE9F228AD00}" presName="parSh" presStyleLbl="node1" presStyleIdx="2" presStyleCnt="3"/>
      <dgm:spPr/>
      <dgm:t>
        <a:bodyPr/>
        <a:lstStyle/>
        <a:p>
          <a:endParaRPr lang="en-US"/>
        </a:p>
      </dgm:t>
    </dgm:pt>
    <dgm:pt modelId="{DF613521-66AD-4321-ACB7-3D6E0A597B1E}" type="pres">
      <dgm:prSet presAssocID="{2CF41641-85FA-42C4-B82A-5CE9F228AD0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EAAB6-3FB1-4E89-8955-168AAEEFF68D}" type="presOf" srcId="{E25AF11A-BDE7-40F8-BD28-72E2F844365A}" destId="{EF5B66BF-E933-45B1-BED2-65A7C555E87E}" srcOrd="0" destOrd="0" presId="urn:microsoft.com/office/officeart/2005/8/layout/process3"/>
    <dgm:cxn modelId="{FC15C30C-1B45-4CFC-BC33-1C801B30ACB0}" type="presOf" srcId="{2CF41641-85FA-42C4-B82A-5CE9F228AD00}" destId="{37F5C6F9-A5A7-43C5-9DA0-EBF807BEC57F}" srcOrd="0" destOrd="0" presId="urn:microsoft.com/office/officeart/2005/8/layout/process3"/>
    <dgm:cxn modelId="{0B256C93-0F67-426F-8346-5D2A15162753}" srcId="{19B09953-8EFC-4E94-986A-40D1D5475BF3}" destId="{6366EE8B-234A-4EE6-9B89-1DA42FC55FCA}" srcOrd="3" destOrd="0" parTransId="{F458FECE-221C-421F-8A7F-1AEADF426BCB}" sibTransId="{28563132-8239-43FD-B359-3BD5D37D20BF}"/>
    <dgm:cxn modelId="{BD9A977E-85E6-4A63-875D-03F36A9EA608}" type="presOf" srcId="{6366EE8B-234A-4EE6-9B89-1DA42FC55FCA}" destId="{EF5B66BF-E933-45B1-BED2-65A7C555E87E}" srcOrd="0" destOrd="3" presId="urn:microsoft.com/office/officeart/2005/8/layout/process3"/>
    <dgm:cxn modelId="{1C76A17F-13FC-47BC-83A0-22400C2EA5E4}" type="presOf" srcId="{19B09953-8EFC-4E94-986A-40D1D5475BF3}" destId="{FC075DA4-D1B8-4C9C-9108-26E7DA66F2E6}" srcOrd="1" destOrd="0" presId="urn:microsoft.com/office/officeart/2005/8/layout/process3"/>
    <dgm:cxn modelId="{C367F172-4FB1-4ABA-96E6-ECC9381C437F}" type="presOf" srcId="{EA86C6F0-AF2E-45C7-B3A7-47CC47713AA3}" destId="{F60187C7-84C5-4106-A4AF-885613A72A30}" srcOrd="0" destOrd="0" presId="urn:microsoft.com/office/officeart/2005/8/layout/process3"/>
    <dgm:cxn modelId="{EC0F8130-AED2-4A06-860C-9C400450CAE5}" type="presOf" srcId="{1398BDFB-BB77-4A9D-9769-B6CDEC08AED9}" destId="{16DA242B-D60F-4793-88C6-0D14C2B22697}" srcOrd="1" destOrd="0" presId="urn:microsoft.com/office/officeart/2005/8/layout/process3"/>
    <dgm:cxn modelId="{80FB3EB2-429C-48B8-9DE7-18EEF4AD9D2E}" srcId="{024CE768-6C00-4222-B910-D39EC9FD0217}" destId="{2CF41641-85FA-42C4-B82A-5CE9F228AD00}" srcOrd="2" destOrd="0" parTransId="{E43D4C35-C34A-4F48-BB1E-4A01EC529BEC}" sibTransId="{E6B8CF42-BA16-4E1A-A7C7-186131A40A62}"/>
    <dgm:cxn modelId="{890D3B06-D44F-41CF-BFE4-84CC63688DCC}" type="presOf" srcId="{A2D800C9-62F0-4B8B-B71E-93BBC1B4F2D2}" destId="{DF613521-66AD-4321-ACB7-3D6E0A597B1E}" srcOrd="0" destOrd="1" presId="urn:microsoft.com/office/officeart/2005/8/layout/process3"/>
    <dgm:cxn modelId="{272C8B64-ED27-42C3-B269-432EFC8C1040}" type="presOf" srcId="{2EE91F50-FC93-41C0-8562-A644E7246933}" destId="{3AB38516-D2ED-4F70-897E-F61F3B1E94C3}" srcOrd="0" destOrd="1" presId="urn:microsoft.com/office/officeart/2005/8/layout/process3"/>
    <dgm:cxn modelId="{5280D091-E7EA-4863-8683-F03ED80573ED}" srcId="{EA86C6F0-AF2E-45C7-B3A7-47CC47713AA3}" destId="{A22283EE-F05C-48BC-84C0-4EFDE105992B}" srcOrd="0" destOrd="0" parTransId="{1EB7851A-3D4A-4045-B7B0-C545618AE717}" sibTransId="{BC31A614-8911-4A5F-9A9A-BB6B61E8A0B1}"/>
    <dgm:cxn modelId="{41FDBE31-5097-4431-ACAE-8F021E3F3FFF}" srcId="{2CF41641-85FA-42C4-B82A-5CE9F228AD00}" destId="{AD9BEE6C-795A-43BE-AD69-B233E46DAD36}" srcOrd="0" destOrd="0" parTransId="{232B2AAE-124D-4F6E-B685-EE33BB1039CE}" sibTransId="{F3DC8871-4BAF-4DDC-92EA-438183A8E680}"/>
    <dgm:cxn modelId="{BBDE0E8B-A5E0-4B29-B00F-F5CF44641B53}" type="presOf" srcId="{12DFDB4B-400D-4E02-9B4B-94A9B8B461C5}" destId="{28B5AFE6-376F-4179-A05E-53A1EE5A254F}" srcOrd="1" destOrd="0" presId="urn:microsoft.com/office/officeart/2005/8/layout/process3"/>
    <dgm:cxn modelId="{4D7EABC7-0C3E-42DF-9561-EDA1C7E90EEC}" type="presOf" srcId="{AD9BEE6C-795A-43BE-AD69-B233E46DAD36}" destId="{DF613521-66AD-4321-ACB7-3D6E0A597B1E}" srcOrd="0" destOrd="0" presId="urn:microsoft.com/office/officeart/2005/8/layout/process3"/>
    <dgm:cxn modelId="{1F0A24D9-1958-4E1A-965C-7D7BE6ACAAC9}" type="presOf" srcId="{EA86C6F0-AF2E-45C7-B3A7-47CC47713AA3}" destId="{F4CF3047-7A22-41AC-BC84-1597663C034E}" srcOrd="1" destOrd="0" presId="urn:microsoft.com/office/officeart/2005/8/layout/process3"/>
    <dgm:cxn modelId="{1DFD3817-CFB8-4EF1-9009-7B0DC9BB24AB}" type="presOf" srcId="{12DFDB4B-400D-4E02-9B4B-94A9B8B461C5}" destId="{4B882DD8-ADFB-4E57-84EE-B3D5B3AE5E8C}" srcOrd="0" destOrd="0" presId="urn:microsoft.com/office/officeart/2005/8/layout/process3"/>
    <dgm:cxn modelId="{158A7276-7991-494E-A467-515B0AF2A12F}" srcId="{19B09953-8EFC-4E94-986A-40D1D5475BF3}" destId="{84F068D9-C7C2-4AD0-A3AA-946DAC8FFDBB}" srcOrd="2" destOrd="0" parTransId="{E4F2CD23-7900-4A59-9BFA-0DEF051973B0}" sibTransId="{81E2C308-FFF0-4444-9225-5FE236337B45}"/>
    <dgm:cxn modelId="{D27FF181-EB34-4084-91E3-27D8EFE64015}" type="presOf" srcId="{1398BDFB-BB77-4A9D-9769-B6CDEC08AED9}" destId="{32D905AD-175B-4FE5-B759-638B707A63F5}" srcOrd="0" destOrd="0" presId="urn:microsoft.com/office/officeart/2005/8/layout/process3"/>
    <dgm:cxn modelId="{896B3EC1-A88A-4832-ABED-359B618CC141}" type="presOf" srcId="{024CE768-6C00-4222-B910-D39EC9FD0217}" destId="{916A2414-D5C5-4687-93A2-A097E759647E}" srcOrd="0" destOrd="0" presId="urn:microsoft.com/office/officeart/2005/8/layout/process3"/>
    <dgm:cxn modelId="{A17E48A0-2E00-4FF0-8217-4FB573B292D1}" type="presOf" srcId="{51FAEECD-812E-45FB-836C-837556ADF84D}" destId="{EF5B66BF-E933-45B1-BED2-65A7C555E87E}" srcOrd="0" destOrd="1" presId="urn:microsoft.com/office/officeart/2005/8/layout/process3"/>
    <dgm:cxn modelId="{C3C80BA5-8F0A-4B7B-8E06-CD782410A3E3}" type="presOf" srcId="{84F068D9-C7C2-4AD0-A3AA-946DAC8FFDBB}" destId="{EF5B66BF-E933-45B1-BED2-65A7C555E87E}" srcOrd="0" destOrd="2" presId="urn:microsoft.com/office/officeart/2005/8/layout/process3"/>
    <dgm:cxn modelId="{BD2D84F9-6130-4445-84C0-A93AC7D96ACD}" srcId="{19B09953-8EFC-4E94-986A-40D1D5475BF3}" destId="{E25AF11A-BDE7-40F8-BD28-72E2F844365A}" srcOrd="0" destOrd="0" parTransId="{653D8F33-9F34-48DE-922C-CA523AE12294}" sibTransId="{F48E12BD-6E18-4957-A612-6E41A73176D8}"/>
    <dgm:cxn modelId="{36E1A174-179F-434D-8BB1-FFAEB423F4BC}" srcId="{EA86C6F0-AF2E-45C7-B3A7-47CC47713AA3}" destId="{2EE91F50-FC93-41C0-8562-A644E7246933}" srcOrd="1" destOrd="0" parTransId="{17C80368-B766-4366-974D-70EAB8BDB567}" sibTransId="{C937D28B-1BC8-4C94-9C3B-ECBCA20005FA}"/>
    <dgm:cxn modelId="{14EBAB43-CCFE-46B8-9C60-361F7664FBCE}" srcId="{024CE768-6C00-4222-B910-D39EC9FD0217}" destId="{19B09953-8EFC-4E94-986A-40D1D5475BF3}" srcOrd="1" destOrd="0" parTransId="{6B0B6366-88BE-4FB0-BE4B-7E57EAD1D68C}" sibTransId="{1398BDFB-BB77-4A9D-9769-B6CDEC08AED9}"/>
    <dgm:cxn modelId="{68078C7E-62E5-4C04-9923-41D8EB7C6742}" srcId="{19B09953-8EFC-4E94-986A-40D1D5475BF3}" destId="{51FAEECD-812E-45FB-836C-837556ADF84D}" srcOrd="1" destOrd="0" parTransId="{4AD78622-B93B-4AC7-BAD9-972C9E17106F}" sibTransId="{76F5A9F2-84C1-4EE6-AC9B-D5258B74CBAC}"/>
    <dgm:cxn modelId="{C2024FF3-B22D-4628-942C-FCE0B9F24088}" type="presOf" srcId="{2CF41641-85FA-42C4-B82A-5CE9F228AD00}" destId="{55F2A454-C9C7-47A1-BFFA-F67DFECAACCA}" srcOrd="1" destOrd="0" presId="urn:microsoft.com/office/officeart/2005/8/layout/process3"/>
    <dgm:cxn modelId="{171CA1F3-88A0-4B06-A7A5-793FDC19ECE5}" type="presOf" srcId="{19B09953-8EFC-4E94-986A-40D1D5475BF3}" destId="{5EAB2A53-22CA-4DC7-94D5-FBE073F89E25}" srcOrd="0" destOrd="0" presId="urn:microsoft.com/office/officeart/2005/8/layout/process3"/>
    <dgm:cxn modelId="{3D1EC5FA-6886-4C7B-8014-B05728C01B81}" srcId="{024CE768-6C00-4222-B910-D39EC9FD0217}" destId="{EA86C6F0-AF2E-45C7-B3A7-47CC47713AA3}" srcOrd="0" destOrd="0" parTransId="{D2551E11-97BE-4FE2-A062-5D055B94E2D3}" sibTransId="{12DFDB4B-400D-4E02-9B4B-94A9B8B461C5}"/>
    <dgm:cxn modelId="{AD4C126C-812D-4078-AB87-835E648F5093}" type="presOf" srcId="{A22283EE-F05C-48BC-84C0-4EFDE105992B}" destId="{3AB38516-D2ED-4F70-897E-F61F3B1E94C3}" srcOrd="0" destOrd="0" presId="urn:microsoft.com/office/officeart/2005/8/layout/process3"/>
    <dgm:cxn modelId="{CCD97325-5F7A-4875-89D5-F5E37DFF9D2E}" srcId="{2CF41641-85FA-42C4-B82A-5CE9F228AD00}" destId="{A2D800C9-62F0-4B8B-B71E-93BBC1B4F2D2}" srcOrd="1" destOrd="0" parTransId="{B8B4ECE1-8C3B-4C4C-B9FB-63FF4FE04B79}" sibTransId="{B8FD40C5-274D-4DA8-8653-5BB24AD69F02}"/>
    <dgm:cxn modelId="{C6C4C30B-5733-44E4-8185-FBF0398ED469}" type="presParOf" srcId="{916A2414-D5C5-4687-93A2-A097E759647E}" destId="{D156DC5B-F7AC-4BD7-8FBA-241725B502DD}" srcOrd="0" destOrd="0" presId="urn:microsoft.com/office/officeart/2005/8/layout/process3"/>
    <dgm:cxn modelId="{0BA3DAE4-A207-4F1D-BCE7-15B6C994C67F}" type="presParOf" srcId="{D156DC5B-F7AC-4BD7-8FBA-241725B502DD}" destId="{F60187C7-84C5-4106-A4AF-885613A72A30}" srcOrd="0" destOrd="0" presId="urn:microsoft.com/office/officeart/2005/8/layout/process3"/>
    <dgm:cxn modelId="{11BDED4D-684D-446F-B521-F18093956AB5}" type="presParOf" srcId="{D156DC5B-F7AC-4BD7-8FBA-241725B502DD}" destId="{F4CF3047-7A22-41AC-BC84-1597663C034E}" srcOrd="1" destOrd="0" presId="urn:microsoft.com/office/officeart/2005/8/layout/process3"/>
    <dgm:cxn modelId="{8798DC3B-BDFA-48D8-A368-6BD5D7F89778}" type="presParOf" srcId="{D156DC5B-F7AC-4BD7-8FBA-241725B502DD}" destId="{3AB38516-D2ED-4F70-897E-F61F3B1E94C3}" srcOrd="2" destOrd="0" presId="urn:microsoft.com/office/officeart/2005/8/layout/process3"/>
    <dgm:cxn modelId="{F0FC936E-80A6-48B7-A0D6-AF4F3F72D81E}" type="presParOf" srcId="{916A2414-D5C5-4687-93A2-A097E759647E}" destId="{4B882DD8-ADFB-4E57-84EE-B3D5B3AE5E8C}" srcOrd="1" destOrd="0" presId="urn:microsoft.com/office/officeart/2005/8/layout/process3"/>
    <dgm:cxn modelId="{12163AC0-93B0-45F3-AE6A-1D097F1B2824}" type="presParOf" srcId="{4B882DD8-ADFB-4E57-84EE-B3D5B3AE5E8C}" destId="{28B5AFE6-376F-4179-A05E-53A1EE5A254F}" srcOrd="0" destOrd="0" presId="urn:microsoft.com/office/officeart/2005/8/layout/process3"/>
    <dgm:cxn modelId="{26E432F8-828D-4F8B-AF22-182AF92849FA}" type="presParOf" srcId="{916A2414-D5C5-4687-93A2-A097E759647E}" destId="{76103B0C-510C-4FF9-B783-00332D1256F6}" srcOrd="2" destOrd="0" presId="urn:microsoft.com/office/officeart/2005/8/layout/process3"/>
    <dgm:cxn modelId="{063FCAF9-C9C8-4803-8170-3FFCADEE6C81}" type="presParOf" srcId="{76103B0C-510C-4FF9-B783-00332D1256F6}" destId="{5EAB2A53-22CA-4DC7-94D5-FBE073F89E25}" srcOrd="0" destOrd="0" presId="urn:microsoft.com/office/officeart/2005/8/layout/process3"/>
    <dgm:cxn modelId="{2067BE8B-E902-42BC-B435-CA5C5CDF3F88}" type="presParOf" srcId="{76103B0C-510C-4FF9-B783-00332D1256F6}" destId="{FC075DA4-D1B8-4C9C-9108-26E7DA66F2E6}" srcOrd="1" destOrd="0" presId="urn:microsoft.com/office/officeart/2005/8/layout/process3"/>
    <dgm:cxn modelId="{1732A8B1-CE0D-418E-BB05-FE5BA7F99607}" type="presParOf" srcId="{76103B0C-510C-4FF9-B783-00332D1256F6}" destId="{EF5B66BF-E933-45B1-BED2-65A7C555E87E}" srcOrd="2" destOrd="0" presId="urn:microsoft.com/office/officeart/2005/8/layout/process3"/>
    <dgm:cxn modelId="{87C4AC24-4A83-4420-A1D3-9836E4EF405C}" type="presParOf" srcId="{916A2414-D5C5-4687-93A2-A097E759647E}" destId="{32D905AD-175B-4FE5-B759-638B707A63F5}" srcOrd="3" destOrd="0" presId="urn:microsoft.com/office/officeart/2005/8/layout/process3"/>
    <dgm:cxn modelId="{D9285E4B-152E-4DC0-BC63-F25C99631A26}" type="presParOf" srcId="{32D905AD-175B-4FE5-B759-638B707A63F5}" destId="{16DA242B-D60F-4793-88C6-0D14C2B22697}" srcOrd="0" destOrd="0" presId="urn:microsoft.com/office/officeart/2005/8/layout/process3"/>
    <dgm:cxn modelId="{F0B8DDCC-8D27-4112-A1AD-E105A1097B13}" type="presParOf" srcId="{916A2414-D5C5-4687-93A2-A097E759647E}" destId="{4B3055F5-2CB9-444D-A173-59FB0FB91C4E}" srcOrd="4" destOrd="0" presId="urn:microsoft.com/office/officeart/2005/8/layout/process3"/>
    <dgm:cxn modelId="{0974A245-47D9-4C8E-988D-BE35966F2AFD}" type="presParOf" srcId="{4B3055F5-2CB9-444D-A173-59FB0FB91C4E}" destId="{37F5C6F9-A5A7-43C5-9DA0-EBF807BEC57F}" srcOrd="0" destOrd="0" presId="urn:microsoft.com/office/officeart/2005/8/layout/process3"/>
    <dgm:cxn modelId="{4D630377-0E1B-4735-9514-FEBAC2E8EC5C}" type="presParOf" srcId="{4B3055F5-2CB9-444D-A173-59FB0FB91C4E}" destId="{55F2A454-C9C7-47A1-BFFA-F67DFECAACCA}" srcOrd="1" destOrd="0" presId="urn:microsoft.com/office/officeart/2005/8/layout/process3"/>
    <dgm:cxn modelId="{0216BD72-413B-4B4A-BDA9-4C3C3234515A}" type="presParOf" srcId="{4B3055F5-2CB9-444D-A173-59FB0FB91C4E}" destId="{DF613521-66AD-4321-ACB7-3D6E0A597B1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E38119-6AC9-4208-B837-D22C53E42BD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36A23-23A3-40C6-816E-9D1430A341A0}">
      <dgm:prSet phldrT="[Text]"/>
      <dgm:spPr/>
      <dgm:t>
        <a:bodyPr/>
        <a:lstStyle/>
        <a:p>
          <a:r>
            <a:rPr lang="en-US" dirty="0" smtClean="0"/>
            <a:t>Where to go for help</a:t>
          </a:r>
          <a:endParaRPr lang="en-US" dirty="0"/>
        </a:p>
      </dgm:t>
    </dgm:pt>
    <dgm:pt modelId="{F6CF3706-D181-4F1A-96FE-A47B5624432B}" type="parTrans" cxnId="{E9DCE80F-8F5B-4B06-8AA9-7A2D24C40100}">
      <dgm:prSet/>
      <dgm:spPr/>
      <dgm:t>
        <a:bodyPr/>
        <a:lstStyle/>
        <a:p>
          <a:endParaRPr lang="en-US"/>
        </a:p>
      </dgm:t>
    </dgm:pt>
    <dgm:pt modelId="{9684A369-4E57-4D34-88BA-5C2CD1019636}" type="sibTrans" cxnId="{E9DCE80F-8F5B-4B06-8AA9-7A2D24C40100}">
      <dgm:prSet/>
      <dgm:spPr/>
      <dgm:t>
        <a:bodyPr/>
        <a:lstStyle/>
        <a:p>
          <a:endParaRPr lang="en-US"/>
        </a:p>
      </dgm:t>
    </dgm:pt>
    <dgm:pt modelId="{CE0E5844-CF07-4E89-BF19-25E4476560E9}">
      <dgm:prSet phldrT="[Text]"/>
      <dgm:spPr/>
      <dgm:t>
        <a:bodyPr/>
        <a:lstStyle/>
        <a:p>
          <a:r>
            <a:rPr lang="en-US" dirty="0" smtClean="0"/>
            <a:t>Career Services</a:t>
          </a:r>
          <a:endParaRPr lang="en-US" dirty="0"/>
        </a:p>
      </dgm:t>
    </dgm:pt>
    <dgm:pt modelId="{96AF37B7-BC13-4B55-AA8A-87094191C669}" type="parTrans" cxnId="{A10F7C93-C1A7-43D8-9AE4-999008DEF4C6}">
      <dgm:prSet/>
      <dgm:spPr/>
      <dgm:t>
        <a:bodyPr/>
        <a:lstStyle/>
        <a:p>
          <a:endParaRPr lang="en-US"/>
        </a:p>
      </dgm:t>
    </dgm:pt>
    <dgm:pt modelId="{E5270193-5795-4C85-AABA-DC45D94A906A}" type="sibTrans" cxnId="{A10F7C93-C1A7-43D8-9AE4-999008DEF4C6}">
      <dgm:prSet/>
      <dgm:spPr/>
      <dgm:t>
        <a:bodyPr/>
        <a:lstStyle/>
        <a:p>
          <a:endParaRPr lang="en-US"/>
        </a:p>
      </dgm:t>
    </dgm:pt>
    <dgm:pt modelId="{3613C4BE-A103-4D8C-8C51-F995771FD541}">
      <dgm:prSet phldrT="[Text]"/>
      <dgm:spPr/>
      <dgm:t>
        <a:bodyPr/>
        <a:lstStyle/>
        <a:p>
          <a:r>
            <a:rPr lang="en-US" dirty="0" smtClean="0"/>
            <a:t>How to Prepare</a:t>
          </a:r>
          <a:endParaRPr lang="en-US" dirty="0"/>
        </a:p>
      </dgm:t>
    </dgm:pt>
    <dgm:pt modelId="{BA16F77B-FAC2-484E-99AA-3972A519406D}" type="parTrans" cxnId="{01FF249F-C28A-4F78-A227-A4844F3FDB5E}">
      <dgm:prSet/>
      <dgm:spPr/>
      <dgm:t>
        <a:bodyPr/>
        <a:lstStyle/>
        <a:p>
          <a:endParaRPr lang="en-US"/>
        </a:p>
      </dgm:t>
    </dgm:pt>
    <dgm:pt modelId="{C8EBAA7D-5CD6-459C-A9C0-4CCE6480746E}" type="sibTrans" cxnId="{01FF249F-C28A-4F78-A227-A4844F3FDB5E}">
      <dgm:prSet/>
      <dgm:spPr/>
      <dgm:t>
        <a:bodyPr/>
        <a:lstStyle/>
        <a:p>
          <a:endParaRPr lang="en-US"/>
        </a:p>
      </dgm:t>
    </dgm:pt>
    <dgm:pt modelId="{391D148E-5521-4911-849A-2B9335AC6BA1}">
      <dgm:prSet phldrT="[Text]"/>
      <dgm:spPr/>
      <dgm:t>
        <a:bodyPr/>
        <a:lstStyle/>
        <a:p>
          <a:r>
            <a:rPr lang="en-US" dirty="0" smtClean="0"/>
            <a:t>Review your own resume!</a:t>
          </a:r>
          <a:endParaRPr lang="en-US" dirty="0"/>
        </a:p>
      </dgm:t>
    </dgm:pt>
    <dgm:pt modelId="{5ADBF90C-5C8E-4D9C-A128-DE0B27408D4F}" type="parTrans" cxnId="{4773803C-8648-4C26-A17B-0612374BECCE}">
      <dgm:prSet/>
      <dgm:spPr/>
      <dgm:t>
        <a:bodyPr/>
        <a:lstStyle/>
        <a:p>
          <a:endParaRPr lang="en-US"/>
        </a:p>
      </dgm:t>
    </dgm:pt>
    <dgm:pt modelId="{DB27073D-E27C-4F41-99D9-8E895B3C1641}" type="sibTrans" cxnId="{4773803C-8648-4C26-A17B-0612374BECCE}">
      <dgm:prSet/>
      <dgm:spPr/>
      <dgm:t>
        <a:bodyPr/>
        <a:lstStyle/>
        <a:p>
          <a:endParaRPr lang="en-US"/>
        </a:p>
      </dgm:t>
    </dgm:pt>
    <dgm:pt modelId="{142A31FA-230B-4ADF-A420-624A130C8D64}">
      <dgm:prSet phldrT="[Text]"/>
      <dgm:spPr/>
      <dgm:t>
        <a:bodyPr/>
        <a:lstStyle/>
        <a:p>
          <a:r>
            <a:rPr lang="en-US" dirty="0" smtClean="0"/>
            <a:t>The Interview</a:t>
          </a:r>
          <a:endParaRPr lang="en-US" dirty="0"/>
        </a:p>
      </dgm:t>
    </dgm:pt>
    <dgm:pt modelId="{716BB80E-4A9C-4658-92F3-546AC0B63050}" type="parTrans" cxnId="{B0AEF993-C94D-4DE4-949E-A4E65B95CB83}">
      <dgm:prSet/>
      <dgm:spPr/>
      <dgm:t>
        <a:bodyPr/>
        <a:lstStyle/>
        <a:p>
          <a:endParaRPr lang="en-US"/>
        </a:p>
      </dgm:t>
    </dgm:pt>
    <dgm:pt modelId="{061CE749-7F6B-4290-AA95-B7E078B40CC5}" type="sibTrans" cxnId="{B0AEF993-C94D-4DE4-949E-A4E65B95CB83}">
      <dgm:prSet/>
      <dgm:spPr/>
      <dgm:t>
        <a:bodyPr/>
        <a:lstStyle/>
        <a:p>
          <a:endParaRPr lang="en-US"/>
        </a:p>
      </dgm:t>
    </dgm:pt>
    <dgm:pt modelId="{E35017EC-1A4B-43E5-A1E3-5088C316F0C1}">
      <dgm:prSet phldrT="[Text]"/>
      <dgm:spPr/>
      <dgm:t>
        <a:bodyPr/>
        <a:lstStyle/>
        <a:p>
          <a:r>
            <a:rPr lang="en-US" dirty="0" smtClean="0"/>
            <a:t>Dress professionally</a:t>
          </a:r>
          <a:endParaRPr lang="en-US" dirty="0"/>
        </a:p>
      </dgm:t>
    </dgm:pt>
    <dgm:pt modelId="{0111005B-2FB7-4211-9462-FDD405FD45FF}" type="parTrans" cxnId="{BEA8023D-E41B-4C3F-9DC5-36174E43DB52}">
      <dgm:prSet/>
      <dgm:spPr/>
      <dgm:t>
        <a:bodyPr/>
        <a:lstStyle/>
        <a:p>
          <a:endParaRPr lang="en-US"/>
        </a:p>
      </dgm:t>
    </dgm:pt>
    <dgm:pt modelId="{3662881D-2AB5-4C4E-B9E9-74C77FA362DD}" type="sibTrans" cxnId="{BEA8023D-E41B-4C3F-9DC5-36174E43DB52}">
      <dgm:prSet/>
      <dgm:spPr/>
      <dgm:t>
        <a:bodyPr/>
        <a:lstStyle/>
        <a:p>
          <a:endParaRPr lang="en-US"/>
        </a:p>
      </dgm:t>
    </dgm:pt>
    <dgm:pt modelId="{48A5B5C9-382F-47C0-8BB5-52B3D19A7D68}">
      <dgm:prSet phldrT="[Text]"/>
      <dgm:spPr/>
      <dgm:t>
        <a:bodyPr/>
        <a:lstStyle/>
        <a:p>
          <a:r>
            <a:rPr lang="en-US" dirty="0" smtClean="0"/>
            <a:t>Links in “Finding an Internship” document</a:t>
          </a:r>
          <a:endParaRPr lang="en-US" dirty="0"/>
        </a:p>
      </dgm:t>
    </dgm:pt>
    <dgm:pt modelId="{542217F6-896E-44D0-BF87-CF792F1EC9FB}" type="parTrans" cxnId="{EF2D142A-E4C7-48D6-B382-5EA5108BB400}">
      <dgm:prSet/>
      <dgm:spPr/>
      <dgm:t>
        <a:bodyPr/>
        <a:lstStyle/>
        <a:p>
          <a:endParaRPr lang="en-US"/>
        </a:p>
      </dgm:t>
    </dgm:pt>
    <dgm:pt modelId="{34F462C3-F783-456F-8AB0-F391F92F870E}" type="sibTrans" cxnId="{EF2D142A-E4C7-48D6-B382-5EA5108BB400}">
      <dgm:prSet/>
      <dgm:spPr/>
      <dgm:t>
        <a:bodyPr/>
        <a:lstStyle/>
        <a:p>
          <a:endParaRPr lang="en-US"/>
        </a:p>
      </dgm:t>
    </dgm:pt>
    <dgm:pt modelId="{0E24D848-5D14-4E0E-8172-6E8405D954B1}">
      <dgm:prSet phldrT="[Text]"/>
      <dgm:spPr/>
      <dgm:t>
        <a:bodyPr/>
        <a:lstStyle/>
        <a:p>
          <a:r>
            <a:rPr lang="en-US" dirty="0" smtClean="0"/>
            <a:t>Be on time</a:t>
          </a:r>
          <a:endParaRPr lang="en-US" dirty="0"/>
        </a:p>
      </dgm:t>
    </dgm:pt>
    <dgm:pt modelId="{0F789E9F-59DA-4221-A46F-F4594CB0467A}" type="parTrans" cxnId="{1487D043-5535-408F-AA29-7FF026566806}">
      <dgm:prSet/>
      <dgm:spPr/>
      <dgm:t>
        <a:bodyPr/>
        <a:lstStyle/>
        <a:p>
          <a:endParaRPr lang="en-US"/>
        </a:p>
      </dgm:t>
    </dgm:pt>
    <dgm:pt modelId="{ECD4D00B-54F4-4D22-939D-DAED2D2CDE36}" type="sibTrans" cxnId="{1487D043-5535-408F-AA29-7FF026566806}">
      <dgm:prSet/>
      <dgm:spPr/>
      <dgm:t>
        <a:bodyPr/>
        <a:lstStyle/>
        <a:p>
          <a:endParaRPr lang="en-US"/>
        </a:p>
      </dgm:t>
    </dgm:pt>
    <dgm:pt modelId="{8259F59A-F5D9-482C-B9C2-A94EF16D2E5D}">
      <dgm:prSet phldrT="[Text]"/>
      <dgm:spPr/>
      <dgm:t>
        <a:bodyPr/>
        <a:lstStyle/>
        <a:p>
          <a:r>
            <a:rPr lang="en-US" dirty="0" smtClean="0"/>
            <a:t>Bring a small notebook + pen</a:t>
          </a:r>
          <a:endParaRPr lang="en-US" dirty="0"/>
        </a:p>
      </dgm:t>
    </dgm:pt>
    <dgm:pt modelId="{446AA26C-D769-4379-95DC-05205EE9D6F7}" type="parTrans" cxnId="{BC89C476-82E6-4B1C-9C05-ECC2E75E9A4C}">
      <dgm:prSet/>
      <dgm:spPr/>
      <dgm:t>
        <a:bodyPr/>
        <a:lstStyle/>
        <a:p>
          <a:endParaRPr lang="en-US"/>
        </a:p>
      </dgm:t>
    </dgm:pt>
    <dgm:pt modelId="{4408DBAA-193F-45E2-97E5-A798E9F347FA}" type="sibTrans" cxnId="{BC89C476-82E6-4B1C-9C05-ECC2E75E9A4C}">
      <dgm:prSet/>
      <dgm:spPr/>
      <dgm:t>
        <a:bodyPr/>
        <a:lstStyle/>
        <a:p>
          <a:endParaRPr lang="en-US"/>
        </a:p>
      </dgm:t>
    </dgm:pt>
    <dgm:pt modelId="{F59D3C2B-15CF-43F5-AB06-C18F7D015F75}">
      <dgm:prSet phldrT="[Text]"/>
      <dgm:spPr/>
      <dgm:t>
        <a:bodyPr/>
        <a:lstStyle/>
        <a:p>
          <a:r>
            <a:rPr lang="en-US" dirty="0" smtClean="0"/>
            <a:t>List examples of projects and work you’ve done</a:t>
          </a:r>
          <a:endParaRPr lang="en-US" dirty="0"/>
        </a:p>
      </dgm:t>
    </dgm:pt>
    <dgm:pt modelId="{9D5BB60E-3C09-4AAF-B140-B9CB5282AE49}" type="parTrans" cxnId="{8A7B91FC-A98B-4161-8B12-101E81CA9A15}">
      <dgm:prSet/>
      <dgm:spPr/>
      <dgm:t>
        <a:bodyPr/>
        <a:lstStyle/>
        <a:p>
          <a:endParaRPr lang="en-US"/>
        </a:p>
      </dgm:t>
    </dgm:pt>
    <dgm:pt modelId="{02689522-4C9C-44A9-B80E-FC4042C69A37}" type="sibTrans" cxnId="{8A7B91FC-A98B-4161-8B12-101E81CA9A15}">
      <dgm:prSet/>
      <dgm:spPr/>
      <dgm:t>
        <a:bodyPr/>
        <a:lstStyle/>
        <a:p>
          <a:endParaRPr lang="en-US"/>
        </a:p>
      </dgm:t>
    </dgm:pt>
    <dgm:pt modelId="{B422576A-7356-4832-9B9D-960B2433BD19}">
      <dgm:prSet phldrT="[Text]"/>
      <dgm:spPr/>
      <dgm:t>
        <a:bodyPr/>
        <a:lstStyle/>
        <a:p>
          <a:r>
            <a:rPr lang="en-US" dirty="0" smtClean="0"/>
            <a:t>Internship Coordinator (Kimberly </a:t>
          </a:r>
          <a:r>
            <a:rPr lang="en-US" dirty="0" err="1" smtClean="0"/>
            <a:t>Baclig</a:t>
          </a:r>
          <a:r>
            <a:rPr lang="en-US" dirty="0" smtClean="0"/>
            <a:t>)</a:t>
          </a:r>
          <a:endParaRPr lang="en-US" dirty="0"/>
        </a:p>
      </dgm:t>
    </dgm:pt>
    <dgm:pt modelId="{A660B282-30A2-4CB6-82CA-29129B57C900}" type="parTrans" cxnId="{AF6FF7DD-3507-4E0E-A17E-A79E79DE32C6}">
      <dgm:prSet/>
      <dgm:spPr/>
    </dgm:pt>
    <dgm:pt modelId="{849D6A2C-E50B-45FA-A364-ED2B2B8275A5}" type="sibTrans" cxnId="{AF6FF7DD-3507-4E0E-A17E-A79E79DE32C6}">
      <dgm:prSet/>
      <dgm:spPr/>
    </dgm:pt>
    <dgm:pt modelId="{E83A2748-92B1-45B8-81BF-168157D14398}" type="pres">
      <dgm:prSet presAssocID="{6AE38119-6AC9-4208-B837-D22C53E42B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BEED8B-C35D-4200-B585-1609CBDEBF70}" type="pres">
      <dgm:prSet presAssocID="{28A36A23-23A3-40C6-816E-9D1430A341A0}" presName="composite" presStyleCnt="0"/>
      <dgm:spPr/>
    </dgm:pt>
    <dgm:pt modelId="{329DF319-95D0-44F8-A27A-C9C15D8EA162}" type="pres">
      <dgm:prSet presAssocID="{28A36A23-23A3-40C6-816E-9D1430A341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84AFE-E999-45AE-B5D5-388CD0C779F4}" type="pres">
      <dgm:prSet presAssocID="{28A36A23-23A3-40C6-816E-9D1430A341A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3095D-D791-45B2-B19B-9B9B430F9411}" type="pres">
      <dgm:prSet presAssocID="{9684A369-4E57-4D34-88BA-5C2CD1019636}" presName="space" presStyleCnt="0"/>
      <dgm:spPr/>
    </dgm:pt>
    <dgm:pt modelId="{B274F226-8EEF-4952-B7F5-9048DC8DD8C5}" type="pres">
      <dgm:prSet presAssocID="{3613C4BE-A103-4D8C-8C51-F995771FD541}" presName="composite" presStyleCnt="0"/>
      <dgm:spPr/>
    </dgm:pt>
    <dgm:pt modelId="{618E36A1-E84B-449B-83E5-B7106306906C}" type="pres">
      <dgm:prSet presAssocID="{3613C4BE-A103-4D8C-8C51-F995771FD5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5107F-ADB9-4B5C-81D4-D238123B321E}" type="pres">
      <dgm:prSet presAssocID="{3613C4BE-A103-4D8C-8C51-F995771FD54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67F58-8879-48C5-8437-BAF1200A397B}" type="pres">
      <dgm:prSet presAssocID="{C8EBAA7D-5CD6-459C-A9C0-4CCE6480746E}" presName="space" presStyleCnt="0"/>
      <dgm:spPr/>
    </dgm:pt>
    <dgm:pt modelId="{A954F189-135A-46E7-BF09-C6E3E401A795}" type="pres">
      <dgm:prSet presAssocID="{142A31FA-230B-4ADF-A420-624A130C8D64}" presName="composite" presStyleCnt="0"/>
      <dgm:spPr/>
    </dgm:pt>
    <dgm:pt modelId="{AB39FCD5-6CE8-46BB-8A7F-DE805A8B4CF5}" type="pres">
      <dgm:prSet presAssocID="{142A31FA-230B-4ADF-A420-624A130C8D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A6A63-A049-4EDB-8C89-74AFB7C4DCDC}" type="pres">
      <dgm:prSet presAssocID="{142A31FA-230B-4ADF-A420-624A130C8D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0F7C93-C1A7-43D8-9AE4-999008DEF4C6}" srcId="{28A36A23-23A3-40C6-816E-9D1430A341A0}" destId="{CE0E5844-CF07-4E89-BF19-25E4476560E9}" srcOrd="0" destOrd="0" parTransId="{96AF37B7-BC13-4B55-AA8A-87094191C669}" sibTransId="{E5270193-5795-4C85-AABA-DC45D94A906A}"/>
    <dgm:cxn modelId="{A22A836A-DF78-4E6D-98CE-AF8A17CADB8E}" type="presOf" srcId="{142A31FA-230B-4ADF-A420-624A130C8D64}" destId="{AB39FCD5-6CE8-46BB-8A7F-DE805A8B4CF5}" srcOrd="0" destOrd="0" presId="urn:microsoft.com/office/officeart/2005/8/layout/hList1"/>
    <dgm:cxn modelId="{EAFBA458-64C6-4E9D-9B2D-7A8CA1BD4BC4}" type="presOf" srcId="{B422576A-7356-4832-9B9D-960B2433BD19}" destId="{48E84AFE-E999-45AE-B5D5-388CD0C779F4}" srcOrd="0" destOrd="2" presId="urn:microsoft.com/office/officeart/2005/8/layout/hList1"/>
    <dgm:cxn modelId="{655C7D8E-D16E-4397-8C2C-88E254D9983E}" type="presOf" srcId="{0E24D848-5D14-4E0E-8172-6E8405D954B1}" destId="{E79A6A63-A049-4EDB-8C89-74AFB7C4DCDC}" srcOrd="0" destOrd="1" presId="urn:microsoft.com/office/officeart/2005/8/layout/hList1"/>
    <dgm:cxn modelId="{D6F58137-51B0-4F4D-A75C-2632E9C822F6}" type="presOf" srcId="{3613C4BE-A103-4D8C-8C51-F995771FD541}" destId="{618E36A1-E84B-449B-83E5-B7106306906C}" srcOrd="0" destOrd="0" presId="urn:microsoft.com/office/officeart/2005/8/layout/hList1"/>
    <dgm:cxn modelId="{3924B350-22CD-40B6-8FF6-34C073EDD02F}" type="presOf" srcId="{48A5B5C9-382F-47C0-8BB5-52B3D19A7D68}" destId="{48E84AFE-E999-45AE-B5D5-388CD0C779F4}" srcOrd="0" destOrd="1" presId="urn:microsoft.com/office/officeart/2005/8/layout/hList1"/>
    <dgm:cxn modelId="{F6E4D097-D561-43D5-A662-45EBD2AD979C}" type="presOf" srcId="{6AE38119-6AC9-4208-B837-D22C53E42BD5}" destId="{E83A2748-92B1-45B8-81BF-168157D14398}" srcOrd="0" destOrd="0" presId="urn:microsoft.com/office/officeart/2005/8/layout/hList1"/>
    <dgm:cxn modelId="{B0AEF993-C94D-4DE4-949E-A4E65B95CB83}" srcId="{6AE38119-6AC9-4208-B837-D22C53E42BD5}" destId="{142A31FA-230B-4ADF-A420-624A130C8D64}" srcOrd="2" destOrd="0" parTransId="{716BB80E-4A9C-4658-92F3-546AC0B63050}" sibTransId="{061CE749-7F6B-4290-AA95-B7E078B40CC5}"/>
    <dgm:cxn modelId="{BC89C476-82E6-4B1C-9C05-ECC2E75E9A4C}" srcId="{142A31FA-230B-4ADF-A420-624A130C8D64}" destId="{8259F59A-F5D9-482C-B9C2-A94EF16D2E5D}" srcOrd="2" destOrd="0" parTransId="{446AA26C-D769-4379-95DC-05205EE9D6F7}" sibTransId="{4408DBAA-193F-45E2-97E5-A798E9F347FA}"/>
    <dgm:cxn modelId="{9FDF51D7-0041-43BB-A963-3CA501781EC6}" type="presOf" srcId="{F59D3C2B-15CF-43F5-AB06-C18F7D015F75}" destId="{8245107F-ADB9-4B5C-81D4-D238123B321E}" srcOrd="0" destOrd="1" presId="urn:microsoft.com/office/officeart/2005/8/layout/hList1"/>
    <dgm:cxn modelId="{AF6FF7DD-3507-4E0E-A17E-A79E79DE32C6}" srcId="{28A36A23-23A3-40C6-816E-9D1430A341A0}" destId="{B422576A-7356-4832-9B9D-960B2433BD19}" srcOrd="2" destOrd="0" parTransId="{A660B282-30A2-4CB6-82CA-29129B57C900}" sibTransId="{849D6A2C-E50B-45FA-A364-ED2B2B8275A5}"/>
    <dgm:cxn modelId="{A58B6527-C0DC-45F2-B6BD-FBDB6BC57D41}" type="presOf" srcId="{28A36A23-23A3-40C6-816E-9D1430A341A0}" destId="{329DF319-95D0-44F8-A27A-C9C15D8EA162}" srcOrd="0" destOrd="0" presId="urn:microsoft.com/office/officeart/2005/8/layout/hList1"/>
    <dgm:cxn modelId="{333F31E7-8E87-4183-B679-FD3D64DC0173}" type="presOf" srcId="{391D148E-5521-4911-849A-2B9335AC6BA1}" destId="{8245107F-ADB9-4B5C-81D4-D238123B321E}" srcOrd="0" destOrd="0" presId="urn:microsoft.com/office/officeart/2005/8/layout/hList1"/>
    <dgm:cxn modelId="{840FFE16-EEAC-49DA-B8D7-FD321079EF85}" type="presOf" srcId="{8259F59A-F5D9-482C-B9C2-A94EF16D2E5D}" destId="{E79A6A63-A049-4EDB-8C89-74AFB7C4DCDC}" srcOrd="0" destOrd="2" presId="urn:microsoft.com/office/officeart/2005/8/layout/hList1"/>
    <dgm:cxn modelId="{01FF249F-C28A-4F78-A227-A4844F3FDB5E}" srcId="{6AE38119-6AC9-4208-B837-D22C53E42BD5}" destId="{3613C4BE-A103-4D8C-8C51-F995771FD541}" srcOrd="1" destOrd="0" parTransId="{BA16F77B-FAC2-484E-99AA-3972A519406D}" sibTransId="{C8EBAA7D-5CD6-459C-A9C0-4CCE6480746E}"/>
    <dgm:cxn modelId="{BEA8023D-E41B-4C3F-9DC5-36174E43DB52}" srcId="{142A31FA-230B-4ADF-A420-624A130C8D64}" destId="{E35017EC-1A4B-43E5-A1E3-5088C316F0C1}" srcOrd="0" destOrd="0" parTransId="{0111005B-2FB7-4211-9462-FDD405FD45FF}" sibTransId="{3662881D-2AB5-4C4E-B9E9-74C77FA362DD}"/>
    <dgm:cxn modelId="{E9DCE80F-8F5B-4B06-8AA9-7A2D24C40100}" srcId="{6AE38119-6AC9-4208-B837-D22C53E42BD5}" destId="{28A36A23-23A3-40C6-816E-9D1430A341A0}" srcOrd="0" destOrd="0" parTransId="{F6CF3706-D181-4F1A-96FE-A47B5624432B}" sibTransId="{9684A369-4E57-4D34-88BA-5C2CD1019636}"/>
    <dgm:cxn modelId="{672796E1-75E9-4EC7-8C58-6F5BE24ED994}" type="presOf" srcId="{CE0E5844-CF07-4E89-BF19-25E4476560E9}" destId="{48E84AFE-E999-45AE-B5D5-388CD0C779F4}" srcOrd="0" destOrd="0" presId="urn:microsoft.com/office/officeart/2005/8/layout/hList1"/>
    <dgm:cxn modelId="{1487D043-5535-408F-AA29-7FF026566806}" srcId="{142A31FA-230B-4ADF-A420-624A130C8D64}" destId="{0E24D848-5D14-4E0E-8172-6E8405D954B1}" srcOrd="1" destOrd="0" parTransId="{0F789E9F-59DA-4221-A46F-F4594CB0467A}" sibTransId="{ECD4D00B-54F4-4D22-939D-DAED2D2CDE36}"/>
    <dgm:cxn modelId="{EF2D142A-E4C7-48D6-B382-5EA5108BB400}" srcId="{28A36A23-23A3-40C6-816E-9D1430A341A0}" destId="{48A5B5C9-382F-47C0-8BB5-52B3D19A7D68}" srcOrd="1" destOrd="0" parTransId="{542217F6-896E-44D0-BF87-CF792F1EC9FB}" sibTransId="{34F462C3-F783-456F-8AB0-F391F92F870E}"/>
    <dgm:cxn modelId="{2ECF96DB-125A-4715-B8A5-BFEED1783059}" type="presOf" srcId="{E35017EC-1A4B-43E5-A1E3-5088C316F0C1}" destId="{E79A6A63-A049-4EDB-8C89-74AFB7C4DCDC}" srcOrd="0" destOrd="0" presId="urn:microsoft.com/office/officeart/2005/8/layout/hList1"/>
    <dgm:cxn modelId="{8A7B91FC-A98B-4161-8B12-101E81CA9A15}" srcId="{3613C4BE-A103-4D8C-8C51-F995771FD541}" destId="{F59D3C2B-15CF-43F5-AB06-C18F7D015F75}" srcOrd="1" destOrd="0" parTransId="{9D5BB60E-3C09-4AAF-B140-B9CB5282AE49}" sibTransId="{02689522-4C9C-44A9-B80E-FC4042C69A37}"/>
    <dgm:cxn modelId="{4773803C-8648-4C26-A17B-0612374BECCE}" srcId="{3613C4BE-A103-4D8C-8C51-F995771FD541}" destId="{391D148E-5521-4911-849A-2B9335AC6BA1}" srcOrd="0" destOrd="0" parTransId="{5ADBF90C-5C8E-4D9C-A128-DE0B27408D4F}" sibTransId="{DB27073D-E27C-4F41-99D9-8E895B3C1641}"/>
    <dgm:cxn modelId="{2D2434F2-6FCB-4344-A043-E93501E3B7D1}" type="presParOf" srcId="{E83A2748-92B1-45B8-81BF-168157D14398}" destId="{94BEED8B-C35D-4200-B585-1609CBDEBF70}" srcOrd="0" destOrd="0" presId="urn:microsoft.com/office/officeart/2005/8/layout/hList1"/>
    <dgm:cxn modelId="{B67AB6AB-8085-41A5-9670-A84AA4D76C79}" type="presParOf" srcId="{94BEED8B-C35D-4200-B585-1609CBDEBF70}" destId="{329DF319-95D0-44F8-A27A-C9C15D8EA162}" srcOrd="0" destOrd="0" presId="urn:microsoft.com/office/officeart/2005/8/layout/hList1"/>
    <dgm:cxn modelId="{B2C8CA65-987A-4244-939D-71C1A63768F0}" type="presParOf" srcId="{94BEED8B-C35D-4200-B585-1609CBDEBF70}" destId="{48E84AFE-E999-45AE-B5D5-388CD0C779F4}" srcOrd="1" destOrd="0" presId="urn:microsoft.com/office/officeart/2005/8/layout/hList1"/>
    <dgm:cxn modelId="{03EF384A-5E58-4A38-9724-6671478E6572}" type="presParOf" srcId="{E83A2748-92B1-45B8-81BF-168157D14398}" destId="{2C03095D-D791-45B2-B19B-9B9B430F9411}" srcOrd="1" destOrd="0" presId="urn:microsoft.com/office/officeart/2005/8/layout/hList1"/>
    <dgm:cxn modelId="{6CB9B75F-16B7-417C-9EB1-BCA0AC934C36}" type="presParOf" srcId="{E83A2748-92B1-45B8-81BF-168157D14398}" destId="{B274F226-8EEF-4952-B7F5-9048DC8DD8C5}" srcOrd="2" destOrd="0" presId="urn:microsoft.com/office/officeart/2005/8/layout/hList1"/>
    <dgm:cxn modelId="{8A0EAC65-1B31-41AF-8DFB-E5501ADA7A3F}" type="presParOf" srcId="{B274F226-8EEF-4952-B7F5-9048DC8DD8C5}" destId="{618E36A1-E84B-449B-83E5-B7106306906C}" srcOrd="0" destOrd="0" presId="urn:microsoft.com/office/officeart/2005/8/layout/hList1"/>
    <dgm:cxn modelId="{770071CC-CDB4-432A-A723-F8F1AE539A9F}" type="presParOf" srcId="{B274F226-8EEF-4952-B7F5-9048DC8DD8C5}" destId="{8245107F-ADB9-4B5C-81D4-D238123B321E}" srcOrd="1" destOrd="0" presId="urn:microsoft.com/office/officeart/2005/8/layout/hList1"/>
    <dgm:cxn modelId="{CF6ED2F9-0F67-4657-A233-0E8E664358E0}" type="presParOf" srcId="{E83A2748-92B1-45B8-81BF-168157D14398}" destId="{71267F58-8879-48C5-8437-BAF1200A397B}" srcOrd="3" destOrd="0" presId="urn:microsoft.com/office/officeart/2005/8/layout/hList1"/>
    <dgm:cxn modelId="{414114E4-1C59-4C23-9803-4E0026B65524}" type="presParOf" srcId="{E83A2748-92B1-45B8-81BF-168157D14398}" destId="{A954F189-135A-46E7-BF09-C6E3E401A795}" srcOrd="4" destOrd="0" presId="urn:microsoft.com/office/officeart/2005/8/layout/hList1"/>
    <dgm:cxn modelId="{0AE6A979-B3F2-4938-A107-E72594C94F42}" type="presParOf" srcId="{A954F189-135A-46E7-BF09-C6E3E401A795}" destId="{AB39FCD5-6CE8-46BB-8A7F-DE805A8B4CF5}" srcOrd="0" destOrd="0" presId="urn:microsoft.com/office/officeart/2005/8/layout/hList1"/>
    <dgm:cxn modelId="{444901E7-A080-4C44-93F5-A08931D77DD2}" type="presParOf" srcId="{A954F189-135A-46E7-BF09-C6E3E401A795}" destId="{E79A6A63-A049-4EDB-8C89-74AFB7C4D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4B1782-C3AB-4BA7-999D-AD9C05F55AA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C53FDF-4479-413E-8227-1AAA3682B649}">
      <dgm:prSet phldrT="[Text]"/>
      <dgm:spPr/>
      <dgm:t>
        <a:bodyPr/>
        <a:lstStyle/>
        <a:p>
          <a:r>
            <a:rPr lang="en-US" dirty="0" smtClean="0"/>
            <a:t>Offer Letter</a:t>
          </a:r>
          <a:endParaRPr lang="en-US" dirty="0"/>
        </a:p>
      </dgm:t>
    </dgm:pt>
    <dgm:pt modelId="{E7A1AD92-1ADA-49E4-8B47-0BDE7B36C397}" type="parTrans" cxnId="{BC82EA1E-FF14-4986-936F-A60AE385EB27}">
      <dgm:prSet/>
      <dgm:spPr/>
      <dgm:t>
        <a:bodyPr/>
        <a:lstStyle/>
        <a:p>
          <a:endParaRPr lang="en-US"/>
        </a:p>
      </dgm:t>
    </dgm:pt>
    <dgm:pt modelId="{540C2A0A-A312-4E43-9F45-C0D55191E33E}" type="sibTrans" cxnId="{BC82EA1E-FF14-4986-936F-A60AE385EB27}">
      <dgm:prSet/>
      <dgm:spPr/>
      <dgm:t>
        <a:bodyPr/>
        <a:lstStyle/>
        <a:p>
          <a:endParaRPr lang="en-US"/>
        </a:p>
      </dgm:t>
    </dgm:pt>
    <dgm:pt modelId="{AB023996-7796-4798-8CB0-D579520A6906}">
      <dgm:prSet phldrT="[Text]"/>
      <dgm:spPr/>
      <dgm:t>
        <a:bodyPr/>
        <a:lstStyle/>
        <a:p>
          <a:r>
            <a:rPr lang="en-US" dirty="0" smtClean="0"/>
            <a:t>Required Forms</a:t>
          </a:r>
          <a:endParaRPr lang="en-US" dirty="0"/>
        </a:p>
      </dgm:t>
    </dgm:pt>
    <dgm:pt modelId="{A8ABA7FE-B121-4545-A8C0-0A251E1ECB44}" type="parTrans" cxnId="{B17E875C-3647-433C-A591-D8598F1E09DF}">
      <dgm:prSet/>
      <dgm:spPr/>
      <dgm:t>
        <a:bodyPr/>
        <a:lstStyle/>
        <a:p>
          <a:endParaRPr lang="en-US"/>
        </a:p>
      </dgm:t>
    </dgm:pt>
    <dgm:pt modelId="{BD3A2CB6-7133-4CF2-A786-3434BABE07C3}" type="sibTrans" cxnId="{B17E875C-3647-433C-A591-D8598F1E09DF}">
      <dgm:prSet/>
      <dgm:spPr/>
      <dgm:t>
        <a:bodyPr/>
        <a:lstStyle/>
        <a:p>
          <a:endParaRPr lang="en-US"/>
        </a:p>
      </dgm:t>
    </dgm:pt>
    <dgm:pt modelId="{6F160EDC-8C68-4204-A04C-C0529CE8268D}">
      <dgm:prSet phldrT="[Text]"/>
      <dgm:spPr/>
      <dgm:t>
        <a:bodyPr/>
        <a:lstStyle/>
        <a:p>
          <a:r>
            <a:rPr lang="en-US" dirty="0" smtClean="0"/>
            <a:t>Pay (there should be pay!)</a:t>
          </a:r>
          <a:endParaRPr lang="en-US" dirty="0"/>
        </a:p>
      </dgm:t>
    </dgm:pt>
    <dgm:pt modelId="{8B751FE1-5F50-40BB-A30E-195312FA69C0}" type="parTrans" cxnId="{51B0287A-C257-4FD7-B18B-766069BFDC46}">
      <dgm:prSet/>
      <dgm:spPr/>
      <dgm:t>
        <a:bodyPr/>
        <a:lstStyle/>
        <a:p>
          <a:endParaRPr lang="en-US"/>
        </a:p>
      </dgm:t>
    </dgm:pt>
    <dgm:pt modelId="{E5D4E50B-237E-4B3C-B4CB-10DAAB3C11A4}" type="sibTrans" cxnId="{51B0287A-C257-4FD7-B18B-766069BFDC46}">
      <dgm:prSet/>
      <dgm:spPr/>
      <dgm:t>
        <a:bodyPr/>
        <a:lstStyle/>
        <a:p>
          <a:endParaRPr lang="en-US"/>
        </a:p>
      </dgm:t>
    </dgm:pt>
    <dgm:pt modelId="{ACE0379C-5E91-4E1E-81FA-8F89B3ECA4BA}">
      <dgm:prSet phldrT="[Text]"/>
      <dgm:spPr/>
      <dgm:t>
        <a:bodyPr/>
        <a:lstStyle/>
        <a:p>
          <a:r>
            <a:rPr lang="en-US" dirty="0" smtClean="0"/>
            <a:t>I-9 (ID + approval to work)</a:t>
          </a:r>
          <a:endParaRPr lang="en-US" dirty="0"/>
        </a:p>
      </dgm:t>
    </dgm:pt>
    <dgm:pt modelId="{A1273DA5-44DB-4403-B64A-2D9DA1CC7F88}" type="parTrans" cxnId="{31393007-B7A0-424A-A94F-8AEA6875AD93}">
      <dgm:prSet/>
      <dgm:spPr/>
      <dgm:t>
        <a:bodyPr/>
        <a:lstStyle/>
        <a:p>
          <a:endParaRPr lang="en-US"/>
        </a:p>
      </dgm:t>
    </dgm:pt>
    <dgm:pt modelId="{28B83933-C94B-47FD-A82F-66EBF81F66CB}" type="sibTrans" cxnId="{31393007-B7A0-424A-A94F-8AEA6875AD93}">
      <dgm:prSet/>
      <dgm:spPr/>
      <dgm:t>
        <a:bodyPr/>
        <a:lstStyle/>
        <a:p>
          <a:endParaRPr lang="en-US"/>
        </a:p>
      </dgm:t>
    </dgm:pt>
    <dgm:pt modelId="{C6A721D4-6AF2-47F3-B56F-95468A7FCA27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7549980-725B-4C32-AD38-4DEF28F4DD02}" type="parTrans" cxnId="{21903F10-D3C8-4C79-94D5-F6DA6E65F901}">
      <dgm:prSet/>
      <dgm:spPr/>
      <dgm:t>
        <a:bodyPr/>
        <a:lstStyle/>
        <a:p>
          <a:endParaRPr lang="en-US"/>
        </a:p>
      </dgm:t>
    </dgm:pt>
    <dgm:pt modelId="{5403072E-DA8E-4115-A3ED-C5E004F65008}" type="sibTrans" cxnId="{21903F10-D3C8-4C79-94D5-F6DA6E65F901}">
      <dgm:prSet/>
      <dgm:spPr/>
      <dgm:t>
        <a:bodyPr/>
        <a:lstStyle/>
        <a:p>
          <a:endParaRPr lang="en-US"/>
        </a:p>
      </dgm:t>
    </dgm:pt>
    <dgm:pt modelId="{EFC80E46-D7F8-4A3B-BBA4-DEB90B51E606}">
      <dgm:prSet phldrT="[Text]"/>
      <dgm:spPr/>
      <dgm:t>
        <a:bodyPr/>
        <a:lstStyle/>
        <a:p>
          <a:r>
            <a:rPr lang="en-US" dirty="0" smtClean="0"/>
            <a:t>Dates and hours</a:t>
          </a:r>
          <a:endParaRPr lang="en-US" dirty="0"/>
        </a:p>
      </dgm:t>
    </dgm:pt>
    <dgm:pt modelId="{57F6CAE3-7E20-4D41-B809-322AA9931CF4}" type="parTrans" cxnId="{0468CFE6-5D8F-4799-B45D-BC234F4F4EBC}">
      <dgm:prSet/>
      <dgm:spPr/>
      <dgm:t>
        <a:bodyPr/>
        <a:lstStyle/>
        <a:p>
          <a:endParaRPr lang="en-US"/>
        </a:p>
      </dgm:t>
    </dgm:pt>
    <dgm:pt modelId="{0FB823D4-3292-4261-8F21-B1F87EE9E30D}" type="sibTrans" cxnId="{0468CFE6-5D8F-4799-B45D-BC234F4F4EBC}">
      <dgm:prSet/>
      <dgm:spPr/>
      <dgm:t>
        <a:bodyPr/>
        <a:lstStyle/>
        <a:p>
          <a:endParaRPr lang="en-US"/>
        </a:p>
      </dgm:t>
    </dgm:pt>
    <dgm:pt modelId="{077C67D3-7A5E-4B3F-AC5D-5929DA70C492}">
      <dgm:prSet phldrT="[Text]"/>
      <dgm:spPr/>
      <dgm:t>
        <a:bodyPr/>
        <a:lstStyle/>
        <a:p>
          <a:r>
            <a:rPr lang="en-US" dirty="0" smtClean="0"/>
            <a:t>Supervisor</a:t>
          </a:r>
          <a:endParaRPr lang="en-US" dirty="0"/>
        </a:p>
      </dgm:t>
    </dgm:pt>
    <dgm:pt modelId="{9FE561FD-87B6-4F97-A043-D94707F0A208}" type="parTrans" cxnId="{F8AF24DD-9CD5-46E0-9E16-994776F9E04E}">
      <dgm:prSet/>
      <dgm:spPr/>
      <dgm:t>
        <a:bodyPr/>
        <a:lstStyle/>
        <a:p>
          <a:endParaRPr lang="en-US"/>
        </a:p>
      </dgm:t>
    </dgm:pt>
    <dgm:pt modelId="{09F76079-D1D7-4D6F-A67C-A79D969E312E}" type="sibTrans" cxnId="{F8AF24DD-9CD5-46E0-9E16-994776F9E04E}">
      <dgm:prSet/>
      <dgm:spPr/>
      <dgm:t>
        <a:bodyPr/>
        <a:lstStyle/>
        <a:p>
          <a:endParaRPr lang="en-US"/>
        </a:p>
      </dgm:t>
    </dgm:pt>
    <dgm:pt modelId="{1A7BCA48-8882-454E-9B2F-549B392649C4}">
      <dgm:prSet phldrT="[Text]"/>
      <dgm:spPr/>
      <dgm:t>
        <a:bodyPr/>
        <a:lstStyle/>
        <a:p>
          <a:r>
            <a:rPr lang="en-US" dirty="0" smtClean="0"/>
            <a:t>W-4 (taxes)</a:t>
          </a:r>
          <a:endParaRPr lang="en-US" dirty="0"/>
        </a:p>
      </dgm:t>
    </dgm:pt>
    <dgm:pt modelId="{3259A9A7-AF7A-4264-AD6E-3E0B27B199C1}" type="parTrans" cxnId="{3202264A-2C43-4FB2-AE68-A1826AA4F9BB}">
      <dgm:prSet/>
      <dgm:spPr/>
      <dgm:t>
        <a:bodyPr/>
        <a:lstStyle/>
        <a:p>
          <a:endParaRPr lang="en-US"/>
        </a:p>
      </dgm:t>
    </dgm:pt>
    <dgm:pt modelId="{149C2941-90F6-4BC5-B921-99964FB3BAAA}" type="sibTrans" cxnId="{3202264A-2C43-4FB2-AE68-A1826AA4F9BB}">
      <dgm:prSet/>
      <dgm:spPr/>
      <dgm:t>
        <a:bodyPr/>
        <a:lstStyle/>
        <a:p>
          <a:endParaRPr lang="en-US"/>
        </a:p>
      </dgm:t>
    </dgm:pt>
    <dgm:pt modelId="{5C6D486E-67F8-4820-A93D-FF4A5FD2C33A}" type="pres">
      <dgm:prSet presAssocID="{614B1782-C3AB-4BA7-999D-AD9C05F55A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97164E-323E-4717-9C40-6498AE861C5B}" type="pres">
      <dgm:prSet presAssocID="{C5C53FDF-4479-413E-8227-1AAA3682B649}" presName="composite" presStyleCnt="0"/>
      <dgm:spPr/>
    </dgm:pt>
    <dgm:pt modelId="{DBAEA312-EAEF-47E1-B439-82011F291449}" type="pres">
      <dgm:prSet presAssocID="{C5C53FDF-4479-413E-8227-1AAA3682B6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972F-6169-47B1-A4D9-E42AC503F9F4}" type="pres">
      <dgm:prSet presAssocID="{C5C53FDF-4479-413E-8227-1AAA3682B64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CE870-567A-4B82-B382-9FA057EC725E}" type="pres">
      <dgm:prSet presAssocID="{540C2A0A-A312-4E43-9F45-C0D55191E33E}" presName="space" presStyleCnt="0"/>
      <dgm:spPr/>
    </dgm:pt>
    <dgm:pt modelId="{43BE84C0-8A94-4126-808D-92689C84C621}" type="pres">
      <dgm:prSet presAssocID="{AB023996-7796-4798-8CB0-D579520A6906}" presName="composite" presStyleCnt="0"/>
      <dgm:spPr/>
    </dgm:pt>
    <dgm:pt modelId="{E3044CFB-F640-4FC8-A006-6566C4B7057B}" type="pres">
      <dgm:prSet presAssocID="{AB023996-7796-4798-8CB0-D579520A690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EF185-E116-4146-A098-CEA338D64031}" type="pres">
      <dgm:prSet presAssocID="{AB023996-7796-4798-8CB0-D579520A690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2514A1-6778-46F9-9EED-14325F088146}" type="presOf" srcId="{ACE0379C-5E91-4E1E-81FA-8F89B3ECA4BA}" destId="{073EF185-E116-4146-A098-CEA338D64031}" srcOrd="0" destOrd="0" presId="urn:microsoft.com/office/officeart/2005/8/layout/hList1"/>
    <dgm:cxn modelId="{7743D4D0-86BA-476B-888F-A78FD4509B15}" type="presOf" srcId="{C5C53FDF-4479-413E-8227-1AAA3682B649}" destId="{DBAEA312-EAEF-47E1-B439-82011F291449}" srcOrd="0" destOrd="0" presId="urn:microsoft.com/office/officeart/2005/8/layout/hList1"/>
    <dgm:cxn modelId="{31393007-B7A0-424A-A94F-8AEA6875AD93}" srcId="{AB023996-7796-4798-8CB0-D579520A6906}" destId="{ACE0379C-5E91-4E1E-81FA-8F89B3ECA4BA}" srcOrd="0" destOrd="0" parTransId="{A1273DA5-44DB-4403-B64A-2D9DA1CC7F88}" sibTransId="{28B83933-C94B-47FD-A82F-66EBF81F66CB}"/>
    <dgm:cxn modelId="{A3B084B8-944B-4899-985B-75B77B6E6BAA}" type="presOf" srcId="{6F160EDC-8C68-4204-A04C-C0529CE8268D}" destId="{DC9E972F-6169-47B1-A4D9-E42AC503F9F4}" srcOrd="0" destOrd="0" presId="urn:microsoft.com/office/officeart/2005/8/layout/hList1"/>
    <dgm:cxn modelId="{0881E694-C961-4B0C-B1D7-95DA52886808}" type="presOf" srcId="{077C67D3-7A5E-4B3F-AC5D-5929DA70C492}" destId="{DC9E972F-6169-47B1-A4D9-E42AC503F9F4}" srcOrd="0" destOrd="2" presId="urn:microsoft.com/office/officeart/2005/8/layout/hList1"/>
    <dgm:cxn modelId="{51B0287A-C257-4FD7-B18B-766069BFDC46}" srcId="{C5C53FDF-4479-413E-8227-1AAA3682B649}" destId="{6F160EDC-8C68-4204-A04C-C0529CE8268D}" srcOrd="0" destOrd="0" parTransId="{8B751FE1-5F50-40BB-A30E-195312FA69C0}" sibTransId="{E5D4E50B-237E-4B3C-B4CB-10DAAB3C11A4}"/>
    <dgm:cxn modelId="{1FCC7FD8-195E-4BA1-9736-684469C34F1C}" type="presOf" srcId="{AB023996-7796-4798-8CB0-D579520A6906}" destId="{E3044CFB-F640-4FC8-A006-6566C4B7057B}" srcOrd="0" destOrd="0" presId="urn:microsoft.com/office/officeart/2005/8/layout/hList1"/>
    <dgm:cxn modelId="{C8FABB56-43F6-44B5-8DE7-F6D2C05639AD}" type="presOf" srcId="{EFC80E46-D7F8-4A3B-BBA4-DEB90B51E606}" destId="{DC9E972F-6169-47B1-A4D9-E42AC503F9F4}" srcOrd="0" destOrd="3" presId="urn:microsoft.com/office/officeart/2005/8/layout/hList1"/>
    <dgm:cxn modelId="{2C942240-CFB0-4BF8-BCA0-2E902B2DB6E0}" type="presOf" srcId="{614B1782-C3AB-4BA7-999D-AD9C05F55AAC}" destId="{5C6D486E-67F8-4820-A93D-FF4A5FD2C33A}" srcOrd="0" destOrd="0" presId="urn:microsoft.com/office/officeart/2005/8/layout/hList1"/>
    <dgm:cxn modelId="{F8AF24DD-9CD5-46E0-9E16-994776F9E04E}" srcId="{C5C53FDF-4479-413E-8227-1AAA3682B649}" destId="{077C67D3-7A5E-4B3F-AC5D-5929DA70C492}" srcOrd="2" destOrd="0" parTransId="{9FE561FD-87B6-4F97-A043-D94707F0A208}" sibTransId="{09F76079-D1D7-4D6F-A67C-A79D969E312E}"/>
    <dgm:cxn modelId="{B17E875C-3647-433C-A591-D8598F1E09DF}" srcId="{614B1782-C3AB-4BA7-999D-AD9C05F55AAC}" destId="{AB023996-7796-4798-8CB0-D579520A6906}" srcOrd="1" destOrd="0" parTransId="{A8ABA7FE-B121-4545-A8C0-0A251E1ECB44}" sibTransId="{BD3A2CB6-7133-4CF2-A786-3434BABE07C3}"/>
    <dgm:cxn modelId="{0468CFE6-5D8F-4799-B45D-BC234F4F4EBC}" srcId="{C5C53FDF-4479-413E-8227-1AAA3682B649}" destId="{EFC80E46-D7F8-4A3B-BBA4-DEB90B51E606}" srcOrd="3" destOrd="0" parTransId="{57F6CAE3-7E20-4D41-B809-322AA9931CF4}" sibTransId="{0FB823D4-3292-4261-8F21-B1F87EE9E30D}"/>
    <dgm:cxn modelId="{21903F10-D3C8-4C79-94D5-F6DA6E65F901}" srcId="{C5C53FDF-4479-413E-8227-1AAA3682B649}" destId="{C6A721D4-6AF2-47F3-B56F-95468A7FCA27}" srcOrd="1" destOrd="0" parTransId="{F7549980-725B-4C32-AD38-4DEF28F4DD02}" sibTransId="{5403072E-DA8E-4115-A3ED-C5E004F65008}"/>
    <dgm:cxn modelId="{A939AB51-88A8-4B6F-8323-3F7AA8319791}" type="presOf" srcId="{1A7BCA48-8882-454E-9B2F-549B392649C4}" destId="{073EF185-E116-4146-A098-CEA338D64031}" srcOrd="0" destOrd="1" presId="urn:microsoft.com/office/officeart/2005/8/layout/hList1"/>
    <dgm:cxn modelId="{3202264A-2C43-4FB2-AE68-A1826AA4F9BB}" srcId="{AB023996-7796-4798-8CB0-D579520A6906}" destId="{1A7BCA48-8882-454E-9B2F-549B392649C4}" srcOrd="1" destOrd="0" parTransId="{3259A9A7-AF7A-4264-AD6E-3E0B27B199C1}" sibTransId="{149C2941-90F6-4BC5-B921-99964FB3BAAA}"/>
    <dgm:cxn modelId="{BC82EA1E-FF14-4986-936F-A60AE385EB27}" srcId="{614B1782-C3AB-4BA7-999D-AD9C05F55AAC}" destId="{C5C53FDF-4479-413E-8227-1AAA3682B649}" srcOrd="0" destOrd="0" parTransId="{E7A1AD92-1ADA-49E4-8B47-0BDE7B36C397}" sibTransId="{540C2A0A-A312-4E43-9F45-C0D55191E33E}"/>
    <dgm:cxn modelId="{C235405B-B53A-4557-9CFF-223694D526D9}" type="presOf" srcId="{C6A721D4-6AF2-47F3-B56F-95468A7FCA27}" destId="{DC9E972F-6169-47B1-A4D9-E42AC503F9F4}" srcOrd="0" destOrd="1" presId="urn:microsoft.com/office/officeart/2005/8/layout/hList1"/>
    <dgm:cxn modelId="{A453CD5D-571B-43DA-B698-D41F87933225}" type="presParOf" srcId="{5C6D486E-67F8-4820-A93D-FF4A5FD2C33A}" destId="{9A97164E-323E-4717-9C40-6498AE861C5B}" srcOrd="0" destOrd="0" presId="urn:microsoft.com/office/officeart/2005/8/layout/hList1"/>
    <dgm:cxn modelId="{9692B8DB-FF84-4A45-B327-A4530338902A}" type="presParOf" srcId="{9A97164E-323E-4717-9C40-6498AE861C5B}" destId="{DBAEA312-EAEF-47E1-B439-82011F291449}" srcOrd="0" destOrd="0" presId="urn:microsoft.com/office/officeart/2005/8/layout/hList1"/>
    <dgm:cxn modelId="{3AB67CA8-A6DE-4FD3-ABD6-ACA6FC9B900B}" type="presParOf" srcId="{9A97164E-323E-4717-9C40-6498AE861C5B}" destId="{DC9E972F-6169-47B1-A4D9-E42AC503F9F4}" srcOrd="1" destOrd="0" presId="urn:microsoft.com/office/officeart/2005/8/layout/hList1"/>
    <dgm:cxn modelId="{C75669DB-570F-438E-BFDB-3230BF1BA30E}" type="presParOf" srcId="{5C6D486E-67F8-4820-A93D-FF4A5FD2C33A}" destId="{ABECE870-567A-4B82-B382-9FA057EC725E}" srcOrd="1" destOrd="0" presId="urn:microsoft.com/office/officeart/2005/8/layout/hList1"/>
    <dgm:cxn modelId="{43AA3C9F-F850-47C9-A981-335E8AE06AF9}" type="presParOf" srcId="{5C6D486E-67F8-4820-A93D-FF4A5FD2C33A}" destId="{43BE84C0-8A94-4126-808D-92689C84C621}" srcOrd="2" destOrd="0" presId="urn:microsoft.com/office/officeart/2005/8/layout/hList1"/>
    <dgm:cxn modelId="{C2DFC44E-C75C-4E46-971A-6779EFAB78D9}" type="presParOf" srcId="{43BE84C0-8A94-4126-808D-92689C84C621}" destId="{E3044CFB-F640-4FC8-A006-6566C4B7057B}" srcOrd="0" destOrd="0" presId="urn:microsoft.com/office/officeart/2005/8/layout/hList1"/>
    <dgm:cxn modelId="{1FD82692-475D-4EB2-B58B-89DC4BFEA128}" type="presParOf" srcId="{43BE84C0-8A94-4126-808D-92689C84C621}" destId="{073EF185-E116-4146-A098-CEA338D640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3EC0FD-14B5-4F3B-8D43-1DB2AA950EFA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</dgm:pt>
    <dgm:pt modelId="{862F1CBB-CB1D-4725-9CC6-F2830DD6DF2D}">
      <dgm:prSet phldrT="[Text]"/>
      <dgm:spPr/>
      <dgm:t>
        <a:bodyPr/>
        <a:lstStyle/>
        <a:p>
          <a:r>
            <a:rPr lang="en-US" dirty="0" smtClean="0"/>
            <a:t>Prepare Proposal + Registration Form</a:t>
          </a:r>
          <a:endParaRPr lang="en-US" dirty="0"/>
        </a:p>
      </dgm:t>
    </dgm:pt>
    <dgm:pt modelId="{B387E9BE-C99C-439F-891D-7A89477F2ABF}" type="parTrans" cxnId="{182082F7-64C0-45F7-9961-3AFC892FC5A2}">
      <dgm:prSet/>
      <dgm:spPr/>
      <dgm:t>
        <a:bodyPr/>
        <a:lstStyle/>
        <a:p>
          <a:endParaRPr lang="en-US"/>
        </a:p>
      </dgm:t>
    </dgm:pt>
    <dgm:pt modelId="{C33B1C15-1A3A-4B87-BE57-8706E2AFEC08}" type="sibTrans" cxnId="{182082F7-64C0-45F7-9961-3AFC892FC5A2}">
      <dgm:prSet/>
      <dgm:spPr/>
      <dgm:t>
        <a:bodyPr/>
        <a:lstStyle/>
        <a:p>
          <a:endParaRPr lang="en-US"/>
        </a:p>
      </dgm:t>
    </dgm:pt>
    <dgm:pt modelId="{1C93BF2C-0DCC-4743-9585-D1C030BC5650}">
      <dgm:prSet phldrT="[Text]"/>
      <dgm:spPr/>
      <dgm:t>
        <a:bodyPr/>
        <a:lstStyle/>
        <a:p>
          <a:r>
            <a:rPr lang="en-US" dirty="0" smtClean="0"/>
            <a:t>Get Advisor Approval</a:t>
          </a:r>
          <a:endParaRPr lang="en-US" dirty="0"/>
        </a:p>
      </dgm:t>
    </dgm:pt>
    <dgm:pt modelId="{D0CF838B-4A85-4A5E-BD9F-5C361AB1B623}" type="parTrans" cxnId="{0DC2C827-449A-4A0A-95B6-75F9DCD17D82}">
      <dgm:prSet/>
      <dgm:spPr/>
      <dgm:t>
        <a:bodyPr/>
        <a:lstStyle/>
        <a:p>
          <a:endParaRPr lang="en-US"/>
        </a:p>
      </dgm:t>
    </dgm:pt>
    <dgm:pt modelId="{76D872EE-8FDB-41CE-A009-0486751D0B98}" type="sibTrans" cxnId="{0DC2C827-449A-4A0A-95B6-75F9DCD17D82}">
      <dgm:prSet/>
      <dgm:spPr/>
      <dgm:t>
        <a:bodyPr/>
        <a:lstStyle/>
        <a:p>
          <a:endParaRPr lang="en-US"/>
        </a:p>
      </dgm:t>
    </dgm:pt>
    <dgm:pt modelId="{A079B3BB-78B2-42F5-9585-9730491BCE0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 External Supervisor Approval</a:t>
          </a:r>
          <a:endParaRPr lang="en-US" dirty="0"/>
        </a:p>
      </dgm:t>
    </dgm:pt>
    <dgm:pt modelId="{49227EA6-982D-438B-A632-67EC6579FB83}" type="parTrans" cxnId="{3656A678-4DFC-4E80-9F9C-3EE648DB9BEC}">
      <dgm:prSet/>
      <dgm:spPr/>
      <dgm:t>
        <a:bodyPr/>
        <a:lstStyle/>
        <a:p>
          <a:endParaRPr lang="en-US"/>
        </a:p>
      </dgm:t>
    </dgm:pt>
    <dgm:pt modelId="{03F5F462-BCBC-4026-B74C-D217C507C006}" type="sibTrans" cxnId="{3656A678-4DFC-4E80-9F9C-3EE648DB9BEC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9056FE-1E4E-45FB-8707-DF17EA866EF8}">
      <dgm:prSet/>
      <dgm:spPr/>
      <dgm:t>
        <a:bodyPr/>
        <a:lstStyle/>
        <a:p>
          <a:r>
            <a:rPr lang="en-US" dirty="0" smtClean="0"/>
            <a:t>Get Department Chair Approval</a:t>
          </a:r>
          <a:endParaRPr lang="en-US" dirty="0"/>
        </a:p>
      </dgm:t>
    </dgm:pt>
    <dgm:pt modelId="{62087A0E-B648-417A-B1C6-E78E07D23D63}" type="parTrans" cxnId="{1B084EEF-6E30-48CC-A2C9-B01BB4ED06BB}">
      <dgm:prSet/>
      <dgm:spPr/>
      <dgm:t>
        <a:bodyPr/>
        <a:lstStyle/>
        <a:p>
          <a:endParaRPr lang="en-US"/>
        </a:p>
      </dgm:t>
    </dgm:pt>
    <dgm:pt modelId="{826BF156-56EF-4262-A7A3-A00DF3B72BA5}" type="sibTrans" cxnId="{1B084EEF-6E30-48CC-A2C9-B01BB4ED06BB}">
      <dgm:prSet/>
      <dgm:spPr/>
      <dgm:t>
        <a:bodyPr/>
        <a:lstStyle/>
        <a:p>
          <a:endParaRPr lang="en-US"/>
        </a:p>
      </dgm:t>
    </dgm:pt>
    <dgm:pt modelId="{ADD8BBD2-1D6D-4547-85B0-9CADCF82D5AD}">
      <dgm:prSet custT="1"/>
      <dgm:spPr/>
      <dgm:t>
        <a:bodyPr/>
        <a:lstStyle/>
        <a:p>
          <a:r>
            <a:rPr lang="en-US" sz="1500" dirty="0" smtClean="0"/>
            <a:t>Proposal template and form are provided</a:t>
          </a:r>
          <a:endParaRPr lang="en-US" sz="1500" dirty="0"/>
        </a:p>
      </dgm:t>
    </dgm:pt>
    <dgm:pt modelId="{EF8FEDD4-7EEF-4068-8FF5-69C4C86624EE}" type="parTrans" cxnId="{8B7D77C1-4375-46DA-8DF2-5066E789C6F1}">
      <dgm:prSet/>
      <dgm:spPr/>
      <dgm:t>
        <a:bodyPr/>
        <a:lstStyle/>
        <a:p>
          <a:endParaRPr lang="en-US"/>
        </a:p>
      </dgm:t>
    </dgm:pt>
    <dgm:pt modelId="{05D8DAED-757A-42D5-A5AF-80C3EE3F755A}" type="sibTrans" cxnId="{8B7D77C1-4375-46DA-8DF2-5066E789C6F1}">
      <dgm:prSet/>
      <dgm:spPr/>
      <dgm:t>
        <a:bodyPr/>
        <a:lstStyle/>
        <a:p>
          <a:endParaRPr lang="en-US"/>
        </a:p>
      </dgm:t>
    </dgm:pt>
    <dgm:pt modelId="{81A4FB06-611F-4BA6-AEFA-4AF1AE002F78}">
      <dgm:prSet custT="1"/>
      <dgm:spPr/>
      <dgm:t>
        <a:bodyPr bIns="91440" anchor="b" anchorCtr="0"/>
        <a:lstStyle/>
        <a:p>
          <a:r>
            <a:rPr lang="en-US" sz="1500" dirty="0" smtClean="0"/>
            <a:t>Do this </a:t>
          </a:r>
          <a:r>
            <a:rPr lang="en-US" sz="1500" u="sng" dirty="0" smtClean="0"/>
            <a:t>first</a:t>
          </a:r>
          <a:r>
            <a:rPr lang="en-US" sz="1500" u="none" dirty="0" smtClean="0"/>
            <a:t> in case of edits</a:t>
          </a:r>
          <a:endParaRPr lang="en-US" sz="1500" dirty="0"/>
        </a:p>
      </dgm:t>
    </dgm:pt>
    <dgm:pt modelId="{6FE0BAFE-54CD-42FD-A578-B467192478DC}" type="parTrans" cxnId="{D834775B-C051-429E-BB57-C2F6D8C8CB59}">
      <dgm:prSet/>
      <dgm:spPr/>
      <dgm:t>
        <a:bodyPr/>
        <a:lstStyle/>
        <a:p>
          <a:endParaRPr lang="en-US"/>
        </a:p>
      </dgm:t>
    </dgm:pt>
    <dgm:pt modelId="{B3544F53-58B7-4106-9B7D-40F7D408F7F2}" type="sibTrans" cxnId="{D834775B-C051-429E-BB57-C2F6D8C8CB59}">
      <dgm:prSet/>
      <dgm:spPr/>
      <dgm:t>
        <a:bodyPr/>
        <a:lstStyle/>
        <a:p>
          <a:endParaRPr lang="en-US"/>
        </a:p>
      </dgm:t>
    </dgm:pt>
    <dgm:pt modelId="{046F9A8D-E451-4257-924B-67D4DA3781C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smtClean="0"/>
            <a:t>They’ll make sure job description is accurate</a:t>
          </a:r>
          <a:endParaRPr lang="en-US" sz="1500" dirty="0"/>
        </a:p>
      </dgm:t>
    </dgm:pt>
    <dgm:pt modelId="{EA261F82-46F5-4961-B66B-CFB033CCEA50}" type="parTrans" cxnId="{8B583087-2C11-4D29-B0F2-A924DB2CDD90}">
      <dgm:prSet/>
      <dgm:spPr/>
      <dgm:t>
        <a:bodyPr/>
        <a:lstStyle/>
        <a:p>
          <a:endParaRPr lang="en-US"/>
        </a:p>
      </dgm:t>
    </dgm:pt>
    <dgm:pt modelId="{0968FAE2-92F9-4F57-B6AC-5DDE83457539}" type="sibTrans" cxnId="{8B583087-2C11-4D29-B0F2-A924DB2CDD90}">
      <dgm:prSet/>
      <dgm:spPr/>
      <dgm:t>
        <a:bodyPr/>
        <a:lstStyle/>
        <a:p>
          <a:endParaRPr lang="en-US"/>
        </a:p>
      </dgm:t>
    </dgm:pt>
    <dgm:pt modelId="{05097DC0-B0E4-4E13-8EC3-A144A1505D27}">
      <dgm:prSet custT="1"/>
      <dgm:spPr/>
      <dgm:t>
        <a:bodyPr bIns="91440" anchor="b" anchorCtr="0"/>
        <a:lstStyle/>
        <a:p>
          <a:r>
            <a:rPr lang="en-US" sz="1500" dirty="0" smtClean="0"/>
            <a:t>They’ll make sure it meets requirements</a:t>
          </a:r>
          <a:endParaRPr lang="en-US" sz="1500" dirty="0"/>
        </a:p>
      </dgm:t>
    </dgm:pt>
    <dgm:pt modelId="{61C446C7-6ED0-4822-9303-A17AEC9319EB}" type="parTrans" cxnId="{7EAEB687-18FD-494E-B79B-B35D660D60F8}">
      <dgm:prSet/>
      <dgm:spPr/>
      <dgm:t>
        <a:bodyPr/>
        <a:lstStyle/>
        <a:p>
          <a:endParaRPr lang="en-US"/>
        </a:p>
      </dgm:t>
    </dgm:pt>
    <dgm:pt modelId="{FF8303D2-8129-4C76-8709-CB64C7FF79EF}" type="sibTrans" cxnId="{7EAEB687-18FD-494E-B79B-B35D660D60F8}">
      <dgm:prSet/>
      <dgm:spPr/>
      <dgm:t>
        <a:bodyPr/>
        <a:lstStyle/>
        <a:p>
          <a:endParaRPr lang="en-US"/>
        </a:p>
      </dgm:t>
    </dgm:pt>
    <dgm:pt modelId="{18F8FD75-F3C1-4D07-BC37-737812E56F1B}">
      <dgm:prSet custT="1"/>
      <dgm:spPr/>
      <dgm:t>
        <a:bodyPr/>
        <a:lstStyle/>
        <a:p>
          <a:r>
            <a:rPr lang="en-US" sz="1500" dirty="0" smtClean="0"/>
            <a:t>They may send it to the chair themselves</a:t>
          </a:r>
          <a:endParaRPr lang="en-US" sz="1500" dirty="0"/>
        </a:p>
      </dgm:t>
    </dgm:pt>
    <dgm:pt modelId="{56809758-669C-4C46-9ADD-937B7E168CC5}" type="parTrans" cxnId="{90AC14AE-CBBF-463E-8DE2-E9BD1B830455}">
      <dgm:prSet/>
      <dgm:spPr/>
      <dgm:t>
        <a:bodyPr/>
        <a:lstStyle/>
        <a:p>
          <a:endParaRPr lang="en-US"/>
        </a:p>
      </dgm:t>
    </dgm:pt>
    <dgm:pt modelId="{FBDFCE85-25A0-41A5-8A7E-5A4B85F9DEED}" type="sibTrans" cxnId="{90AC14AE-CBBF-463E-8DE2-E9BD1B830455}">
      <dgm:prSet/>
      <dgm:spPr/>
      <dgm:t>
        <a:bodyPr/>
        <a:lstStyle/>
        <a:p>
          <a:endParaRPr lang="en-US"/>
        </a:p>
      </dgm:t>
    </dgm:pt>
    <dgm:pt modelId="{27EE1CE2-23C5-46C0-BA4C-031815DE4ADA}">
      <dgm:prSet custT="1"/>
      <dgm:spPr/>
      <dgm:t>
        <a:bodyPr/>
        <a:lstStyle/>
        <a:p>
          <a:r>
            <a:rPr lang="en-US" sz="1500" dirty="0" smtClean="0"/>
            <a:t>Send back to your advisor</a:t>
          </a:r>
          <a:endParaRPr lang="en-US" sz="1500" dirty="0"/>
        </a:p>
      </dgm:t>
    </dgm:pt>
    <dgm:pt modelId="{5F2807D6-4644-4234-BF0D-71AD5B78561C}" type="parTrans" cxnId="{819D9568-8144-4325-85A4-C8801B700093}">
      <dgm:prSet/>
      <dgm:spPr/>
      <dgm:t>
        <a:bodyPr/>
        <a:lstStyle/>
        <a:p>
          <a:endParaRPr lang="en-US"/>
        </a:p>
      </dgm:t>
    </dgm:pt>
    <dgm:pt modelId="{E1621748-D809-4441-96E8-B97DBEB6A692}" type="sibTrans" cxnId="{819D9568-8144-4325-85A4-C8801B700093}">
      <dgm:prSet/>
      <dgm:spPr/>
      <dgm:t>
        <a:bodyPr/>
        <a:lstStyle/>
        <a:p>
          <a:endParaRPr lang="en-US"/>
        </a:p>
      </dgm:t>
    </dgm:pt>
    <dgm:pt modelId="{BA677D3A-EFFF-4C45-8CFD-5B609D30E2E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dirty="0" smtClean="0"/>
            <a:t>They should evaluate you at the end</a:t>
          </a:r>
          <a:endParaRPr lang="en-US" sz="1500" dirty="0"/>
        </a:p>
      </dgm:t>
    </dgm:pt>
    <dgm:pt modelId="{25CE1AD7-2A63-4371-AC4D-579E943F2A2A}" type="parTrans" cxnId="{C39C197D-66F9-4549-8C10-F9BF707FF64A}">
      <dgm:prSet/>
      <dgm:spPr/>
      <dgm:t>
        <a:bodyPr/>
        <a:lstStyle/>
        <a:p>
          <a:endParaRPr lang="en-US"/>
        </a:p>
      </dgm:t>
    </dgm:pt>
    <dgm:pt modelId="{5E63B403-91BF-4902-8B5B-88F40AF142D1}" type="sibTrans" cxnId="{C39C197D-66F9-4549-8C10-F9BF707FF64A}">
      <dgm:prSet/>
      <dgm:spPr/>
      <dgm:t>
        <a:bodyPr/>
        <a:lstStyle/>
        <a:p>
          <a:endParaRPr lang="en-US"/>
        </a:p>
      </dgm:t>
    </dgm:pt>
    <dgm:pt modelId="{150F9F1A-98AF-430D-A625-FB760132FB7C}">
      <dgm:prSet custT="1"/>
      <dgm:spPr/>
      <dgm:t>
        <a:bodyPr/>
        <a:lstStyle/>
        <a:p>
          <a:r>
            <a:rPr lang="en-US" sz="1500" dirty="0" smtClean="0"/>
            <a:t>Use info from job posting + offer letter</a:t>
          </a:r>
          <a:endParaRPr lang="en-US" sz="1500" dirty="0"/>
        </a:p>
      </dgm:t>
    </dgm:pt>
    <dgm:pt modelId="{9651F530-BA4E-4999-85E4-9BC79E33BCDD}" type="parTrans" cxnId="{08BD77DC-D6BA-4CC9-8E7F-DD5500A80964}">
      <dgm:prSet/>
      <dgm:spPr/>
      <dgm:t>
        <a:bodyPr/>
        <a:lstStyle/>
        <a:p>
          <a:endParaRPr lang="en-US"/>
        </a:p>
      </dgm:t>
    </dgm:pt>
    <dgm:pt modelId="{C455D071-A3DC-44FF-8F2C-249087FCC85A}" type="sibTrans" cxnId="{08BD77DC-D6BA-4CC9-8E7F-DD5500A80964}">
      <dgm:prSet/>
      <dgm:spPr/>
      <dgm:t>
        <a:bodyPr/>
        <a:lstStyle/>
        <a:p>
          <a:endParaRPr lang="en-US"/>
        </a:p>
      </dgm:t>
    </dgm:pt>
    <dgm:pt modelId="{ABAA5A14-A60E-40EA-BC7F-2BA4EF78ADE3}" type="pres">
      <dgm:prSet presAssocID="{7E3EC0FD-14B5-4F3B-8D43-1DB2AA950EFA}" presName="Name0" presStyleCnt="0">
        <dgm:presLayoutVars>
          <dgm:dir/>
          <dgm:animLvl val="lvl"/>
          <dgm:resizeHandles val="exact"/>
        </dgm:presLayoutVars>
      </dgm:prSet>
      <dgm:spPr/>
    </dgm:pt>
    <dgm:pt modelId="{AAD6050C-E53E-4226-8EC2-15253EA2CCA5}" type="pres">
      <dgm:prSet presAssocID="{7E3EC0FD-14B5-4F3B-8D43-1DB2AA950EFA}" presName="tSp" presStyleCnt="0"/>
      <dgm:spPr/>
    </dgm:pt>
    <dgm:pt modelId="{5E1D7C5C-D65A-44AE-A60B-47448CE13373}" type="pres">
      <dgm:prSet presAssocID="{7E3EC0FD-14B5-4F3B-8D43-1DB2AA950EFA}" presName="bSp" presStyleCnt="0"/>
      <dgm:spPr/>
    </dgm:pt>
    <dgm:pt modelId="{2EE498E4-C622-4C4F-B397-BA1D9B2BC1A9}" type="pres">
      <dgm:prSet presAssocID="{7E3EC0FD-14B5-4F3B-8D43-1DB2AA950EFA}" presName="process" presStyleCnt="0"/>
      <dgm:spPr/>
    </dgm:pt>
    <dgm:pt modelId="{78EF4F9D-E332-4F4A-993B-F46C03261128}" type="pres">
      <dgm:prSet presAssocID="{862F1CBB-CB1D-4725-9CC6-F2830DD6DF2D}" presName="composite1" presStyleCnt="0"/>
      <dgm:spPr/>
    </dgm:pt>
    <dgm:pt modelId="{4A4CF83B-EBDE-4A77-99B4-CEADFB06175C}" type="pres">
      <dgm:prSet presAssocID="{862F1CBB-CB1D-4725-9CC6-F2830DD6DF2D}" presName="dummyNode1" presStyleLbl="node1" presStyleIdx="0" presStyleCnt="4"/>
      <dgm:spPr/>
    </dgm:pt>
    <dgm:pt modelId="{9592485E-1D3F-4D28-952D-9F7E23D9CB53}" type="pres">
      <dgm:prSet presAssocID="{862F1CBB-CB1D-4725-9CC6-F2830DD6DF2D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B722C-0CDB-4CD4-A244-25F54052A5C4}" type="pres">
      <dgm:prSet presAssocID="{862F1CBB-CB1D-4725-9CC6-F2830DD6DF2D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AE3F3-BFFA-4929-88D1-18E1C32D7E9B}" type="pres">
      <dgm:prSet presAssocID="{862F1CBB-CB1D-4725-9CC6-F2830DD6DF2D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CA444-BF79-4566-B571-1EB2A7577AF5}" type="pres">
      <dgm:prSet presAssocID="{862F1CBB-CB1D-4725-9CC6-F2830DD6DF2D}" presName="connSite1" presStyleCnt="0"/>
      <dgm:spPr/>
    </dgm:pt>
    <dgm:pt modelId="{C50DF21C-0946-42A6-8CB1-A8A56DE2CD77}" type="pres">
      <dgm:prSet presAssocID="{C33B1C15-1A3A-4B87-BE57-8706E2AFEC08}" presName="Name9" presStyleLbl="sibTrans2D1" presStyleIdx="0" presStyleCnt="3"/>
      <dgm:spPr/>
      <dgm:t>
        <a:bodyPr/>
        <a:lstStyle/>
        <a:p>
          <a:endParaRPr lang="en-US"/>
        </a:p>
      </dgm:t>
    </dgm:pt>
    <dgm:pt modelId="{37B701A0-7D15-4E7E-8799-39C6612406EF}" type="pres">
      <dgm:prSet presAssocID="{1C93BF2C-0DCC-4743-9585-D1C030BC5650}" presName="composite2" presStyleCnt="0"/>
      <dgm:spPr/>
    </dgm:pt>
    <dgm:pt modelId="{264849B7-4455-4CCA-B0CE-E5843AFCD100}" type="pres">
      <dgm:prSet presAssocID="{1C93BF2C-0DCC-4743-9585-D1C030BC5650}" presName="dummyNode2" presStyleLbl="node1" presStyleIdx="0" presStyleCnt="4"/>
      <dgm:spPr/>
    </dgm:pt>
    <dgm:pt modelId="{E85DEE37-EE08-4734-A7F1-A1EF1AFFE977}" type="pres">
      <dgm:prSet presAssocID="{1C93BF2C-0DCC-4743-9585-D1C030BC5650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3103-B656-4FC0-A0B7-EA343C39896F}" type="pres">
      <dgm:prSet presAssocID="{1C93BF2C-0DCC-4743-9585-D1C030BC5650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3FE70-B4D1-4AF9-B137-AC63586F1C0E}" type="pres">
      <dgm:prSet presAssocID="{1C93BF2C-0DCC-4743-9585-D1C030BC5650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CB9F6-4BD2-4254-9ED6-00EF404B067A}" type="pres">
      <dgm:prSet presAssocID="{1C93BF2C-0DCC-4743-9585-D1C030BC5650}" presName="connSite2" presStyleCnt="0"/>
      <dgm:spPr/>
    </dgm:pt>
    <dgm:pt modelId="{9B3A2687-457D-4E49-A890-AC9E5585D941}" type="pres">
      <dgm:prSet presAssocID="{76D872EE-8FDB-41CE-A009-0486751D0B98}" presName="Name18" presStyleLbl="sibTrans2D1" presStyleIdx="1" presStyleCnt="3"/>
      <dgm:spPr/>
      <dgm:t>
        <a:bodyPr/>
        <a:lstStyle/>
        <a:p>
          <a:endParaRPr lang="en-US"/>
        </a:p>
      </dgm:t>
    </dgm:pt>
    <dgm:pt modelId="{58859D6A-951B-4337-862B-333219612EC4}" type="pres">
      <dgm:prSet presAssocID="{A079B3BB-78B2-42F5-9585-9730491BCE0D}" presName="composite1" presStyleCnt="0"/>
      <dgm:spPr/>
    </dgm:pt>
    <dgm:pt modelId="{EC5FBDE5-A153-432F-B05E-6628A9EE9906}" type="pres">
      <dgm:prSet presAssocID="{A079B3BB-78B2-42F5-9585-9730491BCE0D}" presName="dummyNode1" presStyleLbl="node1" presStyleIdx="1" presStyleCnt="4"/>
      <dgm:spPr/>
    </dgm:pt>
    <dgm:pt modelId="{5FA8F12E-1422-476C-9C87-619A5B24234E}" type="pres">
      <dgm:prSet presAssocID="{A079B3BB-78B2-42F5-9585-9730491BCE0D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C1A87-9213-4E94-A1B7-B4B3BDD8C030}" type="pres">
      <dgm:prSet presAssocID="{A079B3BB-78B2-42F5-9585-9730491BCE0D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59D8C-39F2-401F-9274-08EFB83673DF}" type="pres">
      <dgm:prSet presAssocID="{A079B3BB-78B2-42F5-9585-9730491BCE0D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483E2-D848-4507-8F5E-84CCDF655E40}" type="pres">
      <dgm:prSet presAssocID="{A079B3BB-78B2-42F5-9585-9730491BCE0D}" presName="connSite1" presStyleCnt="0"/>
      <dgm:spPr/>
    </dgm:pt>
    <dgm:pt modelId="{ED79ACF5-5E70-4F31-89A9-30994CCAEF31}" type="pres">
      <dgm:prSet presAssocID="{03F5F462-BCBC-4026-B74C-D217C507C006}" presName="Name9" presStyleLbl="sibTrans2D1" presStyleIdx="2" presStyleCnt="3"/>
      <dgm:spPr/>
      <dgm:t>
        <a:bodyPr/>
        <a:lstStyle/>
        <a:p>
          <a:endParaRPr lang="en-US"/>
        </a:p>
      </dgm:t>
    </dgm:pt>
    <dgm:pt modelId="{9FAFAD3A-3B4E-46E2-856B-7B82139A1ACB}" type="pres">
      <dgm:prSet presAssocID="{099056FE-1E4E-45FB-8707-DF17EA866EF8}" presName="composite2" presStyleCnt="0"/>
      <dgm:spPr/>
    </dgm:pt>
    <dgm:pt modelId="{ACE6C523-72DF-4F78-821B-98BD90FA3EF6}" type="pres">
      <dgm:prSet presAssocID="{099056FE-1E4E-45FB-8707-DF17EA866EF8}" presName="dummyNode2" presStyleLbl="node1" presStyleIdx="2" presStyleCnt="4"/>
      <dgm:spPr/>
    </dgm:pt>
    <dgm:pt modelId="{F1AB1AB2-B5C1-452E-ACF2-CAE91262217B}" type="pres">
      <dgm:prSet presAssocID="{099056FE-1E4E-45FB-8707-DF17EA866EF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C3B2D-931F-4C75-A74B-7DF9403EEB2B}" type="pres">
      <dgm:prSet presAssocID="{099056FE-1E4E-45FB-8707-DF17EA866EF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36C3F-8AA5-4211-815D-552C4ABE780E}" type="pres">
      <dgm:prSet presAssocID="{099056FE-1E4E-45FB-8707-DF17EA866EF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777B3-76C9-459E-95BC-756AC3F624DF}" type="pres">
      <dgm:prSet presAssocID="{099056FE-1E4E-45FB-8707-DF17EA866EF8}" presName="connSite2" presStyleCnt="0"/>
      <dgm:spPr/>
    </dgm:pt>
  </dgm:ptLst>
  <dgm:cxnLst>
    <dgm:cxn modelId="{D834775B-C051-429E-BB57-C2F6D8C8CB59}" srcId="{1C93BF2C-0DCC-4743-9585-D1C030BC5650}" destId="{81A4FB06-611F-4BA6-AEFA-4AF1AE002F78}" srcOrd="0" destOrd="0" parTransId="{6FE0BAFE-54CD-42FD-A578-B467192478DC}" sibTransId="{B3544F53-58B7-4106-9B7D-40F7D408F7F2}"/>
    <dgm:cxn modelId="{1B084EEF-6E30-48CC-A2C9-B01BB4ED06BB}" srcId="{7E3EC0FD-14B5-4F3B-8D43-1DB2AA950EFA}" destId="{099056FE-1E4E-45FB-8707-DF17EA866EF8}" srcOrd="3" destOrd="0" parTransId="{62087A0E-B648-417A-B1C6-E78E07D23D63}" sibTransId="{826BF156-56EF-4262-A7A3-A00DF3B72BA5}"/>
    <dgm:cxn modelId="{E282D895-623F-44F8-ACCF-1B12B629DDBF}" type="presOf" srcId="{81A4FB06-611F-4BA6-AEFA-4AF1AE002F78}" destId="{D1923103-B656-4FC0-A0B7-EA343C39896F}" srcOrd="1" destOrd="0" presId="urn:microsoft.com/office/officeart/2005/8/layout/hProcess4"/>
    <dgm:cxn modelId="{6DCFEB8A-E2EA-4EC4-BB40-BEF733FC07F0}" type="presOf" srcId="{150F9F1A-98AF-430D-A625-FB760132FB7C}" destId="{9592485E-1D3F-4D28-952D-9F7E23D9CB53}" srcOrd="0" destOrd="1" presId="urn:microsoft.com/office/officeart/2005/8/layout/hProcess4"/>
    <dgm:cxn modelId="{24C77B7C-558A-4069-A8E1-7A3C80B2C277}" type="presOf" srcId="{1C93BF2C-0DCC-4743-9585-D1C030BC5650}" destId="{0953FE70-B4D1-4AF9-B137-AC63586F1C0E}" srcOrd="0" destOrd="0" presId="urn:microsoft.com/office/officeart/2005/8/layout/hProcess4"/>
    <dgm:cxn modelId="{70533237-7D56-4461-9986-C3F11BB7A0AD}" type="presOf" srcId="{18F8FD75-F3C1-4D07-BC37-737812E56F1B}" destId="{393C3B2D-931F-4C75-A74B-7DF9403EEB2B}" srcOrd="1" destOrd="1" presId="urn:microsoft.com/office/officeart/2005/8/layout/hProcess4"/>
    <dgm:cxn modelId="{FEF2C620-F298-4F44-9E8D-6C32988C390D}" type="presOf" srcId="{046F9A8D-E451-4257-924B-67D4DA3781C3}" destId="{5FA8F12E-1422-476C-9C87-619A5B24234E}" srcOrd="0" destOrd="0" presId="urn:microsoft.com/office/officeart/2005/8/layout/hProcess4"/>
    <dgm:cxn modelId="{20556CD3-A39A-4AD2-8FCD-D83F24897C2A}" type="presOf" srcId="{A079B3BB-78B2-42F5-9585-9730491BCE0D}" destId="{D6759D8C-39F2-401F-9274-08EFB83673DF}" srcOrd="0" destOrd="0" presId="urn:microsoft.com/office/officeart/2005/8/layout/hProcess4"/>
    <dgm:cxn modelId="{182082F7-64C0-45F7-9961-3AFC892FC5A2}" srcId="{7E3EC0FD-14B5-4F3B-8D43-1DB2AA950EFA}" destId="{862F1CBB-CB1D-4725-9CC6-F2830DD6DF2D}" srcOrd="0" destOrd="0" parTransId="{B387E9BE-C99C-439F-891D-7A89477F2ABF}" sibTransId="{C33B1C15-1A3A-4B87-BE57-8706E2AFEC08}"/>
    <dgm:cxn modelId="{01C4A81B-FF3E-428B-B6D2-0122F60C11FF}" type="presOf" srcId="{150F9F1A-98AF-430D-A625-FB760132FB7C}" destId="{65BB722C-0CDB-4CD4-A244-25F54052A5C4}" srcOrd="1" destOrd="1" presId="urn:microsoft.com/office/officeart/2005/8/layout/hProcess4"/>
    <dgm:cxn modelId="{8B583087-2C11-4D29-B0F2-A924DB2CDD90}" srcId="{A079B3BB-78B2-42F5-9585-9730491BCE0D}" destId="{046F9A8D-E451-4257-924B-67D4DA3781C3}" srcOrd="0" destOrd="0" parTransId="{EA261F82-46F5-4961-B66B-CFB033CCEA50}" sibTransId="{0968FAE2-92F9-4F57-B6AC-5DDE83457539}"/>
    <dgm:cxn modelId="{7EAEB687-18FD-494E-B79B-B35D660D60F8}" srcId="{1C93BF2C-0DCC-4743-9585-D1C030BC5650}" destId="{05097DC0-B0E4-4E13-8EC3-A144A1505D27}" srcOrd="1" destOrd="0" parTransId="{61C446C7-6ED0-4822-9303-A17AEC9319EB}" sibTransId="{FF8303D2-8129-4C76-8709-CB64C7FF79EF}"/>
    <dgm:cxn modelId="{90AC14AE-CBBF-463E-8DE2-E9BD1B830455}" srcId="{099056FE-1E4E-45FB-8707-DF17EA866EF8}" destId="{18F8FD75-F3C1-4D07-BC37-737812E56F1B}" srcOrd="1" destOrd="0" parTransId="{56809758-669C-4C46-9ADD-937B7E168CC5}" sibTransId="{FBDFCE85-25A0-41A5-8A7E-5A4B85F9DEED}"/>
    <dgm:cxn modelId="{0DC2C827-449A-4A0A-95B6-75F9DCD17D82}" srcId="{7E3EC0FD-14B5-4F3B-8D43-1DB2AA950EFA}" destId="{1C93BF2C-0DCC-4743-9585-D1C030BC5650}" srcOrd="1" destOrd="0" parTransId="{D0CF838B-4A85-4A5E-BD9F-5C361AB1B623}" sibTransId="{76D872EE-8FDB-41CE-A009-0486751D0B98}"/>
    <dgm:cxn modelId="{8D821A96-3994-431B-ABCC-A22350206E40}" type="presOf" srcId="{BA677D3A-EFFF-4C45-8CFD-5B609D30E2EB}" destId="{7EAC1A87-9213-4E94-A1B7-B4B3BDD8C030}" srcOrd="1" destOrd="1" presId="urn:microsoft.com/office/officeart/2005/8/layout/hProcess4"/>
    <dgm:cxn modelId="{AC44D439-0F7B-488F-A0DD-B099B2728B50}" type="presOf" srcId="{05097DC0-B0E4-4E13-8EC3-A144A1505D27}" destId="{D1923103-B656-4FC0-A0B7-EA343C39896F}" srcOrd="1" destOrd="1" presId="urn:microsoft.com/office/officeart/2005/8/layout/hProcess4"/>
    <dgm:cxn modelId="{18E6CCC2-EA8C-4C12-9476-3B98FB1F09C1}" type="presOf" srcId="{099056FE-1E4E-45FB-8707-DF17EA866EF8}" destId="{16A36C3F-8AA5-4211-815D-552C4ABE780E}" srcOrd="0" destOrd="0" presId="urn:microsoft.com/office/officeart/2005/8/layout/hProcess4"/>
    <dgm:cxn modelId="{8B7D77C1-4375-46DA-8DF2-5066E789C6F1}" srcId="{862F1CBB-CB1D-4725-9CC6-F2830DD6DF2D}" destId="{ADD8BBD2-1D6D-4547-85B0-9CADCF82D5AD}" srcOrd="0" destOrd="0" parTransId="{EF8FEDD4-7EEF-4068-8FF5-69C4C86624EE}" sibTransId="{05D8DAED-757A-42D5-A5AF-80C3EE3F755A}"/>
    <dgm:cxn modelId="{60CC0D7B-C8FE-4849-8314-B6096EDEBA46}" type="presOf" srcId="{ADD8BBD2-1D6D-4547-85B0-9CADCF82D5AD}" destId="{65BB722C-0CDB-4CD4-A244-25F54052A5C4}" srcOrd="1" destOrd="0" presId="urn:microsoft.com/office/officeart/2005/8/layout/hProcess4"/>
    <dgm:cxn modelId="{33946073-E8B2-470A-ABB7-2F857708A73A}" type="presOf" srcId="{18F8FD75-F3C1-4D07-BC37-737812E56F1B}" destId="{F1AB1AB2-B5C1-452E-ACF2-CAE91262217B}" srcOrd="0" destOrd="1" presId="urn:microsoft.com/office/officeart/2005/8/layout/hProcess4"/>
    <dgm:cxn modelId="{08BD77DC-D6BA-4CC9-8E7F-DD5500A80964}" srcId="{862F1CBB-CB1D-4725-9CC6-F2830DD6DF2D}" destId="{150F9F1A-98AF-430D-A625-FB760132FB7C}" srcOrd="1" destOrd="0" parTransId="{9651F530-BA4E-4999-85E4-9BC79E33BCDD}" sibTransId="{C455D071-A3DC-44FF-8F2C-249087FCC85A}"/>
    <dgm:cxn modelId="{57275715-D87A-45D7-BF30-CB92B7AD5731}" type="presOf" srcId="{C33B1C15-1A3A-4B87-BE57-8706E2AFEC08}" destId="{C50DF21C-0946-42A6-8CB1-A8A56DE2CD77}" srcOrd="0" destOrd="0" presId="urn:microsoft.com/office/officeart/2005/8/layout/hProcess4"/>
    <dgm:cxn modelId="{819D9568-8144-4325-85A4-C8801B700093}" srcId="{099056FE-1E4E-45FB-8707-DF17EA866EF8}" destId="{27EE1CE2-23C5-46C0-BA4C-031815DE4ADA}" srcOrd="0" destOrd="0" parTransId="{5F2807D6-4644-4234-BF0D-71AD5B78561C}" sibTransId="{E1621748-D809-4441-96E8-B97DBEB6A692}"/>
    <dgm:cxn modelId="{A503BFDF-81CC-4294-8D4B-1234A8E2E328}" type="presOf" srcId="{ADD8BBD2-1D6D-4547-85B0-9CADCF82D5AD}" destId="{9592485E-1D3F-4D28-952D-9F7E23D9CB53}" srcOrd="0" destOrd="0" presId="urn:microsoft.com/office/officeart/2005/8/layout/hProcess4"/>
    <dgm:cxn modelId="{6770CA27-277C-49FD-87CA-77E53E5A6A9F}" type="presOf" srcId="{046F9A8D-E451-4257-924B-67D4DA3781C3}" destId="{7EAC1A87-9213-4E94-A1B7-B4B3BDD8C030}" srcOrd="1" destOrd="0" presId="urn:microsoft.com/office/officeart/2005/8/layout/hProcess4"/>
    <dgm:cxn modelId="{5AD25B13-A64D-487B-93DD-A1655AB4EF9A}" type="presOf" srcId="{03F5F462-BCBC-4026-B74C-D217C507C006}" destId="{ED79ACF5-5E70-4F31-89A9-30994CCAEF31}" srcOrd="0" destOrd="0" presId="urn:microsoft.com/office/officeart/2005/8/layout/hProcess4"/>
    <dgm:cxn modelId="{C39C197D-66F9-4549-8C10-F9BF707FF64A}" srcId="{A079B3BB-78B2-42F5-9585-9730491BCE0D}" destId="{BA677D3A-EFFF-4C45-8CFD-5B609D30E2EB}" srcOrd="1" destOrd="0" parTransId="{25CE1AD7-2A63-4371-AC4D-579E943F2A2A}" sibTransId="{5E63B403-91BF-4902-8B5B-88F40AF142D1}"/>
    <dgm:cxn modelId="{142AA72A-12AF-4B94-9EF2-C1A7344C604A}" type="presOf" srcId="{27EE1CE2-23C5-46C0-BA4C-031815DE4ADA}" destId="{393C3B2D-931F-4C75-A74B-7DF9403EEB2B}" srcOrd="1" destOrd="0" presId="urn:microsoft.com/office/officeart/2005/8/layout/hProcess4"/>
    <dgm:cxn modelId="{8C8EC011-A86F-4E42-82BB-1A33DC1D27D1}" type="presOf" srcId="{7E3EC0FD-14B5-4F3B-8D43-1DB2AA950EFA}" destId="{ABAA5A14-A60E-40EA-BC7F-2BA4EF78ADE3}" srcOrd="0" destOrd="0" presId="urn:microsoft.com/office/officeart/2005/8/layout/hProcess4"/>
    <dgm:cxn modelId="{AE9CBE94-4892-4175-BEA1-DBEE2DCA0904}" type="presOf" srcId="{862F1CBB-CB1D-4725-9CC6-F2830DD6DF2D}" destId="{8F0AE3F3-BFFA-4929-88D1-18E1C32D7E9B}" srcOrd="0" destOrd="0" presId="urn:microsoft.com/office/officeart/2005/8/layout/hProcess4"/>
    <dgm:cxn modelId="{1D7FE85F-B082-43AB-912F-E444452670BC}" type="presOf" srcId="{76D872EE-8FDB-41CE-A009-0486751D0B98}" destId="{9B3A2687-457D-4E49-A890-AC9E5585D941}" srcOrd="0" destOrd="0" presId="urn:microsoft.com/office/officeart/2005/8/layout/hProcess4"/>
    <dgm:cxn modelId="{3EABF7AE-5FD9-4A93-A0F9-0C4849E25554}" type="presOf" srcId="{27EE1CE2-23C5-46C0-BA4C-031815DE4ADA}" destId="{F1AB1AB2-B5C1-452E-ACF2-CAE91262217B}" srcOrd="0" destOrd="0" presId="urn:microsoft.com/office/officeart/2005/8/layout/hProcess4"/>
    <dgm:cxn modelId="{02EF9EF9-95CD-4645-94B9-7843A9F1C589}" type="presOf" srcId="{81A4FB06-611F-4BA6-AEFA-4AF1AE002F78}" destId="{E85DEE37-EE08-4734-A7F1-A1EF1AFFE977}" srcOrd="0" destOrd="0" presId="urn:microsoft.com/office/officeart/2005/8/layout/hProcess4"/>
    <dgm:cxn modelId="{626EAC92-1A7F-4F5B-AC49-0E6F7202F08E}" type="presOf" srcId="{05097DC0-B0E4-4E13-8EC3-A144A1505D27}" destId="{E85DEE37-EE08-4734-A7F1-A1EF1AFFE977}" srcOrd="0" destOrd="1" presId="urn:microsoft.com/office/officeart/2005/8/layout/hProcess4"/>
    <dgm:cxn modelId="{3656A678-4DFC-4E80-9F9C-3EE648DB9BEC}" srcId="{7E3EC0FD-14B5-4F3B-8D43-1DB2AA950EFA}" destId="{A079B3BB-78B2-42F5-9585-9730491BCE0D}" srcOrd="2" destOrd="0" parTransId="{49227EA6-982D-438B-A632-67EC6579FB83}" sibTransId="{03F5F462-BCBC-4026-B74C-D217C507C006}"/>
    <dgm:cxn modelId="{D6D21262-9B7C-41D9-8DAA-80EFA8694226}" type="presOf" srcId="{BA677D3A-EFFF-4C45-8CFD-5B609D30E2EB}" destId="{5FA8F12E-1422-476C-9C87-619A5B24234E}" srcOrd="0" destOrd="1" presId="urn:microsoft.com/office/officeart/2005/8/layout/hProcess4"/>
    <dgm:cxn modelId="{EBFC106B-95BF-4EDC-B90B-84A482BAAF33}" type="presParOf" srcId="{ABAA5A14-A60E-40EA-BC7F-2BA4EF78ADE3}" destId="{AAD6050C-E53E-4226-8EC2-15253EA2CCA5}" srcOrd="0" destOrd="0" presId="urn:microsoft.com/office/officeart/2005/8/layout/hProcess4"/>
    <dgm:cxn modelId="{B0660A2C-0474-4FFA-B739-CFDB67DE9D8D}" type="presParOf" srcId="{ABAA5A14-A60E-40EA-BC7F-2BA4EF78ADE3}" destId="{5E1D7C5C-D65A-44AE-A60B-47448CE13373}" srcOrd="1" destOrd="0" presId="urn:microsoft.com/office/officeart/2005/8/layout/hProcess4"/>
    <dgm:cxn modelId="{70859880-FE4A-4BD2-892F-A9A456E61C89}" type="presParOf" srcId="{ABAA5A14-A60E-40EA-BC7F-2BA4EF78ADE3}" destId="{2EE498E4-C622-4C4F-B397-BA1D9B2BC1A9}" srcOrd="2" destOrd="0" presId="urn:microsoft.com/office/officeart/2005/8/layout/hProcess4"/>
    <dgm:cxn modelId="{6D76B5B4-3FB3-4EEE-A51E-ECC0CACE92C1}" type="presParOf" srcId="{2EE498E4-C622-4C4F-B397-BA1D9B2BC1A9}" destId="{78EF4F9D-E332-4F4A-993B-F46C03261128}" srcOrd="0" destOrd="0" presId="urn:microsoft.com/office/officeart/2005/8/layout/hProcess4"/>
    <dgm:cxn modelId="{7A973AE3-E064-45DB-96AD-06FA35445B53}" type="presParOf" srcId="{78EF4F9D-E332-4F4A-993B-F46C03261128}" destId="{4A4CF83B-EBDE-4A77-99B4-CEADFB06175C}" srcOrd="0" destOrd="0" presId="urn:microsoft.com/office/officeart/2005/8/layout/hProcess4"/>
    <dgm:cxn modelId="{7063CFFA-0CD9-4F83-916D-EBA6B1EC3E0D}" type="presParOf" srcId="{78EF4F9D-E332-4F4A-993B-F46C03261128}" destId="{9592485E-1D3F-4D28-952D-9F7E23D9CB53}" srcOrd="1" destOrd="0" presId="urn:microsoft.com/office/officeart/2005/8/layout/hProcess4"/>
    <dgm:cxn modelId="{FD8E47F4-8AF7-44CC-B513-E095D3EFD81A}" type="presParOf" srcId="{78EF4F9D-E332-4F4A-993B-F46C03261128}" destId="{65BB722C-0CDB-4CD4-A244-25F54052A5C4}" srcOrd="2" destOrd="0" presId="urn:microsoft.com/office/officeart/2005/8/layout/hProcess4"/>
    <dgm:cxn modelId="{5E2264F2-C685-4B63-B859-97F3D7D30E0E}" type="presParOf" srcId="{78EF4F9D-E332-4F4A-993B-F46C03261128}" destId="{8F0AE3F3-BFFA-4929-88D1-18E1C32D7E9B}" srcOrd="3" destOrd="0" presId="urn:microsoft.com/office/officeart/2005/8/layout/hProcess4"/>
    <dgm:cxn modelId="{8B3246E5-26A3-4CEC-AFDB-4106547433E4}" type="presParOf" srcId="{78EF4F9D-E332-4F4A-993B-F46C03261128}" destId="{5B4CA444-BF79-4566-B571-1EB2A7577AF5}" srcOrd="4" destOrd="0" presId="urn:microsoft.com/office/officeart/2005/8/layout/hProcess4"/>
    <dgm:cxn modelId="{69D9B207-F9E7-492A-8956-D957D3137B43}" type="presParOf" srcId="{2EE498E4-C622-4C4F-B397-BA1D9B2BC1A9}" destId="{C50DF21C-0946-42A6-8CB1-A8A56DE2CD77}" srcOrd="1" destOrd="0" presId="urn:microsoft.com/office/officeart/2005/8/layout/hProcess4"/>
    <dgm:cxn modelId="{347AE14A-E8C5-45F1-B42A-9853694FA569}" type="presParOf" srcId="{2EE498E4-C622-4C4F-B397-BA1D9B2BC1A9}" destId="{37B701A0-7D15-4E7E-8799-39C6612406EF}" srcOrd="2" destOrd="0" presId="urn:microsoft.com/office/officeart/2005/8/layout/hProcess4"/>
    <dgm:cxn modelId="{9EC87D25-70BF-47AE-A48D-07F887CA3A9D}" type="presParOf" srcId="{37B701A0-7D15-4E7E-8799-39C6612406EF}" destId="{264849B7-4455-4CCA-B0CE-E5843AFCD100}" srcOrd="0" destOrd="0" presId="urn:microsoft.com/office/officeart/2005/8/layout/hProcess4"/>
    <dgm:cxn modelId="{B83EDF38-4653-4124-90AA-7A2F6C628300}" type="presParOf" srcId="{37B701A0-7D15-4E7E-8799-39C6612406EF}" destId="{E85DEE37-EE08-4734-A7F1-A1EF1AFFE977}" srcOrd="1" destOrd="0" presId="urn:microsoft.com/office/officeart/2005/8/layout/hProcess4"/>
    <dgm:cxn modelId="{5D022B9B-0BE5-4FFB-BB8A-1EF7140D1493}" type="presParOf" srcId="{37B701A0-7D15-4E7E-8799-39C6612406EF}" destId="{D1923103-B656-4FC0-A0B7-EA343C39896F}" srcOrd="2" destOrd="0" presId="urn:microsoft.com/office/officeart/2005/8/layout/hProcess4"/>
    <dgm:cxn modelId="{A639D923-7327-4AF8-83A2-D107F3011060}" type="presParOf" srcId="{37B701A0-7D15-4E7E-8799-39C6612406EF}" destId="{0953FE70-B4D1-4AF9-B137-AC63586F1C0E}" srcOrd="3" destOrd="0" presId="urn:microsoft.com/office/officeart/2005/8/layout/hProcess4"/>
    <dgm:cxn modelId="{CD4F72B5-C592-4333-A974-ABB2903B607D}" type="presParOf" srcId="{37B701A0-7D15-4E7E-8799-39C6612406EF}" destId="{291CB9F6-4BD2-4254-9ED6-00EF404B067A}" srcOrd="4" destOrd="0" presId="urn:microsoft.com/office/officeart/2005/8/layout/hProcess4"/>
    <dgm:cxn modelId="{00DA282D-3AB2-4E93-8D6A-B13EB093C148}" type="presParOf" srcId="{2EE498E4-C622-4C4F-B397-BA1D9B2BC1A9}" destId="{9B3A2687-457D-4E49-A890-AC9E5585D941}" srcOrd="3" destOrd="0" presId="urn:microsoft.com/office/officeart/2005/8/layout/hProcess4"/>
    <dgm:cxn modelId="{C248F63E-5BF4-4D45-B8EF-0B4ACE0A6B38}" type="presParOf" srcId="{2EE498E4-C622-4C4F-B397-BA1D9B2BC1A9}" destId="{58859D6A-951B-4337-862B-333219612EC4}" srcOrd="4" destOrd="0" presId="urn:microsoft.com/office/officeart/2005/8/layout/hProcess4"/>
    <dgm:cxn modelId="{8805655B-DB14-4F23-9BDF-0B11612010A3}" type="presParOf" srcId="{58859D6A-951B-4337-862B-333219612EC4}" destId="{EC5FBDE5-A153-432F-B05E-6628A9EE9906}" srcOrd="0" destOrd="0" presId="urn:microsoft.com/office/officeart/2005/8/layout/hProcess4"/>
    <dgm:cxn modelId="{522BB34E-CBC4-4389-BC67-B4C1B5B52EB1}" type="presParOf" srcId="{58859D6A-951B-4337-862B-333219612EC4}" destId="{5FA8F12E-1422-476C-9C87-619A5B24234E}" srcOrd="1" destOrd="0" presId="urn:microsoft.com/office/officeart/2005/8/layout/hProcess4"/>
    <dgm:cxn modelId="{2DAF1860-9942-4C8B-AAB0-68CE6E8B4ED6}" type="presParOf" srcId="{58859D6A-951B-4337-862B-333219612EC4}" destId="{7EAC1A87-9213-4E94-A1B7-B4B3BDD8C030}" srcOrd="2" destOrd="0" presId="urn:microsoft.com/office/officeart/2005/8/layout/hProcess4"/>
    <dgm:cxn modelId="{143BCD37-F162-4F69-842B-711E0E9A47B7}" type="presParOf" srcId="{58859D6A-951B-4337-862B-333219612EC4}" destId="{D6759D8C-39F2-401F-9274-08EFB83673DF}" srcOrd="3" destOrd="0" presId="urn:microsoft.com/office/officeart/2005/8/layout/hProcess4"/>
    <dgm:cxn modelId="{B14CCD78-0859-4DF0-ADB1-9F792D09ABC4}" type="presParOf" srcId="{58859D6A-951B-4337-862B-333219612EC4}" destId="{CA0483E2-D848-4507-8F5E-84CCDF655E40}" srcOrd="4" destOrd="0" presId="urn:microsoft.com/office/officeart/2005/8/layout/hProcess4"/>
    <dgm:cxn modelId="{23F43511-AFF7-44CF-A353-CBC4564F528E}" type="presParOf" srcId="{2EE498E4-C622-4C4F-B397-BA1D9B2BC1A9}" destId="{ED79ACF5-5E70-4F31-89A9-30994CCAEF31}" srcOrd="5" destOrd="0" presId="urn:microsoft.com/office/officeart/2005/8/layout/hProcess4"/>
    <dgm:cxn modelId="{810198C8-851E-47F9-9E27-DF90E347BC2E}" type="presParOf" srcId="{2EE498E4-C622-4C4F-B397-BA1D9B2BC1A9}" destId="{9FAFAD3A-3B4E-46E2-856B-7B82139A1ACB}" srcOrd="6" destOrd="0" presId="urn:microsoft.com/office/officeart/2005/8/layout/hProcess4"/>
    <dgm:cxn modelId="{0B6E2355-9865-4EEF-8B8A-E6607E904E3F}" type="presParOf" srcId="{9FAFAD3A-3B4E-46E2-856B-7B82139A1ACB}" destId="{ACE6C523-72DF-4F78-821B-98BD90FA3EF6}" srcOrd="0" destOrd="0" presId="urn:microsoft.com/office/officeart/2005/8/layout/hProcess4"/>
    <dgm:cxn modelId="{F5D90EE8-241C-468C-8ED0-AC11CA4C1C47}" type="presParOf" srcId="{9FAFAD3A-3B4E-46E2-856B-7B82139A1ACB}" destId="{F1AB1AB2-B5C1-452E-ACF2-CAE91262217B}" srcOrd="1" destOrd="0" presId="urn:microsoft.com/office/officeart/2005/8/layout/hProcess4"/>
    <dgm:cxn modelId="{84EE8940-C541-48F7-8B56-51D03EF49DD2}" type="presParOf" srcId="{9FAFAD3A-3B4E-46E2-856B-7B82139A1ACB}" destId="{393C3B2D-931F-4C75-A74B-7DF9403EEB2B}" srcOrd="2" destOrd="0" presId="urn:microsoft.com/office/officeart/2005/8/layout/hProcess4"/>
    <dgm:cxn modelId="{7C41A2BB-A4EC-4AF5-8186-E7F565B0982B}" type="presParOf" srcId="{9FAFAD3A-3B4E-46E2-856B-7B82139A1ACB}" destId="{16A36C3F-8AA5-4211-815D-552C4ABE780E}" srcOrd="3" destOrd="0" presId="urn:microsoft.com/office/officeart/2005/8/layout/hProcess4"/>
    <dgm:cxn modelId="{FCA269CA-A015-4CD2-B4F3-C20A25EDAD92}" type="presParOf" srcId="{9FAFAD3A-3B4E-46E2-856B-7B82139A1ACB}" destId="{68B777B3-76C9-459E-95BC-756AC3F624D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1A9276-C6F1-4238-8F6C-15EBF49E3F53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74835-96AD-48FD-BC65-C9B1EBD9F2A9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School of Engineering</a:t>
          </a:r>
        </a:p>
        <a:p>
          <a:r>
            <a:rPr lang="en-US" dirty="0" smtClean="0"/>
            <a:t>Dean: Dr. Winfrey</a:t>
          </a:r>
          <a:endParaRPr lang="en-US" dirty="0"/>
        </a:p>
      </dgm:t>
    </dgm:pt>
    <dgm:pt modelId="{A21DD52F-DFDB-42C0-B147-2BBBC66345C3}" type="parTrans" cxnId="{1EFF9CBA-65CC-4A1B-B84D-35558805C5D6}">
      <dgm:prSet/>
      <dgm:spPr/>
      <dgm:t>
        <a:bodyPr/>
        <a:lstStyle/>
        <a:p>
          <a:endParaRPr lang="en-US"/>
        </a:p>
      </dgm:t>
    </dgm:pt>
    <dgm:pt modelId="{7CD1D4A2-E3CD-4047-AFA4-913A3FE932B1}" type="sibTrans" cxnId="{1EFF9CBA-65CC-4A1B-B84D-35558805C5D6}">
      <dgm:prSet/>
      <dgm:spPr/>
      <dgm:t>
        <a:bodyPr/>
        <a:lstStyle/>
        <a:p>
          <a:endParaRPr lang="en-US"/>
        </a:p>
      </dgm:t>
    </dgm:pt>
    <dgm:pt modelId="{A632C961-337B-470C-A22F-9B3674115D2F}">
      <dgm:prSet phldrT="[Text]"/>
      <dgm:spPr/>
      <dgm:t>
        <a:bodyPr/>
        <a:lstStyle/>
        <a:p>
          <a:r>
            <a:rPr lang="en-US" b="1" dirty="0" smtClean="0"/>
            <a:t>Naval Architecture &amp; Marine Engineering Department</a:t>
          </a:r>
        </a:p>
        <a:p>
          <a:r>
            <a:rPr lang="en-US" dirty="0" smtClean="0"/>
            <a:t>Chair: Dr. Burke</a:t>
          </a:r>
          <a:endParaRPr lang="en-US" dirty="0"/>
        </a:p>
      </dgm:t>
    </dgm:pt>
    <dgm:pt modelId="{1F7155B6-5E36-4F86-B52B-5A8F693ADEBB}" type="parTrans" cxnId="{C1EA533C-FF94-403C-9D1D-D5F6CA995E83}">
      <dgm:prSet/>
      <dgm:spPr/>
      <dgm:t>
        <a:bodyPr/>
        <a:lstStyle/>
        <a:p>
          <a:endParaRPr lang="en-US"/>
        </a:p>
      </dgm:t>
    </dgm:pt>
    <dgm:pt modelId="{010516FC-0DF8-44F4-9E95-64EAF5508F77}" type="sibTrans" cxnId="{C1EA533C-FF94-403C-9D1D-D5F6CA995E83}">
      <dgm:prSet/>
      <dgm:spPr/>
      <dgm:t>
        <a:bodyPr/>
        <a:lstStyle/>
        <a:p>
          <a:endParaRPr lang="en-US"/>
        </a:p>
      </dgm:t>
    </dgm:pt>
    <dgm:pt modelId="{1ED5DD4C-75D6-486D-A812-057F50C884F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Mechanical &amp; Facilities Engineering Department</a:t>
          </a:r>
        </a:p>
        <a:p>
          <a:r>
            <a:rPr lang="en-US" dirty="0" smtClean="0"/>
            <a:t>Chair: Dr. Fridline</a:t>
          </a:r>
          <a:endParaRPr lang="en-US" dirty="0"/>
        </a:p>
      </dgm:t>
    </dgm:pt>
    <dgm:pt modelId="{0602B163-6600-4DF3-87D6-B6E6BFE28508}" type="parTrans" cxnId="{7C5F528C-F1AD-4785-81B5-39342AAFF606}">
      <dgm:prSet/>
      <dgm:spPr/>
      <dgm:t>
        <a:bodyPr/>
        <a:lstStyle/>
        <a:p>
          <a:endParaRPr lang="en-US"/>
        </a:p>
      </dgm:t>
    </dgm:pt>
    <dgm:pt modelId="{05B89F59-49B3-454C-A0AA-D330D144CC0B}" type="sibTrans" cxnId="{7C5F528C-F1AD-4785-81B5-39342AAFF606}">
      <dgm:prSet/>
      <dgm:spPr/>
      <dgm:t>
        <a:bodyPr/>
        <a:lstStyle/>
        <a:p>
          <a:endParaRPr lang="en-US"/>
        </a:p>
      </dgm:t>
    </dgm:pt>
    <dgm:pt modelId="{1862B9FB-EB24-4C04-8B81-F363D55E4A7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Electrical Engineering Department</a:t>
          </a:r>
        </a:p>
        <a:p>
          <a:r>
            <a:rPr lang="en-US" dirty="0" smtClean="0"/>
            <a:t>Chair: Dr. Kump</a:t>
          </a:r>
          <a:endParaRPr lang="en-US" dirty="0"/>
        </a:p>
      </dgm:t>
    </dgm:pt>
    <dgm:pt modelId="{376EEFEF-6888-4D77-979C-C44B30FBF241}" type="parTrans" cxnId="{191322A8-C8FF-4DBE-AAB0-C0CD45C65986}">
      <dgm:prSet/>
      <dgm:spPr/>
      <dgm:t>
        <a:bodyPr/>
        <a:lstStyle/>
        <a:p>
          <a:endParaRPr lang="en-US"/>
        </a:p>
      </dgm:t>
    </dgm:pt>
    <dgm:pt modelId="{03FC6DC4-4B77-49EF-B642-818EB1AA0337}" type="sibTrans" cxnId="{191322A8-C8FF-4DBE-AAB0-C0CD45C65986}">
      <dgm:prSet/>
      <dgm:spPr/>
      <dgm:t>
        <a:bodyPr/>
        <a:lstStyle/>
        <a:p>
          <a:endParaRPr lang="en-US"/>
        </a:p>
      </dgm:t>
    </dgm:pt>
    <dgm:pt modelId="{4CAE64AA-6B04-4989-A331-BEAAA3EEABD6}" type="pres">
      <dgm:prSet presAssocID="{101A9276-C6F1-4238-8F6C-15EBF49E3F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DD0A9C-89E6-47B4-8598-1E9590C50868}" type="pres">
      <dgm:prSet presAssocID="{52474835-96AD-48FD-BC65-C9B1EBD9F2A9}" presName="hierRoot1" presStyleCnt="0">
        <dgm:presLayoutVars>
          <dgm:hierBranch val="init"/>
        </dgm:presLayoutVars>
      </dgm:prSet>
      <dgm:spPr/>
    </dgm:pt>
    <dgm:pt modelId="{8876F72F-FAAB-4B79-99E5-9B766E44489A}" type="pres">
      <dgm:prSet presAssocID="{52474835-96AD-48FD-BC65-C9B1EBD9F2A9}" presName="rootComposite1" presStyleCnt="0"/>
      <dgm:spPr/>
    </dgm:pt>
    <dgm:pt modelId="{BA447B8A-014E-4B68-90C6-5B8E140C9998}" type="pres">
      <dgm:prSet presAssocID="{52474835-96AD-48FD-BC65-C9B1EBD9F2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27464-74D9-4832-B04D-659A17CC4F7D}" type="pres">
      <dgm:prSet presAssocID="{52474835-96AD-48FD-BC65-C9B1EBD9F2A9}" presName="rootPi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2F42DAE3-F0A7-4896-B624-5F08252C925B}" type="pres">
      <dgm:prSet presAssocID="{52474835-96AD-48FD-BC65-C9B1EBD9F2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88F74A2-6507-4A97-8DE3-B4BC3A7CA515}" type="pres">
      <dgm:prSet presAssocID="{52474835-96AD-48FD-BC65-C9B1EBD9F2A9}" presName="hierChild2" presStyleCnt="0"/>
      <dgm:spPr/>
    </dgm:pt>
    <dgm:pt modelId="{E4400BC2-D27C-4D11-A1E3-F21BA0C26CE1}" type="pres">
      <dgm:prSet presAssocID="{1F7155B6-5E36-4F86-B52B-5A8F693ADEB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7535B0E-B805-4220-9D5F-92039C2DE66F}" type="pres">
      <dgm:prSet presAssocID="{A632C961-337B-470C-A22F-9B3674115D2F}" presName="hierRoot2" presStyleCnt="0">
        <dgm:presLayoutVars>
          <dgm:hierBranch val="init"/>
        </dgm:presLayoutVars>
      </dgm:prSet>
      <dgm:spPr/>
    </dgm:pt>
    <dgm:pt modelId="{8E5371AA-4031-4BC1-8618-6CB257B08226}" type="pres">
      <dgm:prSet presAssocID="{A632C961-337B-470C-A22F-9B3674115D2F}" presName="rootComposite" presStyleCnt="0"/>
      <dgm:spPr/>
    </dgm:pt>
    <dgm:pt modelId="{4FC4CEBF-6ACF-441F-9AAF-89466F2837A5}" type="pres">
      <dgm:prSet presAssocID="{A632C961-337B-470C-A22F-9B3674115D2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AECFD-1A75-49AA-8701-391BCFF0C74B}" type="pres">
      <dgm:prSet presAssocID="{A632C961-337B-470C-A22F-9B3674115D2F}" presName="rootPict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92B9C202-0500-40E5-97A2-1204EF0D3A6B}" type="pres">
      <dgm:prSet presAssocID="{A632C961-337B-470C-A22F-9B3674115D2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B6E9AB0-7BFC-4231-A907-0CFC712512EB}" type="pres">
      <dgm:prSet presAssocID="{A632C961-337B-470C-A22F-9B3674115D2F}" presName="hierChild4" presStyleCnt="0"/>
      <dgm:spPr/>
    </dgm:pt>
    <dgm:pt modelId="{E0F7FE55-A2A7-43DE-91C5-CD4DAFAB1164}" type="pres">
      <dgm:prSet presAssocID="{A632C961-337B-470C-A22F-9B3674115D2F}" presName="hierChild5" presStyleCnt="0"/>
      <dgm:spPr/>
    </dgm:pt>
    <dgm:pt modelId="{36E16FC1-8480-4CA9-9B79-48E8AADC4C37}" type="pres">
      <dgm:prSet presAssocID="{0602B163-6600-4DF3-87D6-B6E6BFE2850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6F4A16E-DFFD-4DF4-9F73-7496C71A4786}" type="pres">
      <dgm:prSet presAssocID="{1ED5DD4C-75D6-486D-A812-057F50C884F5}" presName="hierRoot2" presStyleCnt="0">
        <dgm:presLayoutVars>
          <dgm:hierBranch val="init"/>
        </dgm:presLayoutVars>
      </dgm:prSet>
      <dgm:spPr/>
    </dgm:pt>
    <dgm:pt modelId="{D7AA0E94-7AA9-4081-9933-738E272AC775}" type="pres">
      <dgm:prSet presAssocID="{1ED5DD4C-75D6-486D-A812-057F50C884F5}" presName="rootComposite" presStyleCnt="0"/>
      <dgm:spPr/>
    </dgm:pt>
    <dgm:pt modelId="{F4254B84-AAAC-4D71-A7C3-86CC7BAD5BFD}" type="pres">
      <dgm:prSet presAssocID="{1ED5DD4C-75D6-486D-A812-057F50C884F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0604DE-871B-4D6B-B498-3AFCE2ED24F8}" type="pres">
      <dgm:prSet presAssocID="{1ED5DD4C-75D6-486D-A812-057F50C884F5}" presName="rootPict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CB4451B6-91E8-43FA-BA3F-342C8D04594C}" type="pres">
      <dgm:prSet presAssocID="{1ED5DD4C-75D6-486D-A812-057F50C884F5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0995FC-7DD6-48EB-B1A4-3E88E00FB423}" type="pres">
      <dgm:prSet presAssocID="{1ED5DD4C-75D6-486D-A812-057F50C884F5}" presName="hierChild4" presStyleCnt="0"/>
      <dgm:spPr/>
    </dgm:pt>
    <dgm:pt modelId="{BAD25213-4331-4BD9-9918-7668A4031751}" type="pres">
      <dgm:prSet presAssocID="{1ED5DD4C-75D6-486D-A812-057F50C884F5}" presName="hierChild5" presStyleCnt="0"/>
      <dgm:spPr/>
    </dgm:pt>
    <dgm:pt modelId="{B0D2372E-BFDB-4AFF-AA27-DC1F24EB0E60}" type="pres">
      <dgm:prSet presAssocID="{376EEFEF-6888-4D77-979C-C44B30FBF24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D11826-AF24-4A29-BDDE-E70155508CC0}" type="pres">
      <dgm:prSet presAssocID="{1862B9FB-EB24-4C04-8B81-F363D55E4A7C}" presName="hierRoot2" presStyleCnt="0">
        <dgm:presLayoutVars>
          <dgm:hierBranch val="init"/>
        </dgm:presLayoutVars>
      </dgm:prSet>
      <dgm:spPr/>
    </dgm:pt>
    <dgm:pt modelId="{E48C0BA4-F977-42C0-BAB1-840A462A24B4}" type="pres">
      <dgm:prSet presAssocID="{1862B9FB-EB24-4C04-8B81-F363D55E4A7C}" presName="rootComposite" presStyleCnt="0"/>
      <dgm:spPr/>
    </dgm:pt>
    <dgm:pt modelId="{A8660DE2-2684-4574-BB65-D85F98C407ED}" type="pres">
      <dgm:prSet presAssocID="{1862B9FB-EB24-4C04-8B81-F363D55E4A7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E2023-2675-4DDE-B654-7D964805084B}" type="pres">
      <dgm:prSet presAssocID="{1862B9FB-EB24-4C04-8B81-F363D55E4A7C}" presName="rootPict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815F5B5B-6EC8-487F-B2D6-1E54E18AF2B6}" type="pres">
      <dgm:prSet presAssocID="{1862B9FB-EB24-4C04-8B81-F363D55E4A7C}" presName="rootConnector" presStyleLbl="node2" presStyleIdx="2" presStyleCnt="3"/>
      <dgm:spPr/>
      <dgm:t>
        <a:bodyPr/>
        <a:lstStyle/>
        <a:p>
          <a:endParaRPr lang="en-US"/>
        </a:p>
      </dgm:t>
    </dgm:pt>
    <dgm:pt modelId="{56BFE414-8EF7-431C-8159-2A94798B4793}" type="pres">
      <dgm:prSet presAssocID="{1862B9FB-EB24-4C04-8B81-F363D55E4A7C}" presName="hierChild4" presStyleCnt="0"/>
      <dgm:spPr/>
    </dgm:pt>
    <dgm:pt modelId="{E2DACF6B-EA0D-4C45-A3C0-02AC32F59492}" type="pres">
      <dgm:prSet presAssocID="{1862B9FB-EB24-4C04-8B81-F363D55E4A7C}" presName="hierChild5" presStyleCnt="0"/>
      <dgm:spPr/>
    </dgm:pt>
    <dgm:pt modelId="{D8CE03BE-6EC8-4D52-9C09-6376BEACCE39}" type="pres">
      <dgm:prSet presAssocID="{52474835-96AD-48FD-BC65-C9B1EBD9F2A9}" presName="hierChild3" presStyleCnt="0"/>
      <dgm:spPr/>
    </dgm:pt>
  </dgm:ptLst>
  <dgm:cxnLst>
    <dgm:cxn modelId="{AE45695F-9BD4-4C71-AF8F-E10F410BFFA2}" type="presOf" srcId="{1862B9FB-EB24-4C04-8B81-F363D55E4A7C}" destId="{815F5B5B-6EC8-487F-B2D6-1E54E18AF2B6}" srcOrd="1" destOrd="0" presId="urn:microsoft.com/office/officeart/2005/8/layout/pictureOrgChart+Icon"/>
    <dgm:cxn modelId="{83B38D05-E288-4ABE-9E6C-33FECF4F3D78}" type="presOf" srcId="{101A9276-C6F1-4238-8F6C-15EBF49E3F53}" destId="{4CAE64AA-6B04-4989-A331-BEAAA3EEABD6}" srcOrd="0" destOrd="0" presId="urn:microsoft.com/office/officeart/2005/8/layout/pictureOrgChart+Icon"/>
    <dgm:cxn modelId="{7C5F528C-F1AD-4785-81B5-39342AAFF606}" srcId="{52474835-96AD-48FD-BC65-C9B1EBD9F2A9}" destId="{1ED5DD4C-75D6-486D-A812-057F50C884F5}" srcOrd="1" destOrd="0" parTransId="{0602B163-6600-4DF3-87D6-B6E6BFE28508}" sibTransId="{05B89F59-49B3-454C-A0AA-D330D144CC0B}"/>
    <dgm:cxn modelId="{1B5EEAA0-BB23-4DCD-98D3-7B1DBA0F8E82}" type="presOf" srcId="{1ED5DD4C-75D6-486D-A812-057F50C884F5}" destId="{CB4451B6-91E8-43FA-BA3F-342C8D04594C}" srcOrd="1" destOrd="0" presId="urn:microsoft.com/office/officeart/2005/8/layout/pictureOrgChart+Icon"/>
    <dgm:cxn modelId="{55A74622-0091-426A-B1F3-3EC45A6BB481}" type="presOf" srcId="{52474835-96AD-48FD-BC65-C9B1EBD9F2A9}" destId="{BA447B8A-014E-4B68-90C6-5B8E140C9998}" srcOrd="0" destOrd="0" presId="urn:microsoft.com/office/officeart/2005/8/layout/pictureOrgChart+Icon"/>
    <dgm:cxn modelId="{191322A8-C8FF-4DBE-AAB0-C0CD45C65986}" srcId="{52474835-96AD-48FD-BC65-C9B1EBD9F2A9}" destId="{1862B9FB-EB24-4C04-8B81-F363D55E4A7C}" srcOrd="2" destOrd="0" parTransId="{376EEFEF-6888-4D77-979C-C44B30FBF241}" sibTransId="{03FC6DC4-4B77-49EF-B642-818EB1AA0337}"/>
    <dgm:cxn modelId="{A6B890D1-4C1A-4CB7-9045-E14F828741D6}" type="presOf" srcId="{A632C961-337B-470C-A22F-9B3674115D2F}" destId="{92B9C202-0500-40E5-97A2-1204EF0D3A6B}" srcOrd="1" destOrd="0" presId="urn:microsoft.com/office/officeart/2005/8/layout/pictureOrgChart+Icon"/>
    <dgm:cxn modelId="{1EFF9CBA-65CC-4A1B-B84D-35558805C5D6}" srcId="{101A9276-C6F1-4238-8F6C-15EBF49E3F53}" destId="{52474835-96AD-48FD-BC65-C9B1EBD9F2A9}" srcOrd="0" destOrd="0" parTransId="{A21DD52F-DFDB-42C0-B147-2BBBC66345C3}" sibTransId="{7CD1D4A2-E3CD-4047-AFA4-913A3FE932B1}"/>
    <dgm:cxn modelId="{5FF76B13-A419-4A5C-85B2-11F7FE180DBB}" type="presOf" srcId="{1862B9FB-EB24-4C04-8B81-F363D55E4A7C}" destId="{A8660DE2-2684-4574-BB65-D85F98C407ED}" srcOrd="0" destOrd="0" presId="urn:microsoft.com/office/officeart/2005/8/layout/pictureOrgChart+Icon"/>
    <dgm:cxn modelId="{56CD8B88-5CEE-4A7C-9AF3-1F7EE2148CCB}" type="presOf" srcId="{1F7155B6-5E36-4F86-B52B-5A8F693ADEBB}" destId="{E4400BC2-D27C-4D11-A1E3-F21BA0C26CE1}" srcOrd="0" destOrd="0" presId="urn:microsoft.com/office/officeart/2005/8/layout/pictureOrgChart+Icon"/>
    <dgm:cxn modelId="{5E15FA82-EDEB-4EDB-94FE-A90E6D918162}" type="presOf" srcId="{376EEFEF-6888-4D77-979C-C44B30FBF241}" destId="{B0D2372E-BFDB-4AFF-AA27-DC1F24EB0E60}" srcOrd="0" destOrd="0" presId="urn:microsoft.com/office/officeart/2005/8/layout/pictureOrgChart+Icon"/>
    <dgm:cxn modelId="{09ED1A0D-B6B5-4FB3-90CA-3885D43B3504}" type="presOf" srcId="{A632C961-337B-470C-A22F-9B3674115D2F}" destId="{4FC4CEBF-6ACF-441F-9AAF-89466F2837A5}" srcOrd="0" destOrd="0" presId="urn:microsoft.com/office/officeart/2005/8/layout/pictureOrgChart+Icon"/>
    <dgm:cxn modelId="{083B8B64-879D-4F3F-8695-CEBAE91B92FD}" type="presOf" srcId="{1ED5DD4C-75D6-486D-A812-057F50C884F5}" destId="{F4254B84-AAAC-4D71-A7C3-86CC7BAD5BFD}" srcOrd="0" destOrd="0" presId="urn:microsoft.com/office/officeart/2005/8/layout/pictureOrgChart+Icon"/>
    <dgm:cxn modelId="{C9DDD963-FC94-4C44-8389-B1289E5E94E2}" type="presOf" srcId="{0602B163-6600-4DF3-87D6-B6E6BFE28508}" destId="{36E16FC1-8480-4CA9-9B79-48E8AADC4C37}" srcOrd="0" destOrd="0" presId="urn:microsoft.com/office/officeart/2005/8/layout/pictureOrgChart+Icon"/>
    <dgm:cxn modelId="{9ED795C8-FF22-411D-A550-3BE6779CFEB0}" type="presOf" srcId="{52474835-96AD-48FD-BC65-C9B1EBD9F2A9}" destId="{2F42DAE3-F0A7-4896-B624-5F08252C925B}" srcOrd="1" destOrd="0" presId="urn:microsoft.com/office/officeart/2005/8/layout/pictureOrgChart+Icon"/>
    <dgm:cxn modelId="{C1EA533C-FF94-403C-9D1D-D5F6CA995E83}" srcId="{52474835-96AD-48FD-BC65-C9B1EBD9F2A9}" destId="{A632C961-337B-470C-A22F-9B3674115D2F}" srcOrd="0" destOrd="0" parTransId="{1F7155B6-5E36-4F86-B52B-5A8F693ADEBB}" sibTransId="{010516FC-0DF8-44F4-9E95-64EAF5508F77}"/>
    <dgm:cxn modelId="{1D336459-2427-41CB-8EBB-4BFE2D9F99E7}" type="presParOf" srcId="{4CAE64AA-6B04-4989-A331-BEAAA3EEABD6}" destId="{EDDD0A9C-89E6-47B4-8598-1E9590C50868}" srcOrd="0" destOrd="0" presId="urn:microsoft.com/office/officeart/2005/8/layout/pictureOrgChart+Icon"/>
    <dgm:cxn modelId="{1124DDD2-70FB-44CF-BF26-D46BEA004586}" type="presParOf" srcId="{EDDD0A9C-89E6-47B4-8598-1E9590C50868}" destId="{8876F72F-FAAB-4B79-99E5-9B766E44489A}" srcOrd="0" destOrd="0" presId="urn:microsoft.com/office/officeart/2005/8/layout/pictureOrgChart+Icon"/>
    <dgm:cxn modelId="{0A5E63AC-8862-4F3E-9C28-47B280964B96}" type="presParOf" srcId="{8876F72F-FAAB-4B79-99E5-9B766E44489A}" destId="{BA447B8A-014E-4B68-90C6-5B8E140C9998}" srcOrd="0" destOrd="0" presId="urn:microsoft.com/office/officeart/2005/8/layout/pictureOrgChart+Icon"/>
    <dgm:cxn modelId="{CF311BCE-C2C2-4814-B9D7-3B1C40013762}" type="presParOf" srcId="{8876F72F-FAAB-4B79-99E5-9B766E44489A}" destId="{28A27464-74D9-4832-B04D-659A17CC4F7D}" srcOrd="1" destOrd="0" presId="urn:microsoft.com/office/officeart/2005/8/layout/pictureOrgChart+Icon"/>
    <dgm:cxn modelId="{D342453C-DADC-40F9-AAC5-CD20DA3C09F4}" type="presParOf" srcId="{8876F72F-FAAB-4B79-99E5-9B766E44489A}" destId="{2F42DAE3-F0A7-4896-B624-5F08252C925B}" srcOrd="2" destOrd="0" presId="urn:microsoft.com/office/officeart/2005/8/layout/pictureOrgChart+Icon"/>
    <dgm:cxn modelId="{B0B19A30-FA95-4463-B060-DD51F85C44E4}" type="presParOf" srcId="{EDDD0A9C-89E6-47B4-8598-1E9590C50868}" destId="{988F74A2-6507-4A97-8DE3-B4BC3A7CA515}" srcOrd="1" destOrd="0" presId="urn:microsoft.com/office/officeart/2005/8/layout/pictureOrgChart+Icon"/>
    <dgm:cxn modelId="{12C5C89F-01A2-4BD4-870C-CBAC5786B23F}" type="presParOf" srcId="{988F74A2-6507-4A97-8DE3-B4BC3A7CA515}" destId="{E4400BC2-D27C-4D11-A1E3-F21BA0C26CE1}" srcOrd="0" destOrd="0" presId="urn:microsoft.com/office/officeart/2005/8/layout/pictureOrgChart+Icon"/>
    <dgm:cxn modelId="{1691ABA5-B192-4CB6-AF58-D38C2EA1A28A}" type="presParOf" srcId="{988F74A2-6507-4A97-8DE3-B4BC3A7CA515}" destId="{27535B0E-B805-4220-9D5F-92039C2DE66F}" srcOrd="1" destOrd="0" presId="urn:microsoft.com/office/officeart/2005/8/layout/pictureOrgChart+Icon"/>
    <dgm:cxn modelId="{BC3B0A98-71A7-4063-B2AE-2CC3B31B633E}" type="presParOf" srcId="{27535B0E-B805-4220-9D5F-92039C2DE66F}" destId="{8E5371AA-4031-4BC1-8618-6CB257B08226}" srcOrd="0" destOrd="0" presId="urn:microsoft.com/office/officeart/2005/8/layout/pictureOrgChart+Icon"/>
    <dgm:cxn modelId="{87A7ACFF-6127-429E-A482-7DA2A4EF2D3E}" type="presParOf" srcId="{8E5371AA-4031-4BC1-8618-6CB257B08226}" destId="{4FC4CEBF-6ACF-441F-9AAF-89466F2837A5}" srcOrd="0" destOrd="0" presId="urn:microsoft.com/office/officeart/2005/8/layout/pictureOrgChart+Icon"/>
    <dgm:cxn modelId="{E73E6958-73AD-42E0-9BBF-3EC50BD886BD}" type="presParOf" srcId="{8E5371AA-4031-4BC1-8618-6CB257B08226}" destId="{B6AAECFD-1A75-49AA-8701-391BCFF0C74B}" srcOrd="1" destOrd="0" presId="urn:microsoft.com/office/officeart/2005/8/layout/pictureOrgChart+Icon"/>
    <dgm:cxn modelId="{5406D4A9-E0A7-4341-9763-F433C92D793C}" type="presParOf" srcId="{8E5371AA-4031-4BC1-8618-6CB257B08226}" destId="{92B9C202-0500-40E5-97A2-1204EF0D3A6B}" srcOrd="2" destOrd="0" presId="urn:microsoft.com/office/officeart/2005/8/layout/pictureOrgChart+Icon"/>
    <dgm:cxn modelId="{69C6BE65-857C-4C6F-BCD5-52C565487CE6}" type="presParOf" srcId="{27535B0E-B805-4220-9D5F-92039C2DE66F}" destId="{1B6E9AB0-7BFC-4231-A907-0CFC712512EB}" srcOrd="1" destOrd="0" presId="urn:microsoft.com/office/officeart/2005/8/layout/pictureOrgChart+Icon"/>
    <dgm:cxn modelId="{9946787A-C230-4018-8D01-B187111235DF}" type="presParOf" srcId="{27535B0E-B805-4220-9D5F-92039C2DE66F}" destId="{E0F7FE55-A2A7-43DE-91C5-CD4DAFAB1164}" srcOrd="2" destOrd="0" presId="urn:microsoft.com/office/officeart/2005/8/layout/pictureOrgChart+Icon"/>
    <dgm:cxn modelId="{0D376529-CF6C-4CC5-B05C-919F000A66DE}" type="presParOf" srcId="{988F74A2-6507-4A97-8DE3-B4BC3A7CA515}" destId="{36E16FC1-8480-4CA9-9B79-48E8AADC4C37}" srcOrd="2" destOrd="0" presId="urn:microsoft.com/office/officeart/2005/8/layout/pictureOrgChart+Icon"/>
    <dgm:cxn modelId="{811F0F98-78DE-4F57-808B-C5578495D2C3}" type="presParOf" srcId="{988F74A2-6507-4A97-8DE3-B4BC3A7CA515}" destId="{86F4A16E-DFFD-4DF4-9F73-7496C71A4786}" srcOrd="3" destOrd="0" presId="urn:microsoft.com/office/officeart/2005/8/layout/pictureOrgChart+Icon"/>
    <dgm:cxn modelId="{AB7C1DB9-6E1F-457E-B9A9-855886BE4826}" type="presParOf" srcId="{86F4A16E-DFFD-4DF4-9F73-7496C71A4786}" destId="{D7AA0E94-7AA9-4081-9933-738E272AC775}" srcOrd="0" destOrd="0" presId="urn:microsoft.com/office/officeart/2005/8/layout/pictureOrgChart+Icon"/>
    <dgm:cxn modelId="{4AC25041-9286-4304-A92B-DE279CA77ACD}" type="presParOf" srcId="{D7AA0E94-7AA9-4081-9933-738E272AC775}" destId="{F4254B84-AAAC-4D71-A7C3-86CC7BAD5BFD}" srcOrd="0" destOrd="0" presId="urn:microsoft.com/office/officeart/2005/8/layout/pictureOrgChart+Icon"/>
    <dgm:cxn modelId="{F353BB06-BE90-4D5B-A1EB-ECBD21581535}" type="presParOf" srcId="{D7AA0E94-7AA9-4081-9933-738E272AC775}" destId="{410604DE-871B-4D6B-B498-3AFCE2ED24F8}" srcOrd="1" destOrd="0" presId="urn:microsoft.com/office/officeart/2005/8/layout/pictureOrgChart+Icon"/>
    <dgm:cxn modelId="{B262E187-8AB4-4621-AA14-A5B50E3C5EC2}" type="presParOf" srcId="{D7AA0E94-7AA9-4081-9933-738E272AC775}" destId="{CB4451B6-91E8-43FA-BA3F-342C8D04594C}" srcOrd="2" destOrd="0" presId="urn:microsoft.com/office/officeart/2005/8/layout/pictureOrgChart+Icon"/>
    <dgm:cxn modelId="{9CB79D3B-CA30-42D4-89FD-613B733DDB11}" type="presParOf" srcId="{86F4A16E-DFFD-4DF4-9F73-7496C71A4786}" destId="{390995FC-7DD6-48EB-B1A4-3E88E00FB423}" srcOrd="1" destOrd="0" presId="urn:microsoft.com/office/officeart/2005/8/layout/pictureOrgChart+Icon"/>
    <dgm:cxn modelId="{4B2775CC-4ED6-4235-B2B5-9788EE104DED}" type="presParOf" srcId="{86F4A16E-DFFD-4DF4-9F73-7496C71A4786}" destId="{BAD25213-4331-4BD9-9918-7668A4031751}" srcOrd="2" destOrd="0" presId="urn:microsoft.com/office/officeart/2005/8/layout/pictureOrgChart+Icon"/>
    <dgm:cxn modelId="{87723DBA-3E18-4447-B7C3-8974F452E991}" type="presParOf" srcId="{988F74A2-6507-4A97-8DE3-B4BC3A7CA515}" destId="{B0D2372E-BFDB-4AFF-AA27-DC1F24EB0E60}" srcOrd="4" destOrd="0" presId="urn:microsoft.com/office/officeart/2005/8/layout/pictureOrgChart+Icon"/>
    <dgm:cxn modelId="{ACE5148E-551E-4FBA-8E17-05B4F615E9B5}" type="presParOf" srcId="{988F74A2-6507-4A97-8DE3-B4BC3A7CA515}" destId="{04D11826-AF24-4A29-BDDE-E70155508CC0}" srcOrd="5" destOrd="0" presId="urn:microsoft.com/office/officeart/2005/8/layout/pictureOrgChart+Icon"/>
    <dgm:cxn modelId="{0BEE3A8D-2792-4674-921C-8C518EADF484}" type="presParOf" srcId="{04D11826-AF24-4A29-BDDE-E70155508CC0}" destId="{E48C0BA4-F977-42C0-BAB1-840A462A24B4}" srcOrd="0" destOrd="0" presId="urn:microsoft.com/office/officeart/2005/8/layout/pictureOrgChart+Icon"/>
    <dgm:cxn modelId="{417DB07E-A4B1-46A8-893F-09C83E608239}" type="presParOf" srcId="{E48C0BA4-F977-42C0-BAB1-840A462A24B4}" destId="{A8660DE2-2684-4574-BB65-D85F98C407ED}" srcOrd="0" destOrd="0" presId="urn:microsoft.com/office/officeart/2005/8/layout/pictureOrgChart+Icon"/>
    <dgm:cxn modelId="{C51D569B-4933-4573-84F4-0EE5B247837C}" type="presParOf" srcId="{E48C0BA4-F977-42C0-BAB1-840A462A24B4}" destId="{BA1E2023-2675-4DDE-B654-7D964805084B}" srcOrd="1" destOrd="0" presId="urn:microsoft.com/office/officeart/2005/8/layout/pictureOrgChart+Icon"/>
    <dgm:cxn modelId="{045E6FCC-2B84-4E4F-9B57-970F2CF89D1B}" type="presParOf" srcId="{E48C0BA4-F977-42C0-BAB1-840A462A24B4}" destId="{815F5B5B-6EC8-487F-B2D6-1E54E18AF2B6}" srcOrd="2" destOrd="0" presId="urn:microsoft.com/office/officeart/2005/8/layout/pictureOrgChart+Icon"/>
    <dgm:cxn modelId="{E690618B-1C79-4E99-982D-B1B744A0CAAD}" type="presParOf" srcId="{04D11826-AF24-4A29-BDDE-E70155508CC0}" destId="{56BFE414-8EF7-431C-8159-2A94798B4793}" srcOrd="1" destOrd="0" presId="urn:microsoft.com/office/officeart/2005/8/layout/pictureOrgChart+Icon"/>
    <dgm:cxn modelId="{640632E0-8027-424F-83A1-3B9B6C305B5F}" type="presParOf" srcId="{04D11826-AF24-4A29-BDDE-E70155508CC0}" destId="{E2DACF6B-EA0D-4C45-A3C0-02AC32F59492}" srcOrd="2" destOrd="0" presId="urn:microsoft.com/office/officeart/2005/8/layout/pictureOrgChart+Icon"/>
    <dgm:cxn modelId="{220EA6DE-389A-4B06-BE98-75166FE469A5}" type="presParOf" srcId="{EDDD0A9C-89E6-47B4-8598-1E9590C50868}" destId="{D8CE03BE-6EC8-4D52-9C09-6376BEACCE39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D310A4-57E1-4021-9D22-EE5D59E5CE59}" type="doc">
      <dgm:prSet loTypeId="urn:diagrams.loki3.com/Bracke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9020EB-05B5-4E5B-A389-F9EB02037A0C}">
      <dgm:prSet phldrT="[Text]" custT="1"/>
      <dgm:spPr/>
      <dgm:t>
        <a:bodyPr/>
        <a:lstStyle/>
        <a:p>
          <a:r>
            <a:rPr lang="en-US" sz="2400" b="1" dirty="0" smtClean="0"/>
            <a:t>Do Your Job</a:t>
          </a:r>
          <a:endParaRPr lang="en-US" sz="2400" b="1" dirty="0"/>
        </a:p>
      </dgm:t>
    </dgm:pt>
    <dgm:pt modelId="{AD99A146-4FF1-48F0-B848-443288A20B91}" type="parTrans" cxnId="{6BC0CAC3-344F-47AA-A495-9222EFA2A1D4}">
      <dgm:prSet/>
      <dgm:spPr/>
      <dgm:t>
        <a:bodyPr/>
        <a:lstStyle/>
        <a:p>
          <a:endParaRPr lang="en-US"/>
        </a:p>
      </dgm:t>
    </dgm:pt>
    <dgm:pt modelId="{818DFA59-A879-4370-9324-FA7ABD12B814}" type="sibTrans" cxnId="{6BC0CAC3-344F-47AA-A495-9222EFA2A1D4}">
      <dgm:prSet/>
      <dgm:spPr/>
      <dgm:t>
        <a:bodyPr/>
        <a:lstStyle/>
        <a:p>
          <a:endParaRPr lang="en-US"/>
        </a:p>
      </dgm:t>
    </dgm:pt>
    <dgm:pt modelId="{7C0B00B9-8AC7-4C4E-A006-9783808F13CC}">
      <dgm:prSet phldrT="[Text]"/>
      <dgm:spPr/>
      <dgm:t>
        <a:bodyPr/>
        <a:lstStyle/>
        <a:p>
          <a:r>
            <a:rPr lang="en-US" dirty="0" smtClean="0"/>
            <a:t>Show up on time and prepared.</a:t>
          </a:r>
          <a:endParaRPr lang="en-US" dirty="0"/>
        </a:p>
      </dgm:t>
    </dgm:pt>
    <dgm:pt modelId="{4B44DE58-6FBD-4848-B9A9-E5EAFE45F4AE}" type="parTrans" cxnId="{DFD1B21A-3F8B-49B2-933D-8BE1C440DAD9}">
      <dgm:prSet/>
      <dgm:spPr/>
      <dgm:t>
        <a:bodyPr/>
        <a:lstStyle/>
        <a:p>
          <a:endParaRPr lang="en-US"/>
        </a:p>
      </dgm:t>
    </dgm:pt>
    <dgm:pt modelId="{4ABC644C-6806-42D9-B31F-669899BAAC23}" type="sibTrans" cxnId="{DFD1B21A-3F8B-49B2-933D-8BE1C440DAD9}">
      <dgm:prSet/>
      <dgm:spPr/>
      <dgm:t>
        <a:bodyPr/>
        <a:lstStyle/>
        <a:p>
          <a:endParaRPr lang="en-US"/>
        </a:p>
      </dgm:t>
    </dgm:pt>
    <dgm:pt modelId="{BB27AE63-896D-4940-847C-6225856FC1FF}">
      <dgm:prSet phldrT="[Text]" custT="1"/>
      <dgm:spPr/>
      <dgm:t>
        <a:bodyPr/>
        <a:lstStyle/>
        <a:p>
          <a:r>
            <a:rPr lang="en-US" sz="2400" b="1" dirty="0" smtClean="0"/>
            <a:t>Keep a Daily Log</a:t>
          </a:r>
          <a:endParaRPr lang="en-US" sz="2400" b="1" dirty="0"/>
        </a:p>
      </dgm:t>
    </dgm:pt>
    <dgm:pt modelId="{44EA6E6F-F4C0-4BF0-AECF-ABB55B25F770}" type="parTrans" cxnId="{F5E761FF-9F1E-448F-8BAD-ABBDD417C8E7}">
      <dgm:prSet/>
      <dgm:spPr/>
      <dgm:t>
        <a:bodyPr/>
        <a:lstStyle/>
        <a:p>
          <a:endParaRPr lang="en-US"/>
        </a:p>
      </dgm:t>
    </dgm:pt>
    <dgm:pt modelId="{98563F9E-88A7-4708-AFF3-5B96F9278F65}" type="sibTrans" cxnId="{F5E761FF-9F1E-448F-8BAD-ABBDD417C8E7}">
      <dgm:prSet/>
      <dgm:spPr/>
      <dgm:t>
        <a:bodyPr/>
        <a:lstStyle/>
        <a:p>
          <a:endParaRPr lang="en-US"/>
        </a:p>
      </dgm:t>
    </dgm:pt>
    <dgm:pt modelId="{35EA467C-64BA-467A-B346-29FE04EB282C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This is a </a:t>
          </a:r>
          <a:r>
            <a:rPr lang="en-US" u="sng" dirty="0" smtClean="0"/>
            <a:t>required</a:t>
          </a:r>
          <a:r>
            <a:rPr lang="en-US" u="none" dirty="0" smtClean="0"/>
            <a:t> section of your internship report, and it helps you write the report!</a:t>
          </a:r>
        </a:p>
      </dgm:t>
    </dgm:pt>
    <dgm:pt modelId="{7D99D7FB-6E4E-4A70-8948-5C9E9059E3BA}" type="parTrans" cxnId="{2B649D3C-6B2D-45A7-B78F-6828AB04CD2C}">
      <dgm:prSet/>
      <dgm:spPr/>
      <dgm:t>
        <a:bodyPr/>
        <a:lstStyle/>
        <a:p>
          <a:endParaRPr lang="en-US"/>
        </a:p>
      </dgm:t>
    </dgm:pt>
    <dgm:pt modelId="{6BA7457B-F354-4A76-B38A-2408EFF624BE}" type="sibTrans" cxnId="{2B649D3C-6B2D-45A7-B78F-6828AB04CD2C}">
      <dgm:prSet/>
      <dgm:spPr/>
      <dgm:t>
        <a:bodyPr/>
        <a:lstStyle/>
        <a:p>
          <a:endParaRPr lang="en-US"/>
        </a:p>
      </dgm:t>
    </dgm:pt>
    <dgm:pt modelId="{9ED9B782-8D58-4237-BF10-69E9EF195FA7}">
      <dgm:prSet phldrT="[Text]" custT="1"/>
      <dgm:spPr/>
      <dgm:t>
        <a:bodyPr/>
        <a:lstStyle/>
        <a:p>
          <a:r>
            <a:rPr lang="en-US" sz="2400" b="1" dirty="0" smtClean="0"/>
            <a:t>Collect Work Product</a:t>
          </a:r>
          <a:endParaRPr lang="en-US" sz="2400" b="1" dirty="0"/>
        </a:p>
      </dgm:t>
    </dgm:pt>
    <dgm:pt modelId="{9FC0B7C3-140C-425D-BF5B-6D3516096536}" type="parTrans" cxnId="{BE208E6E-6A58-41C6-9EA1-BCA6014BF6B0}">
      <dgm:prSet/>
      <dgm:spPr/>
      <dgm:t>
        <a:bodyPr/>
        <a:lstStyle/>
        <a:p>
          <a:endParaRPr lang="en-US"/>
        </a:p>
      </dgm:t>
    </dgm:pt>
    <dgm:pt modelId="{D0D2F663-6A40-4529-9F11-0AAB9AB57334}" type="sibTrans" cxnId="{BE208E6E-6A58-41C6-9EA1-BCA6014BF6B0}">
      <dgm:prSet/>
      <dgm:spPr/>
      <dgm:t>
        <a:bodyPr/>
        <a:lstStyle/>
        <a:p>
          <a:endParaRPr lang="en-US"/>
        </a:p>
      </dgm:t>
    </dgm:pt>
    <dgm:pt modelId="{373F4544-96ED-4D35-AD35-C6A6842DD6D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Collect examples of your work (if possible)</a:t>
          </a:r>
          <a:endParaRPr lang="en-US" dirty="0"/>
        </a:p>
      </dgm:t>
    </dgm:pt>
    <dgm:pt modelId="{0E9E8BD4-F0D1-481D-86BE-34453B768A00}" type="parTrans" cxnId="{C6FE4663-CD4B-4BF0-928D-4C226906D2E2}">
      <dgm:prSet/>
      <dgm:spPr/>
      <dgm:t>
        <a:bodyPr/>
        <a:lstStyle/>
        <a:p>
          <a:endParaRPr lang="en-US"/>
        </a:p>
      </dgm:t>
    </dgm:pt>
    <dgm:pt modelId="{44619D29-D496-4763-A53F-190B592BFC12}" type="sibTrans" cxnId="{C6FE4663-CD4B-4BF0-928D-4C226906D2E2}">
      <dgm:prSet/>
      <dgm:spPr/>
      <dgm:t>
        <a:bodyPr/>
        <a:lstStyle/>
        <a:p>
          <a:endParaRPr lang="en-US"/>
        </a:p>
      </dgm:t>
    </dgm:pt>
    <dgm:pt modelId="{5822BD9F-44C4-4D2B-BEA1-E90E87FAC163}">
      <dgm:prSet phldrT="[Text]"/>
      <dgm:spPr/>
      <dgm:t>
        <a:bodyPr/>
        <a:lstStyle/>
        <a:p>
          <a:r>
            <a:rPr lang="en-US" dirty="0" smtClean="0"/>
            <a:t>Look for opportunities to help.</a:t>
          </a:r>
          <a:endParaRPr lang="en-US" dirty="0"/>
        </a:p>
      </dgm:t>
    </dgm:pt>
    <dgm:pt modelId="{BD56588D-F182-4C5E-A64E-BDFFAB3EBD43}" type="parTrans" cxnId="{7C06DAE4-66F6-4EC0-A7CD-3FEA09F22044}">
      <dgm:prSet/>
      <dgm:spPr/>
      <dgm:t>
        <a:bodyPr/>
        <a:lstStyle/>
        <a:p>
          <a:endParaRPr lang="en-US"/>
        </a:p>
      </dgm:t>
    </dgm:pt>
    <dgm:pt modelId="{B2DBEB2A-4E52-440A-B244-9A563C49F1EB}" type="sibTrans" cxnId="{7C06DAE4-66F6-4EC0-A7CD-3FEA09F22044}">
      <dgm:prSet/>
      <dgm:spPr/>
      <dgm:t>
        <a:bodyPr/>
        <a:lstStyle/>
        <a:p>
          <a:endParaRPr lang="en-US"/>
        </a:p>
      </dgm:t>
    </dgm:pt>
    <dgm:pt modelId="{2F04FF69-B6DB-43A4-9114-CB5059A3002A}">
      <dgm:prSet phldrT="[Text]"/>
      <dgm:spPr/>
      <dgm:t>
        <a:bodyPr/>
        <a:lstStyle/>
        <a:p>
          <a:r>
            <a:rPr lang="en-US" dirty="0" smtClean="0"/>
            <a:t>Pay attention, ask questions.</a:t>
          </a:r>
          <a:endParaRPr lang="en-US" dirty="0"/>
        </a:p>
      </dgm:t>
    </dgm:pt>
    <dgm:pt modelId="{6EC59C62-E642-4634-ACB4-6DA834DDB081}" type="parTrans" cxnId="{A0563155-86A4-4AFD-83D2-83F3512054EB}">
      <dgm:prSet/>
      <dgm:spPr/>
      <dgm:t>
        <a:bodyPr/>
        <a:lstStyle/>
        <a:p>
          <a:endParaRPr lang="en-US"/>
        </a:p>
      </dgm:t>
    </dgm:pt>
    <dgm:pt modelId="{BC423A2C-BB5E-4734-9ADC-214D584104F7}" type="sibTrans" cxnId="{A0563155-86A4-4AFD-83D2-83F3512054EB}">
      <dgm:prSet/>
      <dgm:spPr/>
      <dgm:t>
        <a:bodyPr/>
        <a:lstStyle/>
        <a:p>
          <a:endParaRPr lang="en-US"/>
        </a:p>
      </dgm:t>
    </dgm:pt>
    <dgm:pt modelId="{481745BB-3EB6-46C3-901D-E2B6BE152FE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Blueprints, drawings, pictures</a:t>
          </a:r>
          <a:endParaRPr lang="en-US" dirty="0"/>
        </a:p>
      </dgm:t>
    </dgm:pt>
    <dgm:pt modelId="{E25C1F94-A891-4BB1-9CF8-16C89057A7E6}" type="parTrans" cxnId="{8190B240-1860-477F-A5F4-68E3723A505E}">
      <dgm:prSet/>
      <dgm:spPr/>
      <dgm:t>
        <a:bodyPr/>
        <a:lstStyle/>
        <a:p>
          <a:endParaRPr lang="en-US"/>
        </a:p>
      </dgm:t>
    </dgm:pt>
    <dgm:pt modelId="{58D6648E-FD86-43BE-88CE-6C442FE48860}" type="sibTrans" cxnId="{8190B240-1860-477F-A5F4-68E3723A505E}">
      <dgm:prSet/>
      <dgm:spPr/>
      <dgm:t>
        <a:bodyPr/>
        <a:lstStyle/>
        <a:p>
          <a:endParaRPr lang="en-US"/>
        </a:p>
      </dgm:t>
    </dgm:pt>
    <dgm:pt modelId="{0511FD67-178E-406B-8467-C075DF861632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Calculations, spreadsheets</a:t>
          </a:r>
          <a:endParaRPr lang="en-US" dirty="0"/>
        </a:p>
      </dgm:t>
    </dgm:pt>
    <dgm:pt modelId="{2F93E0F7-C3EF-49AE-8191-D1FC57DD7D86}" type="parTrans" cxnId="{A3E3229E-DE0F-48AA-BDEC-24CD27B4B5A5}">
      <dgm:prSet/>
      <dgm:spPr/>
      <dgm:t>
        <a:bodyPr/>
        <a:lstStyle/>
        <a:p>
          <a:endParaRPr lang="en-US"/>
        </a:p>
      </dgm:t>
    </dgm:pt>
    <dgm:pt modelId="{1D4C2AA4-3F27-47F1-AF2D-8D342848EB5A}" type="sibTrans" cxnId="{A3E3229E-DE0F-48AA-BDEC-24CD27B4B5A5}">
      <dgm:prSet/>
      <dgm:spPr/>
      <dgm:t>
        <a:bodyPr/>
        <a:lstStyle/>
        <a:p>
          <a:endParaRPr lang="en-US"/>
        </a:p>
      </dgm:t>
    </dgm:pt>
    <dgm:pt modelId="{9C43A1F2-F3B9-4E21-8CD8-A0F86C2C0DE9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Reports, correspondence</a:t>
          </a:r>
          <a:endParaRPr lang="en-US" dirty="0"/>
        </a:p>
      </dgm:t>
    </dgm:pt>
    <dgm:pt modelId="{0ED40BF2-E927-49B9-9E1D-6122FBA14628}" type="parTrans" cxnId="{E41C55D5-55CA-42C9-9DE7-BD8F14B49FED}">
      <dgm:prSet/>
      <dgm:spPr/>
      <dgm:t>
        <a:bodyPr/>
        <a:lstStyle/>
        <a:p>
          <a:endParaRPr lang="en-US"/>
        </a:p>
      </dgm:t>
    </dgm:pt>
    <dgm:pt modelId="{2FB0BF33-0001-4089-B753-E9CD88B6BDC8}" type="sibTrans" cxnId="{E41C55D5-55CA-42C9-9DE7-BD8F14B49FED}">
      <dgm:prSet/>
      <dgm:spPr/>
      <dgm:t>
        <a:bodyPr/>
        <a:lstStyle/>
        <a:p>
          <a:endParaRPr lang="en-US"/>
        </a:p>
      </dgm:t>
    </dgm:pt>
    <dgm:pt modelId="{30D61D22-BE81-42A0-B1ED-8B92B1612477}">
      <dgm:prSet custT="1"/>
      <dgm:spPr/>
      <dgm:t>
        <a:bodyPr/>
        <a:lstStyle/>
        <a:p>
          <a:r>
            <a:rPr lang="en-US" sz="2400" b="1" dirty="0" smtClean="0"/>
            <a:t>Get Evaluated</a:t>
          </a:r>
          <a:endParaRPr lang="en-US" sz="2400" b="1" dirty="0"/>
        </a:p>
      </dgm:t>
    </dgm:pt>
    <dgm:pt modelId="{D74EC53C-EEAE-4738-AB46-4F40BADD892A}" type="parTrans" cxnId="{C4BE4ADD-7659-437A-ADF1-B2A824CCA333}">
      <dgm:prSet/>
      <dgm:spPr/>
      <dgm:t>
        <a:bodyPr/>
        <a:lstStyle/>
        <a:p>
          <a:endParaRPr lang="en-US"/>
        </a:p>
      </dgm:t>
    </dgm:pt>
    <dgm:pt modelId="{70849DFB-A4EB-48DF-BD94-F1D86F740973}" type="sibTrans" cxnId="{C4BE4ADD-7659-437A-ADF1-B2A824CCA333}">
      <dgm:prSet/>
      <dgm:spPr/>
      <dgm:t>
        <a:bodyPr/>
        <a:lstStyle/>
        <a:p>
          <a:endParaRPr lang="en-US"/>
        </a:p>
      </dgm:t>
    </dgm:pt>
    <dgm:pt modelId="{4E1DC697-F527-46AA-B934-7D8E6BD912F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Your external supervisor should evaluate you</a:t>
          </a:r>
          <a:endParaRPr lang="en-US" dirty="0"/>
        </a:p>
      </dgm:t>
    </dgm:pt>
    <dgm:pt modelId="{972C9628-54F4-4D9D-97F8-68CE975924E6}" type="parTrans" cxnId="{057BE5AF-80EF-43F7-AF12-A79E759D287C}">
      <dgm:prSet/>
      <dgm:spPr/>
      <dgm:t>
        <a:bodyPr/>
        <a:lstStyle/>
        <a:p>
          <a:endParaRPr lang="en-US"/>
        </a:p>
      </dgm:t>
    </dgm:pt>
    <dgm:pt modelId="{CA0BCBF2-7591-4046-B0F0-1ACD4027E71F}" type="sibTrans" cxnId="{057BE5AF-80EF-43F7-AF12-A79E759D287C}">
      <dgm:prSet/>
      <dgm:spPr/>
      <dgm:t>
        <a:bodyPr/>
        <a:lstStyle/>
        <a:p>
          <a:endParaRPr lang="en-US"/>
        </a:p>
      </dgm:t>
    </dgm:pt>
    <dgm:pt modelId="{9C1C52C1-4B4A-4071-9DC1-78AC7C3B99DD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Can use whatever template they prefer</a:t>
          </a:r>
          <a:endParaRPr lang="en-US" dirty="0"/>
        </a:p>
      </dgm:t>
    </dgm:pt>
    <dgm:pt modelId="{0EF02F1E-73EF-4941-A6DC-51EF5E0A4C95}" type="parTrans" cxnId="{F327D35D-7490-4BC7-9931-834CF1ABF094}">
      <dgm:prSet/>
      <dgm:spPr/>
      <dgm:t>
        <a:bodyPr/>
        <a:lstStyle/>
        <a:p>
          <a:endParaRPr lang="en-US"/>
        </a:p>
      </dgm:t>
    </dgm:pt>
    <dgm:pt modelId="{5A89615B-4217-420D-91FC-8CD7EC9B5793}" type="sibTrans" cxnId="{F327D35D-7490-4BC7-9931-834CF1ABF094}">
      <dgm:prSet/>
      <dgm:spPr/>
      <dgm:t>
        <a:bodyPr/>
        <a:lstStyle/>
        <a:p>
          <a:endParaRPr lang="en-US"/>
        </a:p>
      </dgm:t>
    </dgm:pt>
    <dgm:pt modelId="{174F99DE-0C70-4FF0-9C96-76BDA75D8E2E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Should include details about what  tasks you did and how well you performed them</a:t>
          </a:r>
          <a:endParaRPr lang="en-US" dirty="0"/>
        </a:p>
      </dgm:t>
    </dgm:pt>
    <dgm:pt modelId="{4B75200A-5C64-4333-A457-55324AE4CFCD}" type="parTrans" cxnId="{516C4621-48C1-4EC8-B440-2BE7E070B6E4}">
      <dgm:prSet/>
      <dgm:spPr/>
      <dgm:t>
        <a:bodyPr/>
        <a:lstStyle/>
        <a:p>
          <a:endParaRPr lang="en-US"/>
        </a:p>
      </dgm:t>
    </dgm:pt>
    <dgm:pt modelId="{2E719487-4495-4FC4-A1D8-DB7DC8A39FFC}" type="sibTrans" cxnId="{516C4621-48C1-4EC8-B440-2BE7E070B6E4}">
      <dgm:prSet/>
      <dgm:spPr/>
      <dgm:t>
        <a:bodyPr/>
        <a:lstStyle/>
        <a:p>
          <a:endParaRPr lang="en-US"/>
        </a:p>
      </dgm:t>
    </dgm:pt>
    <dgm:pt modelId="{8FEEA8D4-7F63-454C-8365-450F426B99E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Can send directly to your advisor is they prefer</a:t>
          </a:r>
          <a:endParaRPr lang="en-US" dirty="0"/>
        </a:p>
      </dgm:t>
    </dgm:pt>
    <dgm:pt modelId="{B774BD8F-C19B-4D86-AB3F-C3D42384DA31}" type="parTrans" cxnId="{A0A5D092-F997-44C3-BAB6-352C665D6597}">
      <dgm:prSet/>
      <dgm:spPr/>
      <dgm:t>
        <a:bodyPr/>
        <a:lstStyle/>
        <a:p>
          <a:endParaRPr lang="en-US"/>
        </a:p>
      </dgm:t>
    </dgm:pt>
    <dgm:pt modelId="{04B80561-203C-45FD-8CFF-808A0B021F88}" type="sibTrans" cxnId="{A0A5D092-F997-44C3-BAB6-352C665D6597}">
      <dgm:prSet/>
      <dgm:spPr/>
      <dgm:t>
        <a:bodyPr/>
        <a:lstStyle/>
        <a:p>
          <a:endParaRPr lang="en-US"/>
        </a:p>
      </dgm:t>
    </dgm:pt>
    <dgm:pt modelId="{01A09238-5683-4B90-812C-5507DBFEEFD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u="none" dirty="0" smtClean="0"/>
            <a:t>Can be typed or handwritten – brain dump at the end of each day.</a:t>
          </a:r>
        </a:p>
      </dgm:t>
    </dgm:pt>
    <dgm:pt modelId="{1B790194-537C-40E3-81A2-33CB4EF45382}" type="parTrans" cxnId="{2CD230FB-17F8-41C3-BDCE-C8145BFFDEB1}">
      <dgm:prSet/>
      <dgm:spPr/>
      <dgm:t>
        <a:bodyPr/>
        <a:lstStyle/>
        <a:p>
          <a:endParaRPr lang="en-US"/>
        </a:p>
      </dgm:t>
    </dgm:pt>
    <dgm:pt modelId="{55B3C079-977B-464E-A8D6-E66725D55B3D}" type="sibTrans" cxnId="{2CD230FB-17F8-41C3-BDCE-C8145BFFDEB1}">
      <dgm:prSet/>
      <dgm:spPr/>
      <dgm:t>
        <a:bodyPr/>
        <a:lstStyle/>
        <a:p>
          <a:endParaRPr lang="en-US"/>
        </a:p>
      </dgm:t>
    </dgm:pt>
    <dgm:pt modelId="{0314B2E7-AC1F-4CFA-9D20-0D3AF16C2F42}" type="pres">
      <dgm:prSet presAssocID="{FCD310A4-57E1-4021-9D22-EE5D59E5CE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4F150-A001-4F2A-844C-692F47343EDB}" type="pres">
      <dgm:prSet presAssocID="{0D9020EB-05B5-4E5B-A389-F9EB02037A0C}" presName="linNode" presStyleCnt="0"/>
      <dgm:spPr/>
    </dgm:pt>
    <dgm:pt modelId="{9B4B7EE0-AAEB-45D1-AC42-975E43E3264C}" type="pres">
      <dgm:prSet presAssocID="{0D9020EB-05B5-4E5B-A389-F9EB02037A0C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68C5A-3103-49BC-A1E4-C8B96FF428FB}" type="pres">
      <dgm:prSet presAssocID="{0D9020EB-05B5-4E5B-A389-F9EB02037A0C}" presName="bracket" presStyleLbl="parChTrans1D1" presStyleIdx="0" presStyleCnt="4"/>
      <dgm:spPr/>
    </dgm:pt>
    <dgm:pt modelId="{324D5E52-018E-431C-B52D-63AA7A890995}" type="pres">
      <dgm:prSet presAssocID="{0D9020EB-05B5-4E5B-A389-F9EB02037A0C}" presName="spH" presStyleCnt="0"/>
      <dgm:spPr/>
    </dgm:pt>
    <dgm:pt modelId="{3677A149-24F0-47EE-B3BC-52E48F85E14D}" type="pres">
      <dgm:prSet presAssocID="{0D9020EB-05B5-4E5B-A389-F9EB02037A0C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6DC3B-94BE-451E-A9FC-0F270B1AFB36}" type="pres">
      <dgm:prSet presAssocID="{818DFA59-A879-4370-9324-FA7ABD12B814}" presName="spV" presStyleCnt="0"/>
      <dgm:spPr/>
    </dgm:pt>
    <dgm:pt modelId="{52F1376D-20FC-4019-B079-F399BC70ABD4}" type="pres">
      <dgm:prSet presAssocID="{BB27AE63-896D-4940-847C-6225856FC1FF}" presName="linNode" presStyleCnt="0"/>
      <dgm:spPr/>
    </dgm:pt>
    <dgm:pt modelId="{E738039B-9DBF-4586-B590-E0FBEA37A635}" type="pres">
      <dgm:prSet presAssocID="{BB27AE63-896D-4940-847C-6225856FC1FF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2BBFA-BFE2-44A6-AC6F-1FB82D392906}" type="pres">
      <dgm:prSet presAssocID="{BB27AE63-896D-4940-847C-6225856FC1FF}" presName="bracket" presStyleLbl="parChTrans1D1" presStyleIdx="1" presStyleCnt="4"/>
      <dgm:spPr/>
    </dgm:pt>
    <dgm:pt modelId="{AA64E5A5-E1F6-4F2C-954F-9B02C7974B13}" type="pres">
      <dgm:prSet presAssocID="{BB27AE63-896D-4940-847C-6225856FC1FF}" presName="spH" presStyleCnt="0"/>
      <dgm:spPr/>
    </dgm:pt>
    <dgm:pt modelId="{71B221A5-A3FA-4132-B1B0-7D61200EE80C}" type="pres">
      <dgm:prSet presAssocID="{BB27AE63-896D-4940-847C-6225856FC1FF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5FEBF-80B5-4374-9488-1A270C69C30F}" type="pres">
      <dgm:prSet presAssocID="{98563F9E-88A7-4708-AFF3-5B96F9278F65}" presName="spV" presStyleCnt="0"/>
      <dgm:spPr/>
    </dgm:pt>
    <dgm:pt modelId="{FF24B86E-9780-4523-83A7-B2D9C05B69B6}" type="pres">
      <dgm:prSet presAssocID="{9ED9B782-8D58-4237-BF10-69E9EF195FA7}" presName="linNode" presStyleCnt="0"/>
      <dgm:spPr/>
    </dgm:pt>
    <dgm:pt modelId="{3948061D-B4DD-469B-A36D-913B76908E6D}" type="pres">
      <dgm:prSet presAssocID="{9ED9B782-8D58-4237-BF10-69E9EF195FA7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34C34-B4D0-42BE-8102-CA30E0EC9F16}" type="pres">
      <dgm:prSet presAssocID="{9ED9B782-8D58-4237-BF10-69E9EF195FA7}" presName="bracket" presStyleLbl="parChTrans1D1" presStyleIdx="2" presStyleCnt="4"/>
      <dgm:spPr/>
    </dgm:pt>
    <dgm:pt modelId="{9948B613-F677-42FF-8121-1767512B1F66}" type="pres">
      <dgm:prSet presAssocID="{9ED9B782-8D58-4237-BF10-69E9EF195FA7}" presName="spH" presStyleCnt="0"/>
      <dgm:spPr/>
    </dgm:pt>
    <dgm:pt modelId="{E7933646-1846-40C1-AAB6-6D5A0E841CA3}" type="pres">
      <dgm:prSet presAssocID="{9ED9B782-8D58-4237-BF10-69E9EF195FA7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31D2E-E156-4621-A18B-90C7E2580937}" type="pres">
      <dgm:prSet presAssocID="{D0D2F663-6A40-4529-9F11-0AAB9AB57334}" presName="spV" presStyleCnt="0"/>
      <dgm:spPr/>
    </dgm:pt>
    <dgm:pt modelId="{169D82A3-31DC-462F-8647-636F7D239897}" type="pres">
      <dgm:prSet presAssocID="{30D61D22-BE81-42A0-B1ED-8B92B1612477}" presName="linNode" presStyleCnt="0"/>
      <dgm:spPr/>
    </dgm:pt>
    <dgm:pt modelId="{9523622A-9DC8-45AD-AE57-02BAFDDD2AD3}" type="pres">
      <dgm:prSet presAssocID="{30D61D22-BE81-42A0-B1ED-8B92B1612477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C0FE4-6A3D-4E06-85D8-2C62F9E7C6B9}" type="pres">
      <dgm:prSet presAssocID="{30D61D22-BE81-42A0-B1ED-8B92B1612477}" presName="bracket" presStyleLbl="parChTrans1D1" presStyleIdx="3" presStyleCnt="4"/>
      <dgm:spPr/>
    </dgm:pt>
    <dgm:pt modelId="{3C284E32-D288-49B9-9EAA-CAC009A9A739}" type="pres">
      <dgm:prSet presAssocID="{30D61D22-BE81-42A0-B1ED-8B92B1612477}" presName="spH" presStyleCnt="0"/>
      <dgm:spPr/>
    </dgm:pt>
    <dgm:pt modelId="{E54BE484-0EE1-45D5-835F-44C828B9776F}" type="pres">
      <dgm:prSet presAssocID="{30D61D22-BE81-42A0-B1ED-8B92B1612477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5502BB-FBD1-4114-8CC3-B6487963025F}" type="presOf" srcId="{9C1C52C1-4B4A-4071-9DC1-78AC7C3B99DD}" destId="{E54BE484-0EE1-45D5-835F-44C828B9776F}" srcOrd="0" destOrd="1" presId="urn:diagrams.loki3.com/BracketList"/>
    <dgm:cxn modelId="{54CE6B85-FDDD-4B01-98A8-75D7B7A342E4}" type="presOf" srcId="{9ED9B782-8D58-4237-BF10-69E9EF195FA7}" destId="{3948061D-B4DD-469B-A36D-913B76908E6D}" srcOrd="0" destOrd="0" presId="urn:diagrams.loki3.com/BracketList"/>
    <dgm:cxn modelId="{C4BE4ADD-7659-437A-ADF1-B2A824CCA333}" srcId="{FCD310A4-57E1-4021-9D22-EE5D59E5CE59}" destId="{30D61D22-BE81-42A0-B1ED-8B92B1612477}" srcOrd="3" destOrd="0" parTransId="{D74EC53C-EEAE-4738-AB46-4F40BADD892A}" sibTransId="{70849DFB-A4EB-48DF-BD94-F1D86F740973}"/>
    <dgm:cxn modelId="{B9A5D4B7-8D97-4B18-8F19-7B23098E4C35}" type="presOf" srcId="{01A09238-5683-4B90-812C-5507DBFEEFD7}" destId="{71B221A5-A3FA-4132-B1B0-7D61200EE80C}" srcOrd="0" destOrd="1" presId="urn:diagrams.loki3.com/BracketList"/>
    <dgm:cxn modelId="{BE208E6E-6A58-41C6-9EA1-BCA6014BF6B0}" srcId="{FCD310A4-57E1-4021-9D22-EE5D59E5CE59}" destId="{9ED9B782-8D58-4237-BF10-69E9EF195FA7}" srcOrd="2" destOrd="0" parTransId="{9FC0B7C3-140C-425D-BF5B-6D3516096536}" sibTransId="{D0D2F663-6A40-4529-9F11-0AAB9AB57334}"/>
    <dgm:cxn modelId="{D3D98FD5-1C2F-484B-81ED-36AA37D72409}" type="presOf" srcId="{373F4544-96ED-4D35-AD35-C6A6842DD6DD}" destId="{E7933646-1846-40C1-AAB6-6D5A0E841CA3}" srcOrd="0" destOrd="0" presId="urn:diagrams.loki3.com/BracketList"/>
    <dgm:cxn modelId="{44EC4D47-F2E4-44F1-BA68-B6859BF88C0E}" type="presOf" srcId="{0D9020EB-05B5-4E5B-A389-F9EB02037A0C}" destId="{9B4B7EE0-AAEB-45D1-AC42-975E43E3264C}" srcOrd="0" destOrd="0" presId="urn:diagrams.loki3.com/BracketList"/>
    <dgm:cxn modelId="{DFD1B21A-3F8B-49B2-933D-8BE1C440DAD9}" srcId="{0D9020EB-05B5-4E5B-A389-F9EB02037A0C}" destId="{7C0B00B9-8AC7-4C4E-A006-9783808F13CC}" srcOrd="0" destOrd="0" parTransId="{4B44DE58-6FBD-4848-B9A9-E5EAFE45F4AE}" sibTransId="{4ABC644C-6806-42D9-B31F-669899BAAC23}"/>
    <dgm:cxn modelId="{8190B240-1860-477F-A5F4-68E3723A505E}" srcId="{373F4544-96ED-4D35-AD35-C6A6842DD6DD}" destId="{481745BB-3EB6-46C3-901D-E2B6BE152FE8}" srcOrd="0" destOrd="0" parTransId="{E25C1F94-A891-4BB1-9CF8-16C89057A7E6}" sibTransId="{58D6648E-FD86-43BE-88CE-6C442FE48860}"/>
    <dgm:cxn modelId="{AFAAF4E9-554F-461E-A437-1977E504096E}" type="presOf" srcId="{9C43A1F2-F3B9-4E21-8CD8-A0F86C2C0DE9}" destId="{E7933646-1846-40C1-AAB6-6D5A0E841CA3}" srcOrd="0" destOrd="3" presId="urn:diagrams.loki3.com/BracketList"/>
    <dgm:cxn modelId="{77F0A309-C42F-4E5B-B528-722B779DA355}" type="presOf" srcId="{30D61D22-BE81-42A0-B1ED-8B92B1612477}" destId="{9523622A-9DC8-45AD-AE57-02BAFDDD2AD3}" srcOrd="0" destOrd="0" presId="urn:diagrams.loki3.com/BracketList"/>
    <dgm:cxn modelId="{A0563155-86A4-4AFD-83D2-83F3512054EB}" srcId="{0D9020EB-05B5-4E5B-A389-F9EB02037A0C}" destId="{2F04FF69-B6DB-43A4-9114-CB5059A3002A}" srcOrd="2" destOrd="0" parTransId="{6EC59C62-E642-4634-ACB4-6DA834DDB081}" sibTransId="{BC423A2C-BB5E-4734-9ADC-214D584104F7}"/>
    <dgm:cxn modelId="{F5E761FF-9F1E-448F-8BAD-ABBDD417C8E7}" srcId="{FCD310A4-57E1-4021-9D22-EE5D59E5CE59}" destId="{BB27AE63-896D-4940-847C-6225856FC1FF}" srcOrd="1" destOrd="0" parTransId="{44EA6E6F-F4C0-4BF0-AECF-ABB55B25F770}" sibTransId="{98563F9E-88A7-4708-AFF3-5B96F9278F65}"/>
    <dgm:cxn modelId="{F327D35D-7490-4BC7-9931-834CF1ABF094}" srcId="{30D61D22-BE81-42A0-B1ED-8B92B1612477}" destId="{9C1C52C1-4B4A-4071-9DC1-78AC7C3B99DD}" srcOrd="1" destOrd="0" parTransId="{0EF02F1E-73EF-4941-A6DC-51EF5E0A4C95}" sibTransId="{5A89615B-4217-420D-91FC-8CD7EC9B5793}"/>
    <dgm:cxn modelId="{C6FE4663-CD4B-4BF0-928D-4C226906D2E2}" srcId="{9ED9B782-8D58-4237-BF10-69E9EF195FA7}" destId="{373F4544-96ED-4D35-AD35-C6A6842DD6DD}" srcOrd="0" destOrd="0" parTransId="{0E9E8BD4-F0D1-481D-86BE-34453B768A00}" sibTransId="{44619D29-D496-4763-A53F-190B592BFC12}"/>
    <dgm:cxn modelId="{2B649D3C-6B2D-45A7-B78F-6828AB04CD2C}" srcId="{BB27AE63-896D-4940-847C-6225856FC1FF}" destId="{35EA467C-64BA-467A-B346-29FE04EB282C}" srcOrd="0" destOrd="0" parTransId="{7D99D7FB-6E4E-4A70-8948-5C9E9059E3BA}" sibTransId="{6BA7457B-F354-4A76-B38A-2408EFF624BE}"/>
    <dgm:cxn modelId="{D0AEB13B-3282-4B7C-95AA-A633863AC204}" type="presOf" srcId="{35EA467C-64BA-467A-B346-29FE04EB282C}" destId="{71B221A5-A3FA-4132-B1B0-7D61200EE80C}" srcOrd="0" destOrd="0" presId="urn:diagrams.loki3.com/BracketList"/>
    <dgm:cxn modelId="{0248C8FF-8EF2-4A2E-8EEC-EEC9169A4315}" type="presOf" srcId="{FCD310A4-57E1-4021-9D22-EE5D59E5CE59}" destId="{0314B2E7-AC1F-4CFA-9D20-0D3AF16C2F42}" srcOrd="0" destOrd="0" presId="urn:diagrams.loki3.com/BracketList"/>
    <dgm:cxn modelId="{2CD230FB-17F8-41C3-BDCE-C8145BFFDEB1}" srcId="{BB27AE63-896D-4940-847C-6225856FC1FF}" destId="{01A09238-5683-4B90-812C-5507DBFEEFD7}" srcOrd="1" destOrd="0" parTransId="{1B790194-537C-40E3-81A2-33CB4EF45382}" sibTransId="{55B3C079-977B-464E-A8D6-E66725D55B3D}"/>
    <dgm:cxn modelId="{057BE5AF-80EF-43F7-AF12-A79E759D287C}" srcId="{30D61D22-BE81-42A0-B1ED-8B92B1612477}" destId="{4E1DC697-F527-46AA-B934-7D8E6BD912F3}" srcOrd="0" destOrd="0" parTransId="{972C9628-54F4-4D9D-97F8-68CE975924E6}" sibTransId="{CA0BCBF2-7591-4046-B0F0-1ACD4027E71F}"/>
    <dgm:cxn modelId="{FB5A3950-BF13-44FC-A1D7-7FA8D2E836C2}" type="presOf" srcId="{5822BD9F-44C4-4D2B-BEA1-E90E87FAC163}" destId="{3677A149-24F0-47EE-B3BC-52E48F85E14D}" srcOrd="0" destOrd="1" presId="urn:diagrams.loki3.com/BracketList"/>
    <dgm:cxn modelId="{A3E3229E-DE0F-48AA-BDEC-24CD27B4B5A5}" srcId="{373F4544-96ED-4D35-AD35-C6A6842DD6DD}" destId="{0511FD67-178E-406B-8467-C075DF861632}" srcOrd="1" destOrd="0" parTransId="{2F93E0F7-C3EF-49AE-8191-D1FC57DD7D86}" sibTransId="{1D4C2AA4-3F27-47F1-AF2D-8D342848EB5A}"/>
    <dgm:cxn modelId="{6EC1917C-58D7-48EA-ABF1-4DC2897A8965}" type="presOf" srcId="{8FEEA8D4-7F63-454C-8365-450F426B99E5}" destId="{E54BE484-0EE1-45D5-835F-44C828B9776F}" srcOrd="0" destOrd="3" presId="urn:diagrams.loki3.com/BracketList"/>
    <dgm:cxn modelId="{54DE4DD2-7491-47F0-8942-D801FD854039}" type="presOf" srcId="{2F04FF69-B6DB-43A4-9114-CB5059A3002A}" destId="{3677A149-24F0-47EE-B3BC-52E48F85E14D}" srcOrd="0" destOrd="2" presId="urn:diagrams.loki3.com/BracketList"/>
    <dgm:cxn modelId="{516C4621-48C1-4EC8-B440-2BE7E070B6E4}" srcId="{30D61D22-BE81-42A0-B1ED-8B92B1612477}" destId="{174F99DE-0C70-4FF0-9C96-76BDA75D8E2E}" srcOrd="2" destOrd="0" parTransId="{4B75200A-5C64-4333-A457-55324AE4CFCD}" sibTransId="{2E719487-4495-4FC4-A1D8-DB7DC8A39FFC}"/>
    <dgm:cxn modelId="{6BC0CAC3-344F-47AA-A495-9222EFA2A1D4}" srcId="{FCD310A4-57E1-4021-9D22-EE5D59E5CE59}" destId="{0D9020EB-05B5-4E5B-A389-F9EB02037A0C}" srcOrd="0" destOrd="0" parTransId="{AD99A146-4FF1-48F0-B848-443288A20B91}" sibTransId="{818DFA59-A879-4370-9324-FA7ABD12B814}"/>
    <dgm:cxn modelId="{1AE6D2F9-3C76-48FA-A825-9C66CE2AF48C}" type="presOf" srcId="{0511FD67-178E-406B-8467-C075DF861632}" destId="{E7933646-1846-40C1-AAB6-6D5A0E841CA3}" srcOrd="0" destOrd="2" presId="urn:diagrams.loki3.com/BracketList"/>
    <dgm:cxn modelId="{A0A5D092-F997-44C3-BAB6-352C665D6597}" srcId="{30D61D22-BE81-42A0-B1ED-8B92B1612477}" destId="{8FEEA8D4-7F63-454C-8365-450F426B99E5}" srcOrd="3" destOrd="0" parTransId="{B774BD8F-C19B-4D86-AB3F-C3D42384DA31}" sibTransId="{04B80561-203C-45FD-8CFF-808A0B021F88}"/>
    <dgm:cxn modelId="{7C06DAE4-66F6-4EC0-A7CD-3FEA09F22044}" srcId="{0D9020EB-05B5-4E5B-A389-F9EB02037A0C}" destId="{5822BD9F-44C4-4D2B-BEA1-E90E87FAC163}" srcOrd="1" destOrd="0" parTransId="{BD56588D-F182-4C5E-A64E-BDFFAB3EBD43}" sibTransId="{B2DBEB2A-4E52-440A-B244-9A563C49F1EB}"/>
    <dgm:cxn modelId="{6838799B-BCF3-4670-9E4C-9FE2DF60CCB4}" type="presOf" srcId="{481745BB-3EB6-46C3-901D-E2B6BE152FE8}" destId="{E7933646-1846-40C1-AAB6-6D5A0E841CA3}" srcOrd="0" destOrd="1" presId="urn:diagrams.loki3.com/BracketList"/>
    <dgm:cxn modelId="{8CAAFB5A-850D-4C70-9E1E-1526A2488136}" type="presOf" srcId="{174F99DE-0C70-4FF0-9C96-76BDA75D8E2E}" destId="{E54BE484-0EE1-45D5-835F-44C828B9776F}" srcOrd="0" destOrd="2" presId="urn:diagrams.loki3.com/BracketList"/>
    <dgm:cxn modelId="{F2475530-94BD-4654-9645-A427944A2B00}" type="presOf" srcId="{7C0B00B9-8AC7-4C4E-A006-9783808F13CC}" destId="{3677A149-24F0-47EE-B3BC-52E48F85E14D}" srcOrd="0" destOrd="0" presId="urn:diagrams.loki3.com/BracketList"/>
    <dgm:cxn modelId="{2554E51D-6CE6-4BAC-A9F2-61B998A6E6D1}" type="presOf" srcId="{BB27AE63-896D-4940-847C-6225856FC1FF}" destId="{E738039B-9DBF-4586-B590-E0FBEA37A635}" srcOrd="0" destOrd="0" presId="urn:diagrams.loki3.com/BracketList"/>
    <dgm:cxn modelId="{E41C55D5-55CA-42C9-9DE7-BD8F14B49FED}" srcId="{373F4544-96ED-4D35-AD35-C6A6842DD6DD}" destId="{9C43A1F2-F3B9-4E21-8CD8-A0F86C2C0DE9}" srcOrd="2" destOrd="0" parTransId="{0ED40BF2-E927-49B9-9E1D-6122FBA14628}" sibTransId="{2FB0BF33-0001-4089-B753-E9CD88B6BDC8}"/>
    <dgm:cxn modelId="{09593CB1-BAFE-4D08-97B0-784F30E90AC2}" type="presOf" srcId="{4E1DC697-F527-46AA-B934-7D8E6BD912F3}" destId="{E54BE484-0EE1-45D5-835F-44C828B9776F}" srcOrd="0" destOrd="0" presId="urn:diagrams.loki3.com/BracketList"/>
    <dgm:cxn modelId="{D7B3BF0E-73C6-4B29-836F-6786F8BC3711}" type="presParOf" srcId="{0314B2E7-AC1F-4CFA-9D20-0D3AF16C2F42}" destId="{E264F150-A001-4F2A-844C-692F47343EDB}" srcOrd="0" destOrd="0" presId="urn:diagrams.loki3.com/BracketList"/>
    <dgm:cxn modelId="{7FB5E797-EB31-4B03-9C4E-119F9505F75D}" type="presParOf" srcId="{E264F150-A001-4F2A-844C-692F47343EDB}" destId="{9B4B7EE0-AAEB-45D1-AC42-975E43E3264C}" srcOrd="0" destOrd="0" presId="urn:diagrams.loki3.com/BracketList"/>
    <dgm:cxn modelId="{C8A83DD1-1FB7-44EB-A312-EDB48797C13A}" type="presParOf" srcId="{E264F150-A001-4F2A-844C-692F47343EDB}" destId="{83568C5A-3103-49BC-A1E4-C8B96FF428FB}" srcOrd="1" destOrd="0" presId="urn:diagrams.loki3.com/BracketList"/>
    <dgm:cxn modelId="{91A9ACA2-410B-442F-9816-F90727D53139}" type="presParOf" srcId="{E264F150-A001-4F2A-844C-692F47343EDB}" destId="{324D5E52-018E-431C-B52D-63AA7A890995}" srcOrd="2" destOrd="0" presId="urn:diagrams.loki3.com/BracketList"/>
    <dgm:cxn modelId="{A052FCE1-A220-4ACC-995C-AE568465C7CB}" type="presParOf" srcId="{E264F150-A001-4F2A-844C-692F47343EDB}" destId="{3677A149-24F0-47EE-B3BC-52E48F85E14D}" srcOrd="3" destOrd="0" presId="urn:diagrams.loki3.com/BracketList"/>
    <dgm:cxn modelId="{86B62857-C7EB-4DC3-A3F5-38629CC23A8E}" type="presParOf" srcId="{0314B2E7-AC1F-4CFA-9D20-0D3AF16C2F42}" destId="{12D6DC3B-94BE-451E-A9FC-0F270B1AFB36}" srcOrd="1" destOrd="0" presId="urn:diagrams.loki3.com/BracketList"/>
    <dgm:cxn modelId="{7EDED9FF-AA8B-4B8C-AD9E-753C421C081F}" type="presParOf" srcId="{0314B2E7-AC1F-4CFA-9D20-0D3AF16C2F42}" destId="{52F1376D-20FC-4019-B079-F399BC70ABD4}" srcOrd="2" destOrd="0" presId="urn:diagrams.loki3.com/BracketList"/>
    <dgm:cxn modelId="{9220CD93-4069-476A-9DB9-7AAB695095C4}" type="presParOf" srcId="{52F1376D-20FC-4019-B079-F399BC70ABD4}" destId="{E738039B-9DBF-4586-B590-E0FBEA37A635}" srcOrd="0" destOrd="0" presId="urn:diagrams.loki3.com/BracketList"/>
    <dgm:cxn modelId="{BFCACB85-81F7-48CD-8951-113FE5A98A18}" type="presParOf" srcId="{52F1376D-20FC-4019-B079-F399BC70ABD4}" destId="{9802BBFA-BFE2-44A6-AC6F-1FB82D392906}" srcOrd="1" destOrd="0" presId="urn:diagrams.loki3.com/BracketList"/>
    <dgm:cxn modelId="{2C2DB2B2-D8D8-49FC-A66D-ACDD0634A3ED}" type="presParOf" srcId="{52F1376D-20FC-4019-B079-F399BC70ABD4}" destId="{AA64E5A5-E1F6-4F2C-954F-9B02C7974B13}" srcOrd="2" destOrd="0" presId="urn:diagrams.loki3.com/BracketList"/>
    <dgm:cxn modelId="{53AD3F76-96A9-47B5-9609-49E0C4F0B395}" type="presParOf" srcId="{52F1376D-20FC-4019-B079-F399BC70ABD4}" destId="{71B221A5-A3FA-4132-B1B0-7D61200EE80C}" srcOrd="3" destOrd="0" presId="urn:diagrams.loki3.com/BracketList"/>
    <dgm:cxn modelId="{E3A6307B-7FA5-4BAE-9CFB-1F1E9E8D7FF5}" type="presParOf" srcId="{0314B2E7-AC1F-4CFA-9D20-0D3AF16C2F42}" destId="{A0F5FEBF-80B5-4374-9488-1A270C69C30F}" srcOrd="3" destOrd="0" presId="urn:diagrams.loki3.com/BracketList"/>
    <dgm:cxn modelId="{311E04D7-3F08-479A-92CC-8078CB5FA1E7}" type="presParOf" srcId="{0314B2E7-AC1F-4CFA-9D20-0D3AF16C2F42}" destId="{FF24B86E-9780-4523-83A7-B2D9C05B69B6}" srcOrd="4" destOrd="0" presId="urn:diagrams.loki3.com/BracketList"/>
    <dgm:cxn modelId="{D48F52ED-1C08-4F91-94AF-6B1D072EDAC8}" type="presParOf" srcId="{FF24B86E-9780-4523-83A7-B2D9C05B69B6}" destId="{3948061D-B4DD-469B-A36D-913B76908E6D}" srcOrd="0" destOrd="0" presId="urn:diagrams.loki3.com/BracketList"/>
    <dgm:cxn modelId="{04A30119-B5F1-4AA2-899C-074AD821BD55}" type="presParOf" srcId="{FF24B86E-9780-4523-83A7-B2D9C05B69B6}" destId="{2FB34C34-B4D0-42BE-8102-CA30E0EC9F16}" srcOrd="1" destOrd="0" presId="urn:diagrams.loki3.com/BracketList"/>
    <dgm:cxn modelId="{3302F7F0-85F0-4A3F-8924-FAAD545077A6}" type="presParOf" srcId="{FF24B86E-9780-4523-83A7-B2D9C05B69B6}" destId="{9948B613-F677-42FF-8121-1767512B1F66}" srcOrd="2" destOrd="0" presId="urn:diagrams.loki3.com/BracketList"/>
    <dgm:cxn modelId="{8F24ABA9-980E-44CB-9A3D-D5560FAAB6C5}" type="presParOf" srcId="{FF24B86E-9780-4523-83A7-B2D9C05B69B6}" destId="{E7933646-1846-40C1-AAB6-6D5A0E841CA3}" srcOrd="3" destOrd="0" presId="urn:diagrams.loki3.com/BracketList"/>
    <dgm:cxn modelId="{AF458FF1-1CAC-4C7B-964D-9A91770CC5B1}" type="presParOf" srcId="{0314B2E7-AC1F-4CFA-9D20-0D3AF16C2F42}" destId="{D6F31D2E-E156-4621-A18B-90C7E2580937}" srcOrd="5" destOrd="0" presId="urn:diagrams.loki3.com/BracketList"/>
    <dgm:cxn modelId="{6B147169-10BB-4DA5-AD75-2A653203B546}" type="presParOf" srcId="{0314B2E7-AC1F-4CFA-9D20-0D3AF16C2F42}" destId="{169D82A3-31DC-462F-8647-636F7D239897}" srcOrd="6" destOrd="0" presId="urn:diagrams.loki3.com/BracketList"/>
    <dgm:cxn modelId="{9736C0EE-42CB-43DE-92D8-ABBC8A4CD242}" type="presParOf" srcId="{169D82A3-31DC-462F-8647-636F7D239897}" destId="{9523622A-9DC8-45AD-AE57-02BAFDDD2AD3}" srcOrd="0" destOrd="0" presId="urn:diagrams.loki3.com/BracketList"/>
    <dgm:cxn modelId="{EEA10DAE-EEFE-4596-996C-59F8E9787467}" type="presParOf" srcId="{169D82A3-31DC-462F-8647-636F7D239897}" destId="{B7AC0FE4-6A3D-4E06-85D8-2C62F9E7C6B9}" srcOrd="1" destOrd="0" presId="urn:diagrams.loki3.com/BracketList"/>
    <dgm:cxn modelId="{B37EF3F1-C77F-4F02-AB9F-D04ADE37B0CC}" type="presParOf" srcId="{169D82A3-31DC-462F-8647-636F7D239897}" destId="{3C284E32-D288-49B9-9EAA-CAC009A9A739}" srcOrd="2" destOrd="0" presId="urn:diagrams.loki3.com/BracketList"/>
    <dgm:cxn modelId="{11ADFC3A-922B-423F-9D69-A7804BDCF8B6}" type="presParOf" srcId="{169D82A3-31DC-462F-8647-636F7D239897}" destId="{E54BE484-0EE1-45D5-835F-44C828B9776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A12BB-AF4D-487E-8A86-401C88E1AC2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EE75E-8F32-4D90-90A9-41B0F941E740}">
      <dgm:prSet phldrT="[Text]" custT="1"/>
      <dgm:spPr/>
      <dgm:t>
        <a:bodyPr/>
        <a:lstStyle/>
        <a:p>
          <a:r>
            <a:rPr lang="en-US" sz="2800" b="1" dirty="0" smtClean="0"/>
            <a:t>Front Matter</a:t>
          </a:r>
          <a:endParaRPr lang="en-US" sz="2800" b="1" dirty="0"/>
        </a:p>
      </dgm:t>
    </dgm:pt>
    <dgm:pt modelId="{6923C768-FE54-431D-8494-C68C500CD6DF}" type="parTrans" cxnId="{FCBDFE52-E859-4FF7-916F-B69FE6D9C87F}">
      <dgm:prSet/>
      <dgm:spPr/>
      <dgm:t>
        <a:bodyPr/>
        <a:lstStyle/>
        <a:p>
          <a:endParaRPr lang="en-US"/>
        </a:p>
      </dgm:t>
    </dgm:pt>
    <dgm:pt modelId="{F60E300B-F86D-458F-8AE4-375C3723B62C}" type="sibTrans" cxnId="{FCBDFE52-E859-4FF7-916F-B69FE6D9C87F}">
      <dgm:prSet/>
      <dgm:spPr/>
      <dgm:t>
        <a:bodyPr/>
        <a:lstStyle/>
        <a:p>
          <a:endParaRPr lang="en-US"/>
        </a:p>
      </dgm:t>
    </dgm:pt>
    <dgm:pt modelId="{71F629A8-066D-47CC-86FC-C5AF6892D827}">
      <dgm:prSet phldrT="[Text]"/>
      <dgm:spPr/>
      <dgm:t>
        <a:bodyPr/>
        <a:lstStyle/>
        <a:p>
          <a:r>
            <a:rPr lang="en-US" dirty="0" smtClean="0"/>
            <a:t>Title Page</a:t>
          </a:r>
          <a:endParaRPr lang="en-US" dirty="0"/>
        </a:p>
      </dgm:t>
    </dgm:pt>
    <dgm:pt modelId="{53ED669A-4D20-484C-99CA-CF0989E04DD7}" type="parTrans" cxnId="{022BD086-F3A4-4154-BCA7-8320D380ECD7}">
      <dgm:prSet/>
      <dgm:spPr/>
      <dgm:t>
        <a:bodyPr/>
        <a:lstStyle/>
        <a:p>
          <a:endParaRPr lang="en-US"/>
        </a:p>
      </dgm:t>
    </dgm:pt>
    <dgm:pt modelId="{1C270415-7514-46FA-ACB0-359B9A67A34D}" type="sibTrans" cxnId="{022BD086-F3A4-4154-BCA7-8320D380ECD7}">
      <dgm:prSet/>
      <dgm:spPr/>
      <dgm:t>
        <a:bodyPr/>
        <a:lstStyle/>
        <a:p>
          <a:endParaRPr lang="en-US"/>
        </a:p>
      </dgm:t>
    </dgm:pt>
    <dgm:pt modelId="{3423EE65-D156-46EA-B21C-97987950F311}">
      <dgm:prSet phldrT="[Text]" custT="1"/>
      <dgm:spPr/>
      <dgm:t>
        <a:bodyPr/>
        <a:lstStyle/>
        <a:p>
          <a:r>
            <a:rPr lang="en-US" sz="2800" b="1" dirty="0" smtClean="0"/>
            <a:t>Body</a:t>
          </a:r>
          <a:endParaRPr lang="en-US" sz="2800" b="1" dirty="0"/>
        </a:p>
      </dgm:t>
    </dgm:pt>
    <dgm:pt modelId="{62E96803-0A3D-491D-ABD4-A779A4204F69}" type="parTrans" cxnId="{A270A714-697E-4044-B3B8-27B7F72BC8BC}">
      <dgm:prSet/>
      <dgm:spPr/>
      <dgm:t>
        <a:bodyPr/>
        <a:lstStyle/>
        <a:p>
          <a:endParaRPr lang="en-US"/>
        </a:p>
      </dgm:t>
    </dgm:pt>
    <dgm:pt modelId="{0AA40BC3-21E9-46D8-A309-C48514A52AC7}" type="sibTrans" cxnId="{A270A714-697E-4044-B3B8-27B7F72BC8BC}">
      <dgm:prSet/>
      <dgm:spPr/>
      <dgm:t>
        <a:bodyPr/>
        <a:lstStyle/>
        <a:p>
          <a:endParaRPr lang="en-US"/>
        </a:p>
      </dgm:t>
    </dgm:pt>
    <dgm:pt modelId="{52B24A9D-77F3-4D51-9F25-8DCA477DBD06}">
      <dgm:prSet phldrT="[Text]"/>
      <dgm:spPr/>
      <dgm:t>
        <a:bodyPr/>
        <a:lstStyle/>
        <a:p>
          <a:r>
            <a:rPr lang="en-US" dirty="0" smtClean="0"/>
            <a:t>Introduction (description of company and brief overview of your job)</a:t>
          </a:r>
          <a:endParaRPr lang="en-US" dirty="0"/>
        </a:p>
      </dgm:t>
    </dgm:pt>
    <dgm:pt modelId="{8FD9E75F-227D-4F4D-B768-701561DC0D10}" type="parTrans" cxnId="{CA9F74E4-541B-44EA-BB92-53C7C9F7199B}">
      <dgm:prSet/>
      <dgm:spPr/>
      <dgm:t>
        <a:bodyPr/>
        <a:lstStyle/>
        <a:p>
          <a:endParaRPr lang="en-US"/>
        </a:p>
      </dgm:t>
    </dgm:pt>
    <dgm:pt modelId="{317B4895-338C-48F0-B6D9-BBA5817AFF73}" type="sibTrans" cxnId="{CA9F74E4-541B-44EA-BB92-53C7C9F7199B}">
      <dgm:prSet/>
      <dgm:spPr/>
      <dgm:t>
        <a:bodyPr/>
        <a:lstStyle/>
        <a:p>
          <a:endParaRPr lang="en-US"/>
        </a:p>
      </dgm:t>
    </dgm:pt>
    <dgm:pt modelId="{83534B19-2832-4209-A89E-6C017E2A7EC8}">
      <dgm:prSet phldrT="[Text]"/>
      <dgm:spPr/>
      <dgm:t>
        <a:bodyPr/>
        <a:lstStyle/>
        <a:p>
          <a:r>
            <a:rPr lang="en-US" dirty="0" smtClean="0"/>
            <a:t>Discussion (</a:t>
          </a:r>
          <a:r>
            <a:rPr lang="en-US" u="sng" dirty="0" smtClean="0"/>
            <a:t>detailed</a:t>
          </a:r>
          <a:r>
            <a:rPr lang="en-US" dirty="0" smtClean="0"/>
            <a:t> explanation of the work you did)</a:t>
          </a:r>
          <a:endParaRPr lang="en-US" dirty="0"/>
        </a:p>
      </dgm:t>
    </dgm:pt>
    <dgm:pt modelId="{5E220296-AFE3-4F2E-8E48-87CCEEB94506}" type="parTrans" cxnId="{0AAF5127-854A-46A3-8F43-8A790571FCBE}">
      <dgm:prSet/>
      <dgm:spPr/>
      <dgm:t>
        <a:bodyPr/>
        <a:lstStyle/>
        <a:p>
          <a:endParaRPr lang="en-US"/>
        </a:p>
      </dgm:t>
    </dgm:pt>
    <dgm:pt modelId="{BF0AC832-4609-4F9D-A455-7ECC0D7D8815}" type="sibTrans" cxnId="{0AAF5127-854A-46A3-8F43-8A790571FCBE}">
      <dgm:prSet/>
      <dgm:spPr/>
      <dgm:t>
        <a:bodyPr/>
        <a:lstStyle/>
        <a:p>
          <a:endParaRPr lang="en-US"/>
        </a:p>
      </dgm:t>
    </dgm:pt>
    <dgm:pt modelId="{AAB8883E-44FD-40F3-B181-E626973E6E59}">
      <dgm:prSet phldrT="[Text]"/>
      <dgm:spPr/>
      <dgm:t>
        <a:bodyPr/>
        <a:lstStyle/>
        <a:p>
          <a:r>
            <a:rPr lang="en-US" dirty="0" smtClean="0"/>
            <a:t>Table of Contents</a:t>
          </a:r>
          <a:endParaRPr lang="en-US" dirty="0"/>
        </a:p>
      </dgm:t>
    </dgm:pt>
    <dgm:pt modelId="{5D94D718-A022-4B26-8F65-5CCA260813F5}" type="sibTrans" cxnId="{136823D6-A113-4C52-A828-AFDCE698E9EC}">
      <dgm:prSet/>
      <dgm:spPr/>
      <dgm:t>
        <a:bodyPr/>
        <a:lstStyle/>
        <a:p>
          <a:endParaRPr lang="en-US"/>
        </a:p>
      </dgm:t>
    </dgm:pt>
    <dgm:pt modelId="{9E892086-1D3D-4564-BF62-EA7DA69BE6AA}" type="parTrans" cxnId="{136823D6-A113-4C52-A828-AFDCE698E9EC}">
      <dgm:prSet/>
      <dgm:spPr/>
      <dgm:t>
        <a:bodyPr/>
        <a:lstStyle/>
        <a:p>
          <a:endParaRPr lang="en-US"/>
        </a:p>
      </dgm:t>
    </dgm:pt>
    <dgm:pt modelId="{CC715BD3-3EA8-4347-8419-120245B4531C}">
      <dgm:prSet phldrT="[Text]"/>
      <dgm:spPr/>
      <dgm:t>
        <a:bodyPr/>
        <a:lstStyle/>
        <a:p>
          <a:r>
            <a:rPr lang="en-US" dirty="0" smtClean="0"/>
            <a:t>Executive Summary (standalone overview of report)</a:t>
          </a:r>
          <a:endParaRPr lang="en-US" dirty="0"/>
        </a:p>
      </dgm:t>
    </dgm:pt>
    <dgm:pt modelId="{7D8AFABB-ED49-4379-86A3-BE90563E766D}" type="sibTrans" cxnId="{A4EB0B18-3E77-44D6-B84C-1FB7AACCC76A}">
      <dgm:prSet/>
      <dgm:spPr/>
      <dgm:t>
        <a:bodyPr/>
        <a:lstStyle/>
        <a:p>
          <a:endParaRPr lang="en-US"/>
        </a:p>
      </dgm:t>
    </dgm:pt>
    <dgm:pt modelId="{7811AA9C-FD74-44CB-AA05-1B0AA5DECC6E}" type="parTrans" cxnId="{A4EB0B18-3E77-44D6-B84C-1FB7AACCC76A}">
      <dgm:prSet/>
      <dgm:spPr/>
      <dgm:t>
        <a:bodyPr/>
        <a:lstStyle/>
        <a:p>
          <a:endParaRPr lang="en-US"/>
        </a:p>
      </dgm:t>
    </dgm:pt>
    <dgm:pt modelId="{7B8CF732-A616-40E6-BC43-185BB061F9CD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Appendices</a:t>
          </a:r>
          <a:endParaRPr lang="en-US" sz="2800" b="1" dirty="0"/>
        </a:p>
      </dgm:t>
    </dgm:pt>
    <dgm:pt modelId="{4C10A917-8AAD-464F-B7E0-1BB2D525CD10}" type="parTrans" cxnId="{A76347AB-EAA3-40F7-8D5B-3B877F2E9921}">
      <dgm:prSet/>
      <dgm:spPr/>
    </dgm:pt>
    <dgm:pt modelId="{F6FD1489-9E2E-463C-974F-C5DD722D3318}" type="sibTrans" cxnId="{A76347AB-EAA3-40F7-8D5B-3B877F2E9921}">
      <dgm:prSet/>
      <dgm:spPr/>
    </dgm:pt>
    <dgm:pt modelId="{55C5C5FC-8E52-44F4-A728-BB513E37E0C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Daily work log</a:t>
          </a:r>
          <a:endParaRPr lang="en-US" dirty="0"/>
        </a:p>
      </dgm:t>
    </dgm:pt>
    <dgm:pt modelId="{00F51CA7-9692-497D-A4BB-332BEC8CD3DF}" type="parTrans" cxnId="{06F32AF9-95B8-4AB1-97EF-1EC0DF05BA18}">
      <dgm:prSet/>
      <dgm:spPr/>
    </dgm:pt>
    <dgm:pt modelId="{4E94AB9B-BA3F-40FD-802B-0F270D790CE2}" type="sibTrans" cxnId="{06F32AF9-95B8-4AB1-97EF-1EC0DF05BA18}">
      <dgm:prSet/>
      <dgm:spPr/>
    </dgm:pt>
    <dgm:pt modelId="{30D5C94B-806B-4923-A976-EACAA980137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29F47593-CA5A-4B85-902D-66F00DC44EB4}" type="parTrans" cxnId="{CEA10782-B575-4111-97ED-81B2238A8741}">
      <dgm:prSet/>
      <dgm:spPr/>
    </dgm:pt>
    <dgm:pt modelId="{CCEC1F45-B482-4997-96EA-944F2BB36A63}" type="sibTrans" cxnId="{CEA10782-B575-4111-97ED-81B2238A8741}">
      <dgm:prSet/>
      <dgm:spPr/>
    </dgm:pt>
    <dgm:pt modelId="{DBB04388-75E3-4951-A204-46926DAB198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Signed copy of internship proposal</a:t>
          </a:r>
          <a:endParaRPr lang="en-US" dirty="0"/>
        </a:p>
      </dgm:t>
    </dgm:pt>
    <dgm:pt modelId="{E25251C5-0D36-4DE3-83E8-E021D1A441B8}" type="parTrans" cxnId="{1F01316F-11B6-4853-B4CE-3705C66F67C4}">
      <dgm:prSet/>
      <dgm:spPr/>
    </dgm:pt>
    <dgm:pt modelId="{C11C6351-1442-4675-B05F-D8E9A7DDD68E}" type="sibTrans" cxnId="{1F01316F-11B6-4853-B4CE-3705C66F67C4}">
      <dgm:prSet/>
      <dgm:spPr/>
    </dgm:pt>
    <dgm:pt modelId="{56A70727-2358-4C4F-9C11-5624C69BD1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Others as necessary</a:t>
          </a:r>
          <a:endParaRPr lang="en-US" dirty="0"/>
        </a:p>
      </dgm:t>
    </dgm:pt>
    <dgm:pt modelId="{49D27F38-03B1-4FB3-9467-F0F012ED7393}" type="parTrans" cxnId="{82420DDC-DCDF-4C27-AB27-3C018EF96FB2}">
      <dgm:prSet/>
      <dgm:spPr/>
    </dgm:pt>
    <dgm:pt modelId="{7FE2A81F-8923-420E-BD9D-CC572EBE9306}" type="sibTrans" cxnId="{82420DDC-DCDF-4C27-AB27-3C018EF96FB2}">
      <dgm:prSet/>
      <dgm:spPr/>
    </dgm:pt>
    <dgm:pt modelId="{B16434E6-0339-4981-B4D7-AC0F8EBBEDC4}" type="pres">
      <dgm:prSet presAssocID="{390A12BB-AF4D-487E-8A86-401C88E1AC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887616-931F-4C3C-AFF2-62AD7B732A24}" type="pres">
      <dgm:prSet presAssocID="{73DEE75E-8F32-4D90-90A9-41B0F941E740}" presName="composite" presStyleCnt="0"/>
      <dgm:spPr/>
      <dgm:t>
        <a:bodyPr/>
        <a:lstStyle/>
        <a:p>
          <a:endParaRPr lang="en-US"/>
        </a:p>
      </dgm:t>
    </dgm:pt>
    <dgm:pt modelId="{D7C497DF-657B-4C0A-A7A8-FB9B47FD57EF}" type="pres">
      <dgm:prSet presAssocID="{73DEE75E-8F32-4D90-90A9-41B0F941E7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B492-F2FF-49F4-9720-7E7441BD4CC2}" type="pres">
      <dgm:prSet presAssocID="{73DEE75E-8F32-4D90-90A9-41B0F941E7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F165-FD66-4E25-BE32-99FDAEAC2944}" type="pres">
      <dgm:prSet presAssocID="{F60E300B-F86D-458F-8AE4-375C3723B62C}" presName="space" presStyleCnt="0"/>
      <dgm:spPr/>
      <dgm:t>
        <a:bodyPr/>
        <a:lstStyle/>
        <a:p>
          <a:endParaRPr lang="en-US"/>
        </a:p>
      </dgm:t>
    </dgm:pt>
    <dgm:pt modelId="{1151962A-7562-4294-BDA5-FFFC6F3897B3}" type="pres">
      <dgm:prSet presAssocID="{3423EE65-D156-46EA-B21C-97987950F311}" presName="composite" presStyleCnt="0"/>
      <dgm:spPr/>
      <dgm:t>
        <a:bodyPr/>
        <a:lstStyle/>
        <a:p>
          <a:endParaRPr lang="en-US"/>
        </a:p>
      </dgm:t>
    </dgm:pt>
    <dgm:pt modelId="{3D919335-D458-4BDF-8F6E-07B6C0E04458}" type="pres">
      <dgm:prSet presAssocID="{3423EE65-D156-46EA-B21C-97987950F3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C4448-7B14-4E7B-A2EB-F1AA6430872C}" type="pres">
      <dgm:prSet presAssocID="{3423EE65-D156-46EA-B21C-97987950F31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EE388-49FC-4FEE-BA39-94D857FA06B1}" type="pres">
      <dgm:prSet presAssocID="{0AA40BC3-21E9-46D8-A309-C48514A52AC7}" presName="space" presStyleCnt="0"/>
      <dgm:spPr/>
      <dgm:t>
        <a:bodyPr/>
        <a:lstStyle/>
        <a:p>
          <a:endParaRPr lang="en-US"/>
        </a:p>
      </dgm:t>
    </dgm:pt>
    <dgm:pt modelId="{1CF15903-CB9D-407F-8DDE-83AFBD1518E3}" type="pres">
      <dgm:prSet presAssocID="{7B8CF732-A616-40E6-BC43-185BB061F9CD}" presName="composite" presStyleCnt="0"/>
      <dgm:spPr/>
      <dgm:t>
        <a:bodyPr/>
        <a:lstStyle/>
        <a:p>
          <a:endParaRPr lang="en-US"/>
        </a:p>
      </dgm:t>
    </dgm:pt>
    <dgm:pt modelId="{186F06B8-E395-4E50-B072-8D8BDE5DB4CD}" type="pres">
      <dgm:prSet presAssocID="{7B8CF732-A616-40E6-BC43-185BB061F9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332D1-9234-4D5D-AFAB-22EA7920294D}" type="pres">
      <dgm:prSet presAssocID="{7B8CF732-A616-40E6-BC43-185BB061F9C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BDFE52-E859-4FF7-916F-B69FE6D9C87F}" srcId="{390A12BB-AF4D-487E-8A86-401C88E1AC25}" destId="{73DEE75E-8F32-4D90-90A9-41B0F941E740}" srcOrd="0" destOrd="0" parTransId="{6923C768-FE54-431D-8494-C68C500CD6DF}" sibTransId="{F60E300B-F86D-458F-8AE4-375C3723B62C}"/>
    <dgm:cxn modelId="{2E7C06E7-140F-45A3-B299-4E4074644E8A}" type="presOf" srcId="{3423EE65-D156-46EA-B21C-97987950F311}" destId="{3D919335-D458-4BDF-8F6E-07B6C0E04458}" srcOrd="0" destOrd="0" presId="urn:microsoft.com/office/officeart/2005/8/layout/hList1"/>
    <dgm:cxn modelId="{CA9F74E4-541B-44EA-BB92-53C7C9F7199B}" srcId="{3423EE65-D156-46EA-B21C-97987950F311}" destId="{52B24A9D-77F3-4D51-9F25-8DCA477DBD06}" srcOrd="0" destOrd="0" parTransId="{8FD9E75F-227D-4F4D-B768-701561DC0D10}" sibTransId="{317B4895-338C-48F0-B6D9-BBA5817AFF73}"/>
    <dgm:cxn modelId="{DBCA32DF-850C-4872-9413-EC738858BC2E}" type="presOf" srcId="{56A70727-2358-4C4F-9C11-5624C69BD1A2}" destId="{54A332D1-9234-4D5D-AFAB-22EA7920294D}" srcOrd="0" destOrd="3" presId="urn:microsoft.com/office/officeart/2005/8/layout/hList1"/>
    <dgm:cxn modelId="{7463CAFB-7D79-48D1-9CFD-7EB3847022F0}" type="presOf" srcId="{7B8CF732-A616-40E6-BC43-185BB061F9CD}" destId="{186F06B8-E395-4E50-B072-8D8BDE5DB4CD}" srcOrd="0" destOrd="0" presId="urn:microsoft.com/office/officeart/2005/8/layout/hList1"/>
    <dgm:cxn modelId="{80641201-FF70-44E5-93D2-6B0030BD4697}" type="presOf" srcId="{83534B19-2832-4209-A89E-6C017E2A7EC8}" destId="{0CAC4448-7B14-4E7B-A2EB-F1AA6430872C}" srcOrd="0" destOrd="1" presId="urn:microsoft.com/office/officeart/2005/8/layout/hList1"/>
    <dgm:cxn modelId="{022BD086-F3A4-4154-BCA7-8320D380ECD7}" srcId="{73DEE75E-8F32-4D90-90A9-41B0F941E740}" destId="{71F629A8-066D-47CC-86FC-C5AF6892D827}" srcOrd="0" destOrd="0" parTransId="{53ED669A-4D20-484C-99CA-CF0989E04DD7}" sibTransId="{1C270415-7514-46FA-ACB0-359B9A67A34D}"/>
    <dgm:cxn modelId="{06F32AF9-95B8-4AB1-97EF-1EC0DF05BA18}" srcId="{7B8CF732-A616-40E6-BC43-185BB061F9CD}" destId="{55C5C5FC-8E52-44F4-A728-BB513E37E0CA}" srcOrd="0" destOrd="0" parTransId="{00F51CA7-9692-497D-A4BB-332BEC8CD3DF}" sibTransId="{4E94AB9B-BA3F-40FD-802B-0F270D790CE2}"/>
    <dgm:cxn modelId="{A76347AB-EAA3-40F7-8D5B-3B877F2E9921}" srcId="{390A12BB-AF4D-487E-8A86-401C88E1AC25}" destId="{7B8CF732-A616-40E6-BC43-185BB061F9CD}" srcOrd="2" destOrd="0" parTransId="{4C10A917-8AAD-464F-B7E0-1BB2D525CD10}" sibTransId="{F6FD1489-9E2E-463C-974F-C5DD722D3318}"/>
    <dgm:cxn modelId="{A46BBDC9-2786-4E5C-948F-84F5A64A70AC}" type="presOf" srcId="{30D5C94B-806B-4923-A976-EACAA9801373}" destId="{54A332D1-9234-4D5D-AFAB-22EA7920294D}" srcOrd="0" destOrd="1" presId="urn:microsoft.com/office/officeart/2005/8/layout/hList1"/>
    <dgm:cxn modelId="{46A08296-F0D7-4CE3-BAAC-F42B9D6137D6}" type="presOf" srcId="{73DEE75E-8F32-4D90-90A9-41B0F941E740}" destId="{D7C497DF-657B-4C0A-A7A8-FB9B47FD57EF}" srcOrd="0" destOrd="0" presId="urn:microsoft.com/office/officeart/2005/8/layout/hList1"/>
    <dgm:cxn modelId="{83032502-5855-4639-98CF-0E4429C9F04B}" type="presOf" srcId="{DBB04388-75E3-4951-A204-46926DAB1988}" destId="{54A332D1-9234-4D5D-AFAB-22EA7920294D}" srcOrd="0" destOrd="2" presId="urn:microsoft.com/office/officeart/2005/8/layout/hList1"/>
    <dgm:cxn modelId="{1718E60F-B388-42D0-B0D8-51F3A5A42515}" type="presOf" srcId="{71F629A8-066D-47CC-86FC-C5AF6892D827}" destId="{5030B492-F2FF-49F4-9720-7E7441BD4CC2}" srcOrd="0" destOrd="0" presId="urn:microsoft.com/office/officeart/2005/8/layout/hList1"/>
    <dgm:cxn modelId="{FD8F8DCF-BCE9-440B-9FC3-917362BDDD2B}" type="presOf" srcId="{55C5C5FC-8E52-44F4-A728-BB513E37E0CA}" destId="{54A332D1-9234-4D5D-AFAB-22EA7920294D}" srcOrd="0" destOrd="0" presId="urn:microsoft.com/office/officeart/2005/8/layout/hList1"/>
    <dgm:cxn modelId="{40213FDF-F8FE-44B3-AF70-1DE8D62EE32C}" type="presOf" srcId="{52B24A9D-77F3-4D51-9F25-8DCA477DBD06}" destId="{0CAC4448-7B14-4E7B-A2EB-F1AA6430872C}" srcOrd="0" destOrd="0" presId="urn:microsoft.com/office/officeart/2005/8/layout/hList1"/>
    <dgm:cxn modelId="{136823D6-A113-4C52-A828-AFDCE698E9EC}" srcId="{73DEE75E-8F32-4D90-90A9-41B0F941E740}" destId="{AAB8883E-44FD-40F3-B181-E626973E6E59}" srcOrd="2" destOrd="0" parTransId="{9E892086-1D3D-4564-BF62-EA7DA69BE6AA}" sibTransId="{5D94D718-A022-4B26-8F65-5CCA260813F5}"/>
    <dgm:cxn modelId="{82420DDC-DCDF-4C27-AB27-3C018EF96FB2}" srcId="{7B8CF732-A616-40E6-BC43-185BB061F9CD}" destId="{56A70727-2358-4C4F-9C11-5624C69BD1A2}" srcOrd="3" destOrd="0" parTransId="{49D27F38-03B1-4FB3-9467-F0F012ED7393}" sibTransId="{7FE2A81F-8923-420E-BD9D-CC572EBE9306}"/>
    <dgm:cxn modelId="{62E91BE3-666C-4EFC-B063-D39036EBDA9E}" type="presOf" srcId="{CC715BD3-3EA8-4347-8419-120245B4531C}" destId="{5030B492-F2FF-49F4-9720-7E7441BD4CC2}" srcOrd="0" destOrd="1" presId="urn:microsoft.com/office/officeart/2005/8/layout/hList1"/>
    <dgm:cxn modelId="{CEA10782-B575-4111-97ED-81B2238A8741}" srcId="{7B8CF732-A616-40E6-BC43-185BB061F9CD}" destId="{30D5C94B-806B-4923-A976-EACAA9801373}" srcOrd="1" destOrd="0" parTransId="{29F47593-CA5A-4B85-902D-66F00DC44EB4}" sibTransId="{CCEC1F45-B482-4997-96EA-944F2BB36A63}"/>
    <dgm:cxn modelId="{0AAF5127-854A-46A3-8F43-8A790571FCBE}" srcId="{3423EE65-D156-46EA-B21C-97987950F311}" destId="{83534B19-2832-4209-A89E-6C017E2A7EC8}" srcOrd="1" destOrd="0" parTransId="{5E220296-AFE3-4F2E-8E48-87CCEEB94506}" sibTransId="{BF0AC832-4609-4F9D-A455-7ECC0D7D8815}"/>
    <dgm:cxn modelId="{1F01316F-11B6-4853-B4CE-3705C66F67C4}" srcId="{7B8CF732-A616-40E6-BC43-185BB061F9CD}" destId="{DBB04388-75E3-4951-A204-46926DAB1988}" srcOrd="2" destOrd="0" parTransId="{E25251C5-0D36-4DE3-83E8-E021D1A441B8}" sibTransId="{C11C6351-1442-4675-B05F-D8E9A7DDD68E}"/>
    <dgm:cxn modelId="{4037371B-6A6F-4ACA-AAC4-0EA13EA8F9B2}" type="presOf" srcId="{AAB8883E-44FD-40F3-B181-E626973E6E59}" destId="{5030B492-F2FF-49F4-9720-7E7441BD4CC2}" srcOrd="0" destOrd="2" presId="urn:microsoft.com/office/officeart/2005/8/layout/hList1"/>
    <dgm:cxn modelId="{A270A714-697E-4044-B3B8-27B7F72BC8BC}" srcId="{390A12BB-AF4D-487E-8A86-401C88E1AC25}" destId="{3423EE65-D156-46EA-B21C-97987950F311}" srcOrd="1" destOrd="0" parTransId="{62E96803-0A3D-491D-ABD4-A779A4204F69}" sibTransId="{0AA40BC3-21E9-46D8-A309-C48514A52AC7}"/>
    <dgm:cxn modelId="{CE671AB5-4C6F-4AC0-8C2A-D8DA19DC0440}" type="presOf" srcId="{390A12BB-AF4D-487E-8A86-401C88E1AC25}" destId="{B16434E6-0339-4981-B4D7-AC0F8EBBEDC4}" srcOrd="0" destOrd="0" presId="urn:microsoft.com/office/officeart/2005/8/layout/hList1"/>
    <dgm:cxn modelId="{A4EB0B18-3E77-44D6-B84C-1FB7AACCC76A}" srcId="{73DEE75E-8F32-4D90-90A9-41B0F941E740}" destId="{CC715BD3-3EA8-4347-8419-120245B4531C}" srcOrd="1" destOrd="0" parTransId="{7811AA9C-FD74-44CB-AA05-1B0AA5DECC6E}" sibTransId="{7D8AFABB-ED49-4379-86A3-BE90563E766D}"/>
    <dgm:cxn modelId="{F99964D1-BE7F-41FA-BC1A-DED68F6A49B6}" type="presParOf" srcId="{B16434E6-0339-4981-B4D7-AC0F8EBBEDC4}" destId="{32887616-931F-4C3C-AFF2-62AD7B732A24}" srcOrd="0" destOrd="0" presId="urn:microsoft.com/office/officeart/2005/8/layout/hList1"/>
    <dgm:cxn modelId="{59CED708-4AF2-4FD2-AB98-D34BBA167605}" type="presParOf" srcId="{32887616-931F-4C3C-AFF2-62AD7B732A24}" destId="{D7C497DF-657B-4C0A-A7A8-FB9B47FD57EF}" srcOrd="0" destOrd="0" presId="urn:microsoft.com/office/officeart/2005/8/layout/hList1"/>
    <dgm:cxn modelId="{E532B606-AB96-4F7F-85B5-4A5549BAA6F3}" type="presParOf" srcId="{32887616-931F-4C3C-AFF2-62AD7B732A24}" destId="{5030B492-F2FF-49F4-9720-7E7441BD4CC2}" srcOrd="1" destOrd="0" presId="urn:microsoft.com/office/officeart/2005/8/layout/hList1"/>
    <dgm:cxn modelId="{853CF0F3-4244-46FE-B16A-CE1A91B91A7A}" type="presParOf" srcId="{B16434E6-0339-4981-B4D7-AC0F8EBBEDC4}" destId="{A950F165-FD66-4E25-BE32-99FDAEAC2944}" srcOrd="1" destOrd="0" presId="urn:microsoft.com/office/officeart/2005/8/layout/hList1"/>
    <dgm:cxn modelId="{98643F65-C224-446F-8660-8D3A41F3998F}" type="presParOf" srcId="{B16434E6-0339-4981-B4D7-AC0F8EBBEDC4}" destId="{1151962A-7562-4294-BDA5-FFFC6F3897B3}" srcOrd="2" destOrd="0" presId="urn:microsoft.com/office/officeart/2005/8/layout/hList1"/>
    <dgm:cxn modelId="{E4338C2A-E9D3-459E-B35F-9BC1C4D81A04}" type="presParOf" srcId="{1151962A-7562-4294-BDA5-FFFC6F3897B3}" destId="{3D919335-D458-4BDF-8F6E-07B6C0E04458}" srcOrd="0" destOrd="0" presId="urn:microsoft.com/office/officeart/2005/8/layout/hList1"/>
    <dgm:cxn modelId="{2C407316-103C-487D-8183-C60E53C157F3}" type="presParOf" srcId="{1151962A-7562-4294-BDA5-FFFC6F3897B3}" destId="{0CAC4448-7B14-4E7B-A2EB-F1AA6430872C}" srcOrd="1" destOrd="0" presId="urn:microsoft.com/office/officeart/2005/8/layout/hList1"/>
    <dgm:cxn modelId="{5A79ACCB-01FF-43F8-9990-DE9D6165D3E6}" type="presParOf" srcId="{B16434E6-0339-4981-B4D7-AC0F8EBBEDC4}" destId="{243EE388-49FC-4FEE-BA39-94D857FA06B1}" srcOrd="3" destOrd="0" presId="urn:microsoft.com/office/officeart/2005/8/layout/hList1"/>
    <dgm:cxn modelId="{8509AD2A-5B67-4424-944E-BFB54A17879F}" type="presParOf" srcId="{B16434E6-0339-4981-B4D7-AC0F8EBBEDC4}" destId="{1CF15903-CB9D-407F-8DDE-83AFBD1518E3}" srcOrd="4" destOrd="0" presId="urn:microsoft.com/office/officeart/2005/8/layout/hList1"/>
    <dgm:cxn modelId="{42EC8D7C-5541-4C96-B668-E6E88A4930EA}" type="presParOf" srcId="{1CF15903-CB9D-407F-8DDE-83AFBD1518E3}" destId="{186F06B8-E395-4E50-B072-8D8BDE5DB4CD}" srcOrd="0" destOrd="0" presId="urn:microsoft.com/office/officeart/2005/8/layout/hList1"/>
    <dgm:cxn modelId="{1F0CFC1A-C23C-4A32-8659-6458BC2051D3}" type="presParOf" srcId="{1CF15903-CB9D-407F-8DDE-83AFBD1518E3}" destId="{54A332D1-9234-4D5D-AFAB-22EA792029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F4C7DB-7D62-42B4-B76E-4D4D705EA766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1B9360-E0F0-4570-B0B9-065650832D7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u="none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Demonstrate that you did 3 or 6 credits of engineering work.</a:t>
          </a:r>
          <a:endParaRPr lang="en-US" sz="2400" u="non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D638D9B2-7A07-48C8-BD68-A0D38F7F0B19}" type="parTrans" cxnId="{45EA7495-412E-4110-9603-99AD078ADF13}">
      <dgm:prSet/>
      <dgm:spPr/>
      <dgm:t>
        <a:bodyPr/>
        <a:lstStyle/>
        <a:p>
          <a:endParaRPr lang="en-US" sz="2000"/>
        </a:p>
      </dgm:t>
    </dgm:pt>
    <dgm:pt modelId="{FDE8C580-2C54-4D54-AF78-21CB278125CC}" type="sibTrans" cxnId="{45EA7495-412E-4110-9603-99AD078ADF13}">
      <dgm:prSet/>
      <dgm:spPr/>
      <dgm:t>
        <a:bodyPr/>
        <a:lstStyle/>
        <a:p>
          <a:endParaRPr lang="en-US" sz="2000"/>
        </a:p>
      </dgm:t>
    </dgm:pt>
    <dgm:pt modelId="{42D41126-6DA2-40F9-A6CF-BF100CF129FB}">
      <dgm:prSet phldrT="[Text]" custT="1"/>
      <dgm:spPr/>
      <dgm:t>
        <a:bodyPr anchor="t" anchorCtr="0"/>
        <a:lstStyle/>
        <a:p>
          <a:pPr algn="ctr"/>
          <a:r>
            <a:rPr lang="en-US" sz="2400" b="1" u="sng" dirty="0" smtClean="0"/>
            <a:t>Show</a:t>
          </a:r>
        </a:p>
        <a:p>
          <a:pPr algn="l"/>
          <a:r>
            <a:rPr lang="en-US" sz="2000" dirty="0" smtClean="0"/>
            <a:t>Drawings, calculations, notes, photographs, engineering reports, engineering correspondence.</a:t>
          </a:r>
          <a:endParaRPr lang="en-US" sz="2000" dirty="0"/>
        </a:p>
      </dgm:t>
    </dgm:pt>
    <dgm:pt modelId="{D8A74E93-0768-49FC-9806-0AB93CE1E1BC}" type="parTrans" cxnId="{57C12EE3-7980-46AE-A148-D42D5B6C4FAE}">
      <dgm:prSet/>
      <dgm:spPr/>
      <dgm:t>
        <a:bodyPr/>
        <a:lstStyle/>
        <a:p>
          <a:endParaRPr lang="en-US" sz="2000"/>
        </a:p>
      </dgm:t>
    </dgm:pt>
    <dgm:pt modelId="{A60C3803-130D-4EB8-BE0C-62361A2A66B5}" type="sibTrans" cxnId="{57C12EE3-7980-46AE-A148-D42D5B6C4FAE}">
      <dgm:prSet/>
      <dgm:spPr/>
      <dgm:t>
        <a:bodyPr/>
        <a:lstStyle/>
        <a:p>
          <a:endParaRPr lang="en-US" sz="2000"/>
        </a:p>
      </dgm:t>
    </dgm:pt>
    <dgm:pt modelId="{3985F357-12DE-4883-955E-5E41724C3B9D}">
      <dgm:prSet phldrT="[Text]" custT="1"/>
      <dgm:spPr/>
      <dgm:t>
        <a:bodyPr anchor="t" anchorCtr="0"/>
        <a:lstStyle/>
        <a:p>
          <a:pPr algn="ctr"/>
          <a:r>
            <a:rPr lang="en-US" sz="2400" b="1" u="sng" dirty="0" smtClean="0"/>
            <a:t>Tell</a:t>
          </a:r>
        </a:p>
        <a:p>
          <a:pPr algn="r"/>
          <a:r>
            <a:rPr lang="en-US" sz="2000" dirty="0" smtClean="0"/>
            <a:t>Describe the work you did. What the goal was, what your responsibilities were, what you did (specifically, and in technical detail), what the outcome was.</a:t>
          </a:r>
          <a:endParaRPr lang="en-US" sz="2000" dirty="0"/>
        </a:p>
      </dgm:t>
    </dgm:pt>
    <dgm:pt modelId="{9163E0AD-FF1F-4BA3-B910-E8DF80E06209}" type="parTrans" cxnId="{5602CF02-097B-442E-B735-5257A9C26AB7}">
      <dgm:prSet/>
      <dgm:spPr/>
      <dgm:t>
        <a:bodyPr/>
        <a:lstStyle/>
        <a:p>
          <a:endParaRPr lang="en-US" sz="2000"/>
        </a:p>
      </dgm:t>
    </dgm:pt>
    <dgm:pt modelId="{6C14EA47-7CE9-4C23-A8FD-026613B3CAF0}" type="sibTrans" cxnId="{5602CF02-097B-442E-B735-5257A9C26AB7}">
      <dgm:prSet/>
      <dgm:spPr/>
      <dgm:t>
        <a:bodyPr/>
        <a:lstStyle/>
        <a:p>
          <a:endParaRPr lang="en-US" sz="2000"/>
        </a:p>
      </dgm:t>
    </dgm:pt>
    <dgm:pt modelId="{985E03F9-B2C1-49D9-B713-3A3D287E2801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anchor="b" anchorCtr="0"/>
        <a:lstStyle/>
        <a:p>
          <a:pPr algn="ctr"/>
          <a:r>
            <a:rPr lang="en-US" sz="2400" b="1" u="sng" dirty="0" smtClean="0"/>
            <a:t>Organize</a:t>
          </a:r>
        </a:p>
        <a:p>
          <a:pPr algn="l"/>
          <a:r>
            <a:rPr lang="en-US" sz="2000" dirty="0" smtClean="0"/>
            <a:t>Choose an order/arrangement that makes sense: chronological, by project, by location, something else?</a:t>
          </a:r>
          <a:endParaRPr lang="en-US" sz="2000" dirty="0"/>
        </a:p>
      </dgm:t>
    </dgm:pt>
    <dgm:pt modelId="{99868971-C04A-4DE2-9884-DA992602B722}" type="parTrans" cxnId="{6025E424-056F-4FD3-9006-75FA22FDD87A}">
      <dgm:prSet/>
      <dgm:spPr/>
      <dgm:t>
        <a:bodyPr/>
        <a:lstStyle/>
        <a:p>
          <a:endParaRPr lang="en-US" sz="2000"/>
        </a:p>
      </dgm:t>
    </dgm:pt>
    <dgm:pt modelId="{F9657263-B3A7-4314-91A2-61ECFCC890D4}" type="sibTrans" cxnId="{6025E424-056F-4FD3-9006-75FA22FDD87A}">
      <dgm:prSet/>
      <dgm:spPr/>
      <dgm:t>
        <a:bodyPr/>
        <a:lstStyle/>
        <a:p>
          <a:endParaRPr lang="en-US" sz="2000"/>
        </a:p>
      </dgm:t>
    </dgm:pt>
    <dgm:pt modelId="{F84C72A8-C566-4E3B-90CF-77796200F515}">
      <dgm:prSet phldrT="[Text]" custT="1"/>
      <dgm:spPr/>
      <dgm:t>
        <a:bodyPr anchor="b" anchorCtr="0"/>
        <a:lstStyle/>
        <a:p>
          <a:pPr algn="ctr"/>
          <a:r>
            <a:rPr lang="en-US" sz="2400" b="1" u="sng" dirty="0" smtClean="0"/>
            <a:t>Make it Look Professional</a:t>
          </a:r>
        </a:p>
        <a:p>
          <a:pPr algn="r"/>
          <a:r>
            <a:rPr lang="en-US" sz="2000" dirty="0" smtClean="0"/>
            <a:t>Let Word or Google Docs do the hard work of sections, headings, captions, etc. Don’t make your table of contents by hand.</a:t>
          </a:r>
          <a:endParaRPr lang="en-US" sz="2000" dirty="0"/>
        </a:p>
      </dgm:t>
    </dgm:pt>
    <dgm:pt modelId="{84D8F63D-678B-4E4B-8C55-38D3D4D0C954}" type="parTrans" cxnId="{1948CCF8-80D3-4C32-8AD4-4346EE45E784}">
      <dgm:prSet/>
      <dgm:spPr/>
      <dgm:t>
        <a:bodyPr/>
        <a:lstStyle/>
        <a:p>
          <a:endParaRPr lang="en-US" sz="2000"/>
        </a:p>
      </dgm:t>
    </dgm:pt>
    <dgm:pt modelId="{F852F281-5014-408D-A7C4-8EF02C91F627}" type="sibTrans" cxnId="{1948CCF8-80D3-4C32-8AD4-4346EE45E784}">
      <dgm:prSet/>
      <dgm:spPr/>
      <dgm:t>
        <a:bodyPr/>
        <a:lstStyle/>
        <a:p>
          <a:endParaRPr lang="en-US" sz="2000"/>
        </a:p>
      </dgm:t>
    </dgm:pt>
    <dgm:pt modelId="{A9FB8329-E55D-4610-BDB4-F0714196E8C8}" type="pres">
      <dgm:prSet presAssocID="{09F4C7DB-7D62-42B4-B76E-4D4D705EA76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2CBBD-0724-410D-AB4F-F4268B497ED6}" type="pres">
      <dgm:prSet presAssocID="{09F4C7DB-7D62-42B4-B76E-4D4D705EA766}" presName="matrix" presStyleCnt="0"/>
      <dgm:spPr/>
    </dgm:pt>
    <dgm:pt modelId="{442C73E5-A99B-4152-881D-B3D90A5A4D81}" type="pres">
      <dgm:prSet presAssocID="{09F4C7DB-7D62-42B4-B76E-4D4D705EA766}" presName="tile1" presStyleLbl="node1" presStyleIdx="0" presStyleCnt="4"/>
      <dgm:spPr/>
      <dgm:t>
        <a:bodyPr/>
        <a:lstStyle/>
        <a:p>
          <a:endParaRPr lang="en-US"/>
        </a:p>
      </dgm:t>
    </dgm:pt>
    <dgm:pt modelId="{34B4114C-81E2-4DB4-8D4C-94EAFE60F578}" type="pres">
      <dgm:prSet presAssocID="{09F4C7DB-7D62-42B4-B76E-4D4D705EA76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5E389-6F03-4069-A2A1-B2766088D3BD}" type="pres">
      <dgm:prSet presAssocID="{09F4C7DB-7D62-42B4-B76E-4D4D705EA766}" presName="tile2" presStyleLbl="node1" presStyleIdx="1" presStyleCnt="4"/>
      <dgm:spPr/>
      <dgm:t>
        <a:bodyPr/>
        <a:lstStyle/>
        <a:p>
          <a:endParaRPr lang="en-US"/>
        </a:p>
      </dgm:t>
    </dgm:pt>
    <dgm:pt modelId="{2C60FFB0-6E19-4E1E-AE80-78CBF0F1FD16}" type="pres">
      <dgm:prSet presAssocID="{09F4C7DB-7D62-42B4-B76E-4D4D705EA76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E52F4-F344-4995-B76A-889C03423DAA}" type="pres">
      <dgm:prSet presAssocID="{09F4C7DB-7D62-42B4-B76E-4D4D705EA766}" presName="tile3" presStyleLbl="node1" presStyleIdx="2" presStyleCnt="4"/>
      <dgm:spPr/>
      <dgm:t>
        <a:bodyPr/>
        <a:lstStyle/>
        <a:p>
          <a:endParaRPr lang="en-US"/>
        </a:p>
      </dgm:t>
    </dgm:pt>
    <dgm:pt modelId="{CA8F6195-E932-4549-A31E-9DAD795ED018}" type="pres">
      <dgm:prSet presAssocID="{09F4C7DB-7D62-42B4-B76E-4D4D705EA76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67691-8997-45F9-8646-E44966300F64}" type="pres">
      <dgm:prSet presAssocID="{09F4C7DB-7D62-42B4-B76E-4D4D705EA766}" presName="tile4" presStyleLbl="node1" presStyleIdx="3" presStyleCnt="4"/>
      <dgm:spPr/>
      <dgm:t>
        <a:bodyPr/>
        <a:lstStyle/>
        <a:p>
          <a:endParaRPr lang="en-US"/>
        </a:p>
      </dgm:t>
    </dgm:pt>
    <dgm:pt modelId="{CE090F6C-6AF2-4DBA-B1DB-5170AC978707}" type="pres">
      <dgm:prSet presAssocID="{09F4C7DB-7D62-42B4-B76E-4D4D705EA76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2CE0C-90FF-45E9-A96C-C63040095AEC}" type="pres">
      <dgm:prSet presAssocID="{09F4C7DB-7D62-42B4-B76E-4D4D705EA766}" presName="centerTile" presStyleLbl="fgShp" presStyleIdx="0" presStyleCnt="1" custScaleX="105820" custScaleY="1032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A7495-412E-4110-9603-99AD078ADF13}" srcId="{09F4C7DB-7D62-42B4-B76E-4D4D705EA766}" destId="{741B9360-E0F0-4570-B0B9-065650832D71}" srcOrd="0" destOrd="0" parTransId="{D638D9B2-7A07-48C8-BD68-A0D38F7F0B19}" sibTransId="{FDE8C580-2C54-4D54-AF78-21CB278125CC}"/>
    <dgm:cxn modelId="{313593DA-A28B-406E-BE58-9440DEE54AFD}" type="presOf" srcId="{42D41126-6DA2-40F9-A6CF-BF100CF129FB}" destId="{442C73E5-A99B-4152-881D-B3D90A5A4D81}" srcOrd="0" destOrd="0" presId="urn:microsoft.com/office/officeart/2005/8/layout/matrix1"/>
    <dgm:cxn modelId="{3B33C3BE-B98F-42BA-AC50-8691240F7AFE}" type="presOf" srcId="{985E03F9-B2C1-49D9-B713-3A3D287E2801}" destId="{3B1E52F4-F344-4995-B76A-889C03423DAA}" srcOrd="0" destOrd="0" presId="urn:microsoft.com/office/officeart/2005/8/layout/matrix1"/>
    <dgm:cxn modelId="{10FF8A29-117E-445A-ACFB-4AB38E584E30}" type="presOf" srcId="{3985F357-12DE-4883-955E-5E41724C3B9D}" destId="{AF05E389-6F03-4069-A2A1-B2766088D3BD}" srcOrd="0" destOrd="0" presId="urn:microsoft.com/office/officeart/2005/8/layout/matrix1"/>
    <dgm:cxn modelId="{1948CCF8-80D3-4C32-8AD4-4346EE45E784}" srcId="{741B9360-E0F0-4570-B0B9-065650832D71}" destId="{F84C72A8-C566-4E3B-90CF-77796200F515}" srcOrd="3" destOrd="0" parTransId="{84D8F63D-678B-4E4B-8C55-38D3D4D0C954}" sibTransId="{F852F281-5014-408D-A7C4-8EF02C91F627}"/>
    <dgm:cxn modelId="{1031D59E-53C6-4464-B2B2-E3DCF53767CB}" type="presOf" srcId="{3985F357-12DE-4883-955E-5E41724C3B9D}" destId="{2C60FFB0-6E19-4E1E-AE80-78CBF0F1FD16}" srcOrd="1" destOrd="0" presId="urn:microsoft.com/office/officeart/2005/8/layout/matrix1"/>
    <dgm:cxn modelId="{5602CF02-097B-442E-B735-5257A9C26AB7}" srcId="{741B9360-E0F0-4570-B0B9-065650832D71}" destId="{3985F357-12DE-4883-955E-5E41724C3B9D}" srcOrd="1" destOrd="0" parTransId="{9163E0AD-FF1F-4BA3-B910-E8DF80E06209}" sibTransId="{6C14EA47-7CE9-4C23-A8FD-026613B3CAF0}"/>
    <dgm:cxn modelId="{D4C4F9C0-036E-4851-99AB-B902DD9F5A8B}" type="presOf" srcId="{985E03F9-B2C1-49D9-B713-3A3D287E2801}" destId="{CA8F6195-E932-4549-A31E-9DAD795ED018}" srcOrd="1" destOrd="0" presId="urn:microsoft.com/office/officeart/2005/8/layout/matrix1"/>
    <dgm:cxn modelId="{E3C2F0D9-B597-4059-ADF2-68EFAF19CB47}" type="presOf" srcId="{F84C72A8-C566-4E3B-90CF-77796200F515}" destId="{CE090F6C-6AF2-4DBA-B1DB-5170AC978707}" srcOrd="1" destOrd="0" presId="urn:microsoft.com/office/officeart/2005/8/layout/matrix1"/>
    <dgm:cxn modelId="{EDD55BE3-2D28-4EB4-B95D-CB9A7F8CAA79}" type="presOf" srcId="{F84C72A8-C566-4E3B-90CF-77796200F515}" destId="{9EB67691-8997-45F9-8646-E44966300F64}" srcOrd="0" destOrd="0" presId="urn:microsoft.com/office/officeart/2005/8/layout/matrix1"/>
    <dgm:cxn modelId="{6025E424-056F-4FD3-9006-75FA22FDD87A}" srcId="{741B9360-E0F0-4570-B0B9-065650832D71}" destId="{985E03F9-B2C1-49D9-B713-3A3D287E2801}" srcOrd="2" destOrd="0" parTransId="{99868971-C04A-4DE2-9884-DA992602B722}" sibTransId="{F9657263-B3A7-4314-91A2-61ECFCC890D4}"/>
    <dgm:cxn modelId="{D38CA1F0-0BAB-422E-9FC5-D24ECBA263B0}" type="presOf" srcId="{09F4C7DB-7D62-42B4-B76E-4D4D705EA766}" destId="{A9FB8329-E55D-4610-BDB4-F0714196E8C8}" srcOrd="0" destOrd="0" presId="urn:microsoft.com/office/officeart/2005/8/layout/matrix1"/>
    <dgm:cxn modelId="{6BF385BC-A1E5-4B41-9CC7-B3E6E8262281}" type="presOf" srcId="{741B9360-E0F0-4570-B0B9-065650832D71}" destId="{E4F2CE0C-90FF-45E9-A96C-C63040095AEC}" srcOrd="0" destOrd="0" presId="urn:microsoft.com/office/officeart/2005/8/layout/matrix1"/>
    <dgm:cxn modelId="{AD22F5E5-3357-4170-8CDC-743447177BCC}" type="presOf" srcId="{42D41126-6DA2-40F9-A6CF-BF100CF129FB}" destId="{34B4114C-81E2-4DB4-8D4C-94EAFE60F578}" srcOrd="1" destOrd="0" presId="urn:microsoft.com/office/officeart/2005/8/layout/matrix1"/>
    <dgm:cxn modelId="{57C12EE3-7980-46AE-A148-D42D5B6C4FAE}" srcId="{741B9360-E0F0-4570-B0B9-065650832D71}" destId="{42D41126-6DA2-40F9-A6CF-BF100CF129FB}" srcOrd="0" destOrd="0" parTransId="{D8A74E93-0768-49FC-9806-0AB93CE1E1BC}" sibTransId="{A60C3803-130D-4EB8-BE0C-62361A2A66B5}"/>
    <dgm:cxn modelId="{B93B22A3-D478-4F9C-BE12-08C6E6419CD9}" type="presParOf" srcId="{A9FB8329-E55D-4610-BDB4-F0714196E8C8}" destId="{21E2CBBD-0724-410D-AB4F-F4268B497ED6}" srcOrd="0" destOrd="0" presId="urn:microsoft.com/office/officeart/2005/8/layout/matrix1"/>
    <dgm:cxn modelId="{A1C18A4F-CC60-4820-901F-2C70950016F5}" type="presParOf" srcId="{21E2CBBD-0724-410D-AB4F-F4268B497ED6}" destId="{442C73E5-A99B-4152-881D-B3D90A5A4D81}" srcOrd="0" destOrd="0" presId="urn:microsoft.com/office/officeart/2005/8/layout/matrix1"/>
    <dgm:cxn modelId="{C3A517DA-D853-4095-89D8-1E859DA0EE67}" type="presParOf" srcId="{21E2CBBD-0724-410D-AB4F-F4268B497ED6}" destId="{34B4114C-81E2-4DB4-8D4C-94EAFE60F578}" srcOrd="1" destOrd="0" presId="urn:microsoft.com/office/officeart/2005/8/layout/matrix1"/>
    <dgm:cxn modelId="{33131A92-E172-4C94-A0C3-2BF483006CB0}" type="presParOf" srcId="{21E2CBBD-0724-410D-AB4F-F4268B497ED6}" destId="{AF05E389-6F03-4069-A2A1-B2766088D3BD}" srcOrd="2" destOrd="0" presId="urn:microsoft.com/office/officeart/2005/8/layout/matrix1"/>
    <dgm:cxn modelId="{E76E7C59-5519-41BE-92FD-AA3ADF9332A7}" type="presParOf" srcId="{21E2CBBD-0724-410D-AB4F-F4268B497ED6}" destId="{2C60FFB0-6E19-4E1E-AE80-78CBF0F1FD16}" srcOrd="3" destOrd="0" presId="urn:microsoft.com/office/officeart/2005/8/layout/matrix1"/>
    <dgm:cxn modelId="{4DD15A88-5905-4D47-8C53-FEDEB5B8C596}" type="presParOf" srcId="{21E2CBBD-0724-410D-AB4F-F4268B497ED6}" destId="{3B1E52F4-F344-4995-B76A-889C03423DAA}" srcOrd="4" destOrd="0" presId="urn:microsoft.com/office/officeart/2005/8/layout/matrix1"/>
    <dgm:cxn modelId="{D7FD153E-6C7B-4045-8E1E-E97116E68DE4}" type="presParOf" srcId="{21E2CBBD-0724-410D-AB4F-F4268B497ED6}" destId="{CA8F6195-E932-4549-A31E-9DAD795ED018}" srcOrd="5" destOrd="0" presId="urn:microsoft.com/office/officeart/2005/8/layout/matrix1"/>
    <dgm:cxn modelId="{5458BD68-D92F-420C-814D-25E6597EB92A}" type="presParOf" srcId="{21E2CBBD-0724-410D-AB4F-F4268B497ED6}" destId="{9EB67691-8997-45F9-8646-E44966300F64}" srcOrd="6" destOrd="0" presId="urn:microsoft.com/office/officeart/2005/8/layout/matrix1"/>
    <dgm:cxn modelId="{AE860EEA-63F2-4A0F-B7DE-24039AA149AC}" type="presParOf" srcId="{21E2CBBD-0724-410D-AB4F-F4268B497ED6}" destId="{CE090F6C-6AF2-4DBA-B1DB-5170AC978707}" srcOrd="7" destOrd="0" presId="urn:microsoft.com/office/officeart/2005/8/layout/matrix1"/>
    <dgm:cxn modelId="{A0F00320-57BF-4A4A-8446-F3040284E754}" type="presParOf" srcId="{A9FB8329-E55D-4610-BDB4-F0714196E8C8}" destId="{E4F2CE0C-90FF-45E9-A96C-C63040095AE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F5BA6-1A65-48AF-97E3-3DD0E91673F6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29F83298-7CCD-4361-AAA7-FA91FE97E24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Apply for Internships</a:t>
          </a:r>
          <a:endParaRPr lang="en-US" sz="3200" kern="1200" dirty="0"/>
        </a:p>
      </dsp:txBody>
      <dsp:txXfrm>
        <a:off x="8061" y="5979"/>
        <a:ext cx="3034531" cy="1820718"/>
      </dsp:txXfrm>
    </dsp:sp>
    <dsp:sp modelId="{9F399949-7AFF-4D6B-A869-F5400B8D04D5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E61753F6-3626-49C3-9A24-7385F99A9E7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Interview for Internships</a:t>
          </a:r>
          <a:endParaRPr lang="en-US" sz="3200" kern="1200" dirty="0"/>
        </a:p>
      </dsp:txBody>
      <dsp:txXfrm>
        <a:off x="3740534" y="5979"/>
        <a:ext cx="3034531" cy="1820718"/>
      </dsp:txXfrm>
    </dsp:sp>
    <dsp:sp modelId="{E930DBC4-7657-4D35-9E73-C403E35CDAF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9056DD89-03C2-4E8B-B13E-8AD0EFB8DB1D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Internship!</a:t>
          </a:r>
          <a:endParaRPr lang="en-US" sz="3200" kern="1200" dirty="0"/>
        </a:p>
      </dsp:txBody>
      <dsp:txXfrm>
        <a:off x="7473007" y="5979"/>
        <a:ext cx="3034531" cy="1820718"/>
      </dsp:txXfrm>
    </dsp:sp>
    <dsp:sp modelId="{434478B3-3097-4B79-83F5-F928B748B53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E19B1AE1-6978-4AC1-A1D2-C4F29BCFBD6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Approval for Internship</a:t>
          </a:r>
          <a:endParaRPr lang="en-US" sz="3200" kern="1200" dirty="0"/>
        </a:p>
      </dsp:txBody>
      <dsp:txXfrm>
        <a:off x="8061" y="2524640"/>
        <a:ext cx="3034531" cy="1820718"/>
      </dsp:txXfrm>
    </dsp:sp>
    <dsp:sp modelId="{0CAA2F54-FC5B-45D7-B9D1-4DA739BCCDF8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3431509"/>
        <a:ext cx="34897" cy="6979"/>
      </dsp:txXfrm>
    </dsp:sp>
    <dsp:sp modelId="{3F660184-106C-4625-907A-EFA4C799C326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Complete the Internship</a:t>
          </a:r>
          <a:endParaRPr lang="en-US" sz="3200" kern="1200" dirty="0"/>
        </a:p>
      </dsp:txBody>
      <dsp:txXfrm>
        <a:off x="3740534" y="2524640"/>
        <a:ext cx="3034531" cy="1820718"/>
      </dsp:txXfrm>
    </dsp:sp>
    <dsp:sp modelId="{19EB4FBE-CFAB-4B84-B193-933EC68D79EA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Write Internship Report</a:t>
          </a:r>
          <a:endParaRPr lang="en-US" sz="3200" kern="1200" dirty="0"/>
        </a:p>
      </dsp:txBody>
      <dsp:txXfrm>
        <a:off x="7473007" y="2524640"/>
        <a:ext cx="3034531" cy="1820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F5BA6-1A65-48AF-97E3-3DD0E91673F6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29F83298-7CCD-4361-AAA7-FA91FE97E24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Apply for Internships</a:t>
          </a:r>
          <a:endParaRPr lang="en-US" sz="3200" kern="1200" dirty="0"/>
        </a:p>
      </dsp:txBody>
      <dsp:txXfrm>
        <a:off x="8061" y="5979"/>
        <a:ext cx="3034531" cy="1820718"/>
      </dsp:txXfrm>
    </dsp:sp>
    <dsp:sp modelId="{9F399949-7AFF-4D6B-A869-F5400B8D04D5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E61753F6-3626-49C3-9A24-7385F99A9E7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Interview for Internships</a:t>
          </a:r>
          <a:endParaRPr lang="en-US" sz="3200" kern="1200" dirty="0"/>
        </a:p>
      </dsp:txBody>
      <dsp:txXfrm>
        <a:off x="3740534" y="5979"/>
        <a:ext cx="3034531" cy="1820718"/>
      </dsp:txXfrm>
    </dsp:sp>
    <dsp:sp modelId="{E930DBC4-7657-4D35-9E73-C403E35CDAF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9056DD89-03C2-4E8B-B13E-8AD0EFB8DB1D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Internship!</a:t>
          </a:r>
          <a:endParaRPr lang="en-US" sz="3200" kern="1200" dirty="0"/>
        </a:p>
      </dsp:txBody>
      <dsp:txXfrm>
        <a:off x="7473007" y="5979"/>
        <a:ext cx="3034531" cy="1820718"/>
      </dsp:txXfrm>
    </dsp:sp>
    <dsp:sp modelId="{434478B3-3097-4B79-83F5-F928B748B53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E19B1AE1-6978-4AC1-A1D2-C4F29BCFBD6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Approval for Internship</a:t>
          </a:r>
          <a:endParaRPr lang="en-US" sz="3200" kern="1200" dirty="0"/>
        </a:p>
      </dsp:txBody>
      <dsp:txXfrm>
        <a:off x="8061" y="2524640"/>
        <a:ext cx="3034531" cy="1820718"/>
      </dsp:txXfrm>
    </dsp:sp>
    <dsp:sp modelId="{0CAA2F54-FC5B-45D7-B9D1-4DA739BCCDF8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3431509"/>
        <a:ext cx="34897" cy="6979"/>
      </dsp:txXfrm>
    </dsp:sp>
    <dsp:sp modelId="{3F660184-106C-4625-907A-EFA4C799C326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Complete the Internship</a:t>
          </a:r>
          <a:endParaRPr lang="en-US" sz="3200" kern="1200" dirty="0"/>
        </a:p>
      </dsp:txBody>
      <dsp:txXfrm>
        <a:off x="3740534" y="2524640"/>
        <a:ext cx="3034531" cy="1820718"/>
      </dsp:txXfrm>
    </dsp:sp>
    <dsp:sp modelId="{19EB4FBE-CFAB-4B84-B193-933EC68D79EA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Write Internship Report</a:t>
          </a:r>
          <a:endParaRPr lang="en-US" sz="3200" kern="1200" dirty="0"/>
        </a:p>
      </dsp:txBody>
      <dsp:txXfrm>
        <a:off x="7473007" y="2524640"/>
        <a:ext cx="3034531" cy="18207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93E0A-C227-4955-A5A3-2DED8B7B6DD7}">
      <dsp:nvSpPr>
        <dsp:cNvPr id="0" name=""/>
        <dsp:cNvSpPr/>
      </dsp:nvSpPr>
      <dsp:spPr>
        <a:xfrm>
          <a:off x="61452" y="2975"/>
          <a:ext cx="5029217" cy="2005563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Mechanical Engineering</a:t>
          </a: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Mike Aversa: </a:t>
          </a:r>
          <a:r>
            <a:rPr lang="en-US" sz="2500" kern="1200" dirty="0" err="1" smtClean="0"/>
            <a:t>Precipart</a:t>
          </a:r>
          <a:r>
            <a:rPr lang="en-US" sz="2500" kern="1200" dirty="0" smtClean="0"/>
            <a:t> Corporation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Victoria Feeney: </a:t>
          </a:r>
          <a:r>
            <a:rPr lang="en-US" sz="2500" kern="1200" dirty="0" smtClean="0"/>
            <a:t>Leviton Manufacturing, R&amp;S United Services</a:t>
          </a:r>
          <a:endParaRPr lang="en-US" sz="2500" kern="1200" dirty="0" smtClean="0"/>
        </a:p>
      </dsp:txBody>
      <dsp:txXfrm>
        <a:off x="61452" y="2975"/>
        <a:ext cx="5029217" cy="2005563"/>
      </dsp:txXfrm>
    </dsp:sp>
    <dsp:sp modelId="{B987122A-ED9E-46FC-AE6B-79F49C46F14C}">
      <dsp:nvSpPr>
        <dsp:cNvPr id="0" name=""/>
        <dsp:cNvSpPr/>
      </dsp:nvSpPr>
      <dsp:spPr>
        <a:xfrm>
          <a:off x="5424930" y="2975"/>
          <a:ext cx="5029217" cy="200556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Facilities Engineering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None (Sorry!)</a:t>
          </a:r>
          <a:endParaRPr lang="en-US" sz="2500" kern="1200" dirty="0"/>
        </a:p>
      </dsp:txBody>
      <dsp:txXfrm>
        <a:off x="5424930" y="2975"/>
        <a:ext cx="5029217" cy="2005563"/>
      </dsp:txXfrm>
    </dsp:sp>
    <dsp:sp modelId="{31AC79EB-5C1F-4E8B-B241-BD04A02E424F}">
      <dsp:nvSpPr>
        <dsp:cNvPr id="0" name=""/>
        <dsp:cNvSpPr/>
      </dsp:nvSpPr>
      <dsp:spPr>
        <a:xfrm>
          <a:off x="61469" y="2342799"/>
          <a:ext cx="5029183" cy="2005563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Electrical </a:t>
          </a:r>
          <a:r>
            <a:rPr lang="en-US" sz="2500" b="1" kern="1200" dirty="0" smtClean="0"/>
            <a:t>Engineering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Demetri </a:t>
          </a:r>
          <a:r>
            <a:rPr lang="en-US" sz="2500" b="0" kern="1200" dirty="0" err="1" smtClean="0"/>
            <a:t>Gatanas</a:t>
          </a:r>
          <a:r>
            <a:rPr lang="en-US" sz="2500" b="0" kern="1200" dirty="0" smtClean="0"/>
            <a:t>: </a:t>
          </a:r>
          <a:r>
            <a:rPr lang="en-US" sz="2500" kern="1200" dirty="0" smtClean="0"/>
            <a:t>Metropolis Electric, MG Engineering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err="1" smtClean="0"/>
            <a:t>Rakad</a:t>
          </a:r>
          <a:r>
            <a:rPr lang="en-US" sz="2500" b="0" kern="1200" dirty="0" smtClean="0"/>
            <a:t> </a:t>
          </a:r>
          <a:r>
            <a:rPr lang="en-US" sz="2500" b="0" kern="1200" dirty="0" err="1" smtClean="0"/>
            <a:t>Davod</a:t>
          </a:r>
          <a:r>
            <a:rPr lang="en-US" sz="2500" b="0" kern="1200" dirty="0" smtClean="0"/>
            <a:t>: PJS Electric</a:t>
          </a:r>
          <a:endParaRPr lang="en-US" sz="2500" b="0" kern="1200" dirty="0" smtClean="0"/>
        </a:p>
      </dsp:txBody>
      <dsp:txXfrm>
        <a:off x="61469" y="2342799"/>
        <a:ext cx="5029183" cy="2005563"/>
      </dsp:txXfrm>
    </dsp:sp>
    <dsp:sp modelId="{194DA4E8-DE67-4150-94DB-B673347C2DA8}">
      <dsp:nvSpPr>
        <dsp:cNvPr id="0" name=""/>
        <dsp:cNvSpPr/>
      </dsp:nvSpPr>
      <dsp:spPr>
        <a:xfrm>
          <a:off x="5424913" y="2342799"/>
          <a:ext cx="5029217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Naval </a:t>
          </a:r>
          <a:r>
            <a:rPr lang="en-US" sz="2500" b="1" kern="1200" dirty="0" smtClean="0"/>
            <a:t>Architecture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Bridget Stack: </a:t>
          </a:r>
          <a:r>
            <a:rPr lang="en-US" sz="2500" b="0" kern="1200" dirty="0" err="1" smtClean="0"/>
            <a:t>Amentum</a:t>
          </a:r>
          <a:r>
            <a:rPr lang="en-US" sz="2500" b="0" kern="1200" dirty="0" smtClean="0"/>
            <a:t>/NAVSEA</a:t>
          </a:r>
          <a:endParaRPr lang="en-US" sz="2500" b="0" kern="1200" dirty="0" smtClean="0"/>
        </a:p>
      </dsp:txBody>
      <dsp:txXfrm>
        <a:off x="5424913" y="2342799"/>
        <a:ext cx="5029217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F3047-7A22-41AC-BC84-1597663C034E}">
      <dsp:nvSpPr>
        <dsp:cNvPr id="0" name=""/>
        <dsp:cNvSpPr/>
      </dsp:nvSpPr>
      <dsp:spPr>
        <a:xfrm>
          <a:off x="5230" y="252264"/>
          <a:ext cx="2378024" cy="1345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Prepare to Apply</a:t>
          </a:r>
          <a:endParaRPr lang="en-US" sz="2300" kern="1200" dirty="0"/>
        </a:p>
      </dsp:txBody>
      <dsp:txXfrm>
        <a:off x="5230" y="252264"/>
        <a:ext cx="2378024" cy="897058"/>
      </dsp:txXfrm>
    </dsp:sp>
    <dsp:sp modelId="{3AB38516-D2ED-4F70-897E-F61F3B1E94C3}">
      <dsp:nvSpPr>
        <dsp:cNvPr id="0" name=""/>
        <dsp:cNvSpPr/>
      </dsp:nvSpPr>
      <dsp:spPr>
        <a:xfrm>
          <a:off x="492295" y="1149323"/>
          <a:ext cx="2378024" cy="294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Prepare resume (text and PDF)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Determine </a:t>
          </a:r>
          <a:r>
            <a:rPr lang="en-US" sz="2300" u="sng" kern="1200" dirty="0" smtClean="0"/>
            <a:t>your</a:t>
          </a:r>
          <a:r>
            <a:rPr lang="en-US" sz="2300" u="none" kern="1200" dirty="0" smtClean="0"/>
            <a:t> requirements</a:t>
          </a:r>
          <a:endParaRPr lang="en-US" sz="2300" u="sng" kern="1200" dirty="0"/>
        </a:p>
      </dsp:txBody>
      <dsp:txXfrm>
        <a:off x="561945" y="1218973"/>
        <a:ext cx="2238724" cy="2810450"/>
      </dsp:txXfrm>
    </dsp:sp>
    <dsp:sp modelId="{4B882DD8-ADFB-4E57-84EE-B3D5B3AE5E8C}">
      <dsp:nvSpPr>
        <dsp:cNvPr id="0" name=""/>
        <dsp:cNvSpPr/>
      </dsp:nvSpPr>
      <dsp:spPr>
        <a:xfrm>
          <a:off x="2743754" y="404764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743754" y="523176"/>
        <a:ext cx="586641" cy="355235"/>
      </dsp:txXfrm>
    </dsp:sp>
    <dsp:sp modelId="{FC075DA4-D1B8-4C9C-9108-26E7DA66F2E6}">
      <dsp:nvSpPr>
        <dsp:cNvPr id="0" name=""/>
        <dsp:cNvSpPr/>
      </dsp:nvSpPr>
      <dsp:spPr>
        <a:xfrm>
          <a:off x="3825254" y="252264"/>
          <a:ext cx="2378024" cy="1345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Find Internships</a:t>
          </a:r>
          <a:endParaRPr lang="en-US" sz="2300" kern="1200" dirty="0"/>
        </a:p>
      </dsp:txBody>
      <dsp:txXfrm>
        <a:off x="3825254" y="252264"/>
        <a:ext cx="2378024" cy="897058"/>
      </dsp:txXfrm>
    </dsp:sp>
    <dsp:sp modelId="{EF5B66BF-E933-45B1-BED2-65A7C555E87E}">
      <dsp:nvSpPr>
        <dsp:cNvPr id="0" name=""/>
        <dsp:cNvSpPr/>
      </dsp:nvSpPr>
      <dsp:spPr>
        <a:xfrm>
          <a:off x="4312320" y="1149323"/>
          <a:ext cx="2378024" cy="294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Indeed.com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Linkedin.com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Purple Briefcase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Individual companies’ websites</a:t>
          </a:r>
          <a:endParaRPr lang="en-US" sz="2300" kern="1200" dirty="0"/>
        </a:p>
      </dsp:txBody>
      <dsp:txXfrm>
        <a:off x="4381970" y="1218973"/>
        <a:ext cx="2238724" cy="2810450"/>
      </dsp:txXfrm>
    </dsp:sp>
    <dsp:sp modelId="{32D905AD-175B-4FE5-B759-638B707A63F5}">
      <dsp:nvSpPr>
        <dsp:cNvPr id="0" name=""/>
        <dsp:cNvSpPr/>
      </dsp:nvSpPr>
      <dsp:spPr>
        <a:xfrm>
          <a:off x="6563779" y="404764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563779" y="523176"/>
        <a:ext cx="586641" cy="355235"/>
      </dsp:txXfrm>
    </dsp:sp>
    <dsp:sp modelId="{55F2A454-C9C7-47A1-BFFA-F67DFECAACCA}">
      <dsp:nvSpPr>
        <dsp:cNvPr id="0" name=""/>
        <dsp:cNvSpPr/>
      </dsp:nvSpPr>
      <dsp:spPr>
        <a:xfrm>
          <a:off x="7645279" y="252264"/>
          <a:ext cx="2378024" cy="1345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Apply for Internships</a:t>
          </a:r>
          <a:endParaRPr lang="en-US" sz="2300" kern="1200" dirty="0"/>
        </a:p>
      </dsp:txBody>
      <dsp:txXfrm>
        <a:off x="7645279" y="252264"/>
        <a:ext cx="2378024" cy="897058"/>
      </dsp:txXfrm>
    </dsp:sp>
    <dsp:sp modelId="{DF613521-66AD-4321-ACB7-3D6E0A597B1E}">
      <dsp:nvSpPr>
        <dsp:cNvPr id="0" name=""/>
        <dsp:cNvSpPr/>
      </dsp:nvSpPr>
      <dsp:spPr>
        <a:xfrm>
          <a:off x="8132345" y="1149323"/>
          <a:ext cx="2378024" cy="294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Keep spreadsheet of all applications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Respond promptly and professionally</a:t>
          </a:r>
          <a:endParaRPr lang="en-US" sz="2300" kern="1200" dirty="0"/>
        </a:p>
      </dsp:txBody>
      <dsp:txXfrm>
        <a:off x="8201995" y="1218973"/>
        <a:ext cx="2238724" cy="2810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DF319-95D0-44F8-A27A-C9C15D8EA162}">
      <dsp:nvSpPr>
        <dsp:cNvPr id="0" name=""/>
        <dsp:cNvSpPr/>
      </dsp:nvSpPr>
      <dsp:spPr>
        <a:xfrm>
          <a:off x="3286" y="16031"/>
          <a:ext cx="3203971" cy="1014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Where to go for help</a:t>
          </a:r>
          <a:endParaRPr lang="en-US" sz="2800" kern="1200" dirty="0"/>
        </a:p>
      </dsp:txBody>
      <dsp:txXfrm>
        <a:off x="3286" y="16031"/>
        <a:ext cx="3203971" cy="1014295"/>
      </dsp:txXfrm>
    </dsp:sp>
    <dsp:sp modelId="{48E84AFE-E999-45AE-B5D5-388CD0C779F4}">
      <dsp:nvSpPr>
        <dsp:cNvPr id="0" name=""/>
        <dsp:cNvSpPr/>
      </dsp:nvSpPr>
      <dsp:spPr>
        <a:xfrm>
          <a:off x="3286" y="1030326"/>
          <a:ext cx="3203971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Career Services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Links in “Finding an Internship” document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Internship Coordinator (Kimberly </a:t>
          </a:r>
          <a:r>
            <a:rPr lang="en-US" sz="2800" kern="1200" dirty="0" err="1" smtClean="0"/>
            <a:t>Baclig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3286" y="1030326"/>
        <a:ext cx="3203971" cy="3304980"/>
      </dsp:txXfrm>
    </dsp:sp>
    <dsp:sp modelId="{618E36A1-E84B-449B-83E5-B7106306906C}">
      <dsp:nvSpPr>
        <dsp:cNvPr id="0" name=""/>
        <dsp:cNvSpPr/>
      </dsp:nvSpPr>
      <dsp:spPr>
        <a:xfrm>
          <a:off x="3655814" y="16031"/>
          <a:ext cx="3203971" cy="1014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How to Prepare</a:t>
          </a:r>
          <a:endParaRPr lang="en-US" sz="2800" kern="1200" dirty="0"/>
        </a:p>
      </dsp:txBody>
      <dsp:txXfrm>
        <a:off x="3655814" y="16031"/>
        <a:ext cx="3203971" cy="1014295"/>
      </dsp:txXfrm>
    </dsp:sp>
    <dsp:sp modelId="{8245107F-ADB9-4B5C-81D4-D238123B321E}">
      <dsp:nvSpPr>
        <dsp:cNvPr id="0" name=""/>
        <dsp:cNvSpPr/>
      </dsp:nvSpPr>
      <dsp:spPr>
        <a:xfrm>
          <a:off x="3655814" y="1030326"/>
          <a:ext cx="3203971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Review your own resume!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List examples of projects and work you’ve done</a:t>
          </a:r>
          <a:endParaRPr lang="en-US" sz="2800" kern="1200" dirty="0"/>
        </a:p>
      </dsp:txBody>
      <dsp:txXfrm>
        <a:off x="3655814" y="1030326"/>
        <a:ext cx="3203971" cy="3304980"/>
      </dsp:txXfrm>
    </dsp:sp>
    <dsp:sp modelId="{AB39FCD5-6CE8-46BB-8A7F-DE805A8B4CF5}">
      <dsp:nvSpPr>
        <dsp:cNvPr id="0" name=""/>
        <dsp:cNvSpPr/>
      </dsp:nvSpPr>
      <dsp:spPr>
        <a:xfrm>
          <a:off x="7308342" y="16031"/>
          <a:ext cx="3203971" cy="1014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Interview</a:t>
          </a:r>
          <a:endParaRPr lang="en-US" sz="2800" kern="1200" dirty="0"/>
        </a:p>
      </dsp:txBody>
      <dsp:txXfrm>
        <a:off x="7308342" y="16031"/>
        <a:ext cx="3203971" cy="1014295"/>
      </dsp:txXfrm>
    </dsp:sp>
    <dsp:sp modelId="{E79A6A63-A049-4EDB-8C89-74AFB7C4DCDC}">
      <dsp:nvSpPr>
        <dsp:cNvPr id="0" name=""/>
        <dsp:cNvSpPr/>
      </dsp:nvSpPr>
      <dsp:spPr>
        <a:xfrm>
          <a:off x="7308342" y="1030326"/>
          <a:ext cx="3203971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Dress professionally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Be on time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Bring a small notebook + pen</a:t>
          </a:r>
          <a:endParaRPr lang="en-US" sz="2800" kern="1200" dirty="0"/>
        </a:p>
      </dsp:txBody>
      <dsp:txXfrm>
        <a:off x="7308342" y="1030326"/>
        <a:ext cx="3203971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EA312-EAEF-47E1-B439-82011F291449}">
      <dsp:nvSpPr>
        <dsp:cNvPr id="0" name=""/>
        <dsp:cNvSpPr/>
      </dsp:nvSpPr>
      <dsp:spPr>
        <a:xfrm>
          <a:off x="51" y="26739"/>
          <a:ext cx="4913783" cy="103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Offer Letter</a:t>
          </a:r>
          <a:endParaRPr lang="en-US" sz="3600" kern="1200" dirty="0"/>
        </a:p>
      </dsp:txBody>
      <dsp:txXfrm>
        <a:off x="51" y="26739"/>
        <a:ext cx="4913783" cy="1036800"/>
      </dsp:txXfrm>
    </dsp:sp>
    <dsp:sp modelId="{DC9E972F-6169-47B1-A4D9-E42AC503F9F4}">
      <dsp:nvSpPr>
        <dsp:cNvPr id="0" name=""/>
        <dsp:cNvSpPr/>
      </dsp:nvSpPr>
      <dsp:spPr>
        <a:xfrm>
          <a:off x="51" y="1063539"/>
          <a:ext cx="4913783" cy="3261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Pay (there should be pay!)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Role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Supervisor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Dates and hours</a:t>
          </a:r>
          <a:endParaRPr lang="en-US" sz="3600" kern="1200" dirty="0"/>
        </a:p>
      </dsp:txBody>
      <dsp:txXfrm>
        <a:off x="51" y="1063539"/>
        <a:ext cx="4913783" cy="3261059"/>
      </dsp:txXfrm>
    </dsp:sp>
    <dsp:sp modelId="{E3044CFB-F640-4FC8-A006-6566C4B7057B}">
      <dsp:nvSpPr>
        <dsp:cNvPr id="0" name=""/>
        <dsp:cNvSpPr/>
      </dsp:nvSpPr>
      <dsp:spPr>
        <a:xfrm>
          <a:off x="5601764" y="26739"/>
          <a:ext cx="4913783" cy="1036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Required Forms</a:t>
          </a:r>
          <a:endParaRPr lang="en-US" sz="3600" kern="1200" dirty="0"/>
        </a:p>
      </dsp:txBody>
      <dsp:txXfrm>
        <a:off x="5601764" y="26739"/>
        <a:ext cx="4913783" cy="1036800"/>
      </dsp:txXfrm>
    </dsp:sp>
    <dsp:sp modelId="{073EF185-E116-4146-A098-CEA338D64031}">
      <dsp:nvSpPr>
        <dsp:cNvPr id="0" name=""/>
        <dsp:cNvSpPr/>
      </dsp:nvSpPr>
      <dsp:spPr>
        <a:xfrm>
          <a:off x="5601764" y="1063539"/>
          <a:ext cx="4913783" cy="32610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I-9 (ID + approval to work)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W-4 (taxes)</a:t>
          </a:r>
          <a:endParaRPr lang="en-US" sz="3600" kern="1200" dirty="0"/>
        </a:p>
      </dsp:txBody>
      <dsp:txXfrm>
        <a:off x="5601764" y="1063539"/>
        <a:ext cx="4913783" cy="3261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2485E-1D3F-4D28-952D-9F7E23D9CB53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Proposal template and form are provided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 info from job posting + offer letter</a:t>
          </a:r>
          <a:endParaRPr lang="en-US" sz="1500" kern="1200" dirty="0"/>
        </a:p>
      </dsp:txBody>
      <dsp:txXfrm>
        <a:off x="40012" y="1357292"/>
        <a:ext cx="2001220" cy="1269098"/>
      </dsp:txXfrm>
    </dsp:sp>
    <dsp:sp modelId="{C50DF21C-0946-42A6-8CB1-A8A56DE2CD77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AE3F3-BFFA-4929-88D1-18E1C32D7E9B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Prepare Proposal + Registration Form</a:t>
          </a:r>
          <a:endParaRPr lang="en-US" sz="1600" kern="1200" dirty="0"/>
        </a:p>
      </dsp:txBody>
      <dsp:txXfrm>
        <a:off x="484329" y="2687410"/>
        <a:ext cx="1805982" cy="692236"/>
      </dsp:txXfrm>
    </dsp:sp>
    <dsp:sp modelId="{E85DEE37-EE08-4734-A7F1-A1EF1AFFE977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91440" numCol="1" spcCol="1270" anchor="b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Do this </a:t>
          </a:r>
          <a:r>
            <a:rPr lang="en-US" sz="1500" u="sng" kern="1200" dirty="0" smtClean="0"/>
            <a:t>first</a:t>
          </a:r>
          <a:r>
            <a:rPr lang="en-US" sz="1500" u="none" kern="1200" dirty="0" smtClean="0"/>
            <a:t> in case of edits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They’ll make sure it meets requirements</a:t>
          </a:r>
          <a:endParaRPr lang="en-US" sz="1500" kern="1200" dirty="0"/>
        </a:p>
      </dsp:txBody>
      <dsp:txXfrm>
        <a:off x="2774420" y="1724946"/>
        <a:ext cx="2001220" cy="1269098"/>
      </dsp:txXfrm>
    </dsp:sp>
    <dsp:sp modelId="{9B3A2687-457D-4E49-A890-AC9E5585D941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3FE70-B4D1-4AF9-B137-AC63586F1C0E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Advisor Approval</a:t>
          </a:r>
          <a:endParaRPr lang="en-US" sz="1600" kern="1200" dirty="0"/>
        </a:p>
      </dsp:txBody>
      <dsp:txXfrm>
        <a:off x="3218736" y="971691"/>
        <a:ext cx="1805982" cy="692236"/>
      </dsp:txXfrm>
    </dsp:sp>
    <dsp:sp modelId="{5FA8F12E-1422-476C-9C87-619A5B24234E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They’ll make sure job description is accurate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They should evaluate you at the end</a:t>
          </a:r>
          <a:endParaRPr lang="en-US" sz="1500" kern="1200" dirty="0"/>
        </a:p>
      </dsp:txBody>
      <dsp:txXfrm>
        <a:off x="5508827" y="1357292"/>
        <a:ext cx="2001220" cy="1269098"/>
      </dsp:txXfrm>
    </dsp:sp>
    <dsp:sp modelId="{ED79ACF5-5E70-4F31-89A9-30994CCAEF31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D6759D8C-39F2-401F-9274-08EFB83673DF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External Supervisor Approval</a:t>
          </a:r>
          <a:endParaRPr lang="en-US" sz="1600" kern="1200" dirty="0"/>
        </a:p>
      </dsp:txBody>
      <dsp:txXfrm>
        <a:off x="5953144" y="2687410"/>
        <a:ext cx="1805982" cy="692236"/>
      </dsp:txXfrm>
    </dsp:sp>
    <dsp:sp modelId="{F1AB1AB2-B5C1-452E-ACF2-CAE91262217B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Send back to your advisor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They may send it to the chair themselves</a:t>
          </a:r>
          <a:endParaRPr lang="en-US" sz="1500" kern="1200" dirty="0"/>
        </a:p>
      </dsp:txBody>
      <dsp:txXfrm>
        <a:off x="8243234" y="1724946"/>
        <a:ext cx="2001220" cy="1269098"/>
      </dsp:txXfrm>
    </dsp:sp>
    <dsp:sp modelId="{16A36C3F-8AA5-4211-815D-552C4ABE780E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Department Chair Approval</a:t>
          </a:r>
          <a:endParaRPr lang="en-US" sz="1600" kern="1200" dirty="0"/>
        </a:p>
      </dsp:txBody>
      <dsp:txXfrm>
        <a:off x="8687551" y="971691"/>
        <a:ext cx="1805982" cy="692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2372E-BFDB-4AFF-AA27-DC1F24EB0E60}">
      <dsp:nvSpPr>
        <dsp:cNvPr id="0" name=""/>
        <dsp:cNvSpPr/>
      </dsp:nvSpPr>
      <dsp:spPr>
        <a:xfrm>
          <a:off x="5676900" y="2112149"/>
          <a:ext cx="4016448" cy="697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34"/>
              </a:lnTo>
              <a:lnTo>
                <a:pt x="4016448" y="348534"/>
              </a:lnTo>
              <a:lnTo>
                <a:pt x="4016448" y="697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16FC1-8480-4CA9-9B79-48E8AADC4C37}">
      <dsp:nvSpPr>
        <dsp:cNvPr id="0" name=""/>
        <dsp:cNvSpPr/>
      </dsp:nvSpPr>
      <dsp:spPr>
        <a:xfrm>
          <a:off x="5631179" y="2112149"/>
          <a:ext cx="91440" cy="697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00BC2-D27C-4D11-A1E3-F21BA0C26CE1}">
      <dsp:nvSpPr>
        <dsp:cNvPr id="0" name=""/>
        <dsp:cNvSpPr/>
      </dsp:nvSpPr>
      <dsp:spPr>
        <a:xfrm>
          <a:off x="1660451" y="2112149"/>
          <a:ext cx="4016448" cy="697069"/>
        </a:xfrm>
        <a:custGeom>
          <a:avLst/>
          <a:gdLst/>
          <a:ahLst/>
          <a:cxnLst/>
          <a:rect l="0" t="0" r="0" b="0"/>
          <a:pathLst>
            <a:path>
              <a:moveTo>
                <a:pt x="4016448" y="0"/>
              </a:moveTo>
              <a:lnTo>
                <a:pt x="4016448" y="348534"/>
              </a:lnTo>
              <a:lnTo>
                <a:pt x="0" y="348534"/>
              </a:lnTo>
              <a:lnTo>
                <a:pt x="0" y="697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7B8A-014E-4B68-90C6-5B8E140C9998}">
      <dsp:nvSpPr>
        <dsp:cNvPr id="0" name=""/>
        <dsp:cNvSpPr/>
      </dsp:nvSpPr>
      <dsp:spPr>
        <a:xfrm>
          <a:off x="4017210" y="452460"/>
          <a:ext cx="3319378" cy="16596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29553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School of Engineering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Dean: Dr. Winfrey</a:t>
          </a:r>
          <a:endParaRPr lang="en-US" sz="2100" kern="1200" dirty="0"/>
        </a:p>
      </dsp:txBody>
      <dsp:txXfrm>
        <a:off x="4017210" y="452460"/>
        <a:ext cx="3319378" cy="1659689"/>
      </dsp:txXfrm>
    </dsp:sp>
    <dsp:sp modelId="{28A27464-74D9-4832-B04D-659A17CC4F7D}">
      <dsp:nvSpPr>
        <dsp:cNvPr id="0" name=""/>
        <dsp:cNvSpPr/>
      </dsp:nvSpPr>
      <dsp:spPr>
        <a:xfrm>
          <a:off x="4183179" y="618429"/>
          <a:ext cx="995813" cy="1327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4CEBF-6ACF-441F-9AAF-89466F2837A5}">
      <dsp:nvSpPr>
        <dsp:cNvPr id="0" name=""/>
        <dsp:cNvSpPr/>
      </dsp:nvSpPr>
      <dsp:spPr>
        <a:xfrm>
          <a:off x="762" y="2809219"/>
          <a:ext cx="3319378" cy="1659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553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Naval Architecture &amp; Marine Engineering Department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Chair: Dr. Burke</a:t>
          </a:r>
          <a:endParaRPr lang="en-US" sz="2100" kern="1200" dirty="0"/>
        </a:p>
      </dsp:txBody>
      <dsp:txXfrm>
        <a:off x="762" y="2809219"/>
        <a:ext cx="3319378" cy="1659689"/>
      </dsp:txXfrm>
    </dsp:sp>
    <dsp:sp modelId="{B6AAECFD-1A75-49AA-8701-391BCFF0C74B}">
      <dsp:nvSpPr>
        <dsp:cNvPr id="0" name=""/>
        <dsp:cNvSpPr/>
      </dsp:nvSpPr>
      <dsp:spPr>
        <a:xfrm>
          <a:off x="166731" y="2975188"/>
          <a:ext cx="995813" cy="1327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54B84-AAAC-4D71-A7C3-86CC7BAD5BFD}">
      <dsp:nvSpPr>
        <dsp:cNvPr id="0" name=""/>
        <dsp:cNvSpPr/>
      </dsp:nvSpPr>
      <dsp:spPr>
        <a:xfrm>
          <a:off x="4017210" y="2809219"/>
          <a:ext cx="3319378" cy="1659689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29553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Mechanical &amp; Facilities Engineering Department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Chair: Dr. Fridline</a:t>
          </a:r>
          <a:endParaRPr lang="en-US" sz="2100" kern="1200" dirty="0"/>
        </a:p>
      </dsp:txBody>
      <dsp:txXfrm>
        <a:off x="4017210" y="2809219"/>
        <a:ext cx="3319378" cy="1659689"/>
      </dsp:txXfrm>
    </dsp:sp>
    <dsp:sp modelId="{410604DE-871B-4D6B-B498-3AFCE2ED24F8}">
      <dsp:nvSpPr>
        <dsp:cNvPr id="0" name=""/>
        <dsp:cNvSpPr/>
      </dsp:nvSpPr>
      <dsp:spPr>
        <a:xfrm>
          <a:off x="4183179" y="2975188"/>
          <a:ext cx="995813" cy="1327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0DE2-2684-4574-BB65-D85F98C407ED}">
      <dsp:nvSpPr>
        <dsp:cNvPr id="0" name=""/>
        <dsp:cNvSpPr/>
      </dsp:nvSpPr>
      <dsp:spPr>
        <a:xfrm>
          <a:off x="8033658" y="2809219"/>
          <a:ext cx="3319378" cy="165968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29553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Electrical Engineering Department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Chair: Dr. Kump</a:t>
          </a:r>
          <a:endParaRPr lang="en-US" sz="2100" kern="1200" dirty="0"/>
        </a:p>
      </dsp:txBody>
      <dsp:txXfrm>
        <a:off x="8033658" y="2809219"/>
        <a:ext cx="3319378" cy="1659689"/>
      </dsp:txXfrm>
    </dsp:sp>
    <dsp:sp modelId="{BA1E2023-2675-4DDE-B654-7D964805084B}">
      <dsp:nvSpPr>
        <dsp:cNvPr id="0" name=""/>
        <dsp:cNvSpPr/>
      </dsp:nvSpPr>
      <dsp:spPr>
        <a:xfrm>
          <a:off x="8199627" y="2975188"/>
          <a:ext cx="995813" cy="1327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7EE0-AAEB-45D1-AC42-975E43E3264C}">
      <dsp:nvSpPr>
        <dsp:cNvPr id="0" name=""/>
        <dsp:cNvSpPr/>
      </dsp:nvSpPr>
      <dsp:spPr>
        <a:xfrm>
          <a:off x="5134" y="290660"/>
          <a:ext cx="2626332" cy="45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Do Your Job</a:t>
          </a:r>
          <a:endParaRPr lang="en-US" sz="2400" b="1" kern="1200" dirty="0"/>
        </a:p>
      </dsp:txBody>
      <dsp:txXfrm>
        <a:off x="5134" y="290660"/>
        <a:ext cx="2626332" cy="458493"/>
      </dsp:txXfrm>
    </dsp:sp>
    <dsp:sp modelId="{83568C5A-3103-49BC-A1E4-C8B96FF428FB}">
      <dsp:nvSpPr>
        <dsp:cNvPr id="0" name=""/>
        <dsp:cNvSpPr/>
      </dsp:nvSpPr>
      <dsp:spPr>
        <a:xfrm>
          <a:off x="2631467" y="4102"/>
          <a:ext cx="525266" cy="103161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7A149-24F0-47EE-B3BC-52E48F85E14D}">
      <dsp:nvSpPr>
        <dsp:cNvPr id="0" name=""/>
        <dsp:cNvSpPr/>
      </dsp:nvSpPr>
      <dsp:spPr>
        <a:xfrm>
          <a:off x="3366840" y="4102"/>
          <a:ext cx="7143624" cy="1031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Show up on time and prepared.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Look for opportunities to help.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Pay attention, ask questions.</a:t>
          </a:r>
          <a:endParaRPr lang="en-US" sz="1900" kern="1200" dirty="0"/>
        </a:p>
      </dsp:txBody>
      <dsp:txXfrm>
        <a:off x="3366840" y="4102"/>
        <a:ext cx="7143624" cy="1031610"/>
      </dsp:txXfrm>
    </dsp:sp>
    <dsp:sp modelId="{E738039B-9DBF-4586-B590-E0FBEA37A635}">
      <dsp:nvSpPr>
        <dsp:cNvPr id="0" name=""/>
        <dsp:cNvSpPr/>
      </dsp:nvSpPr>
      <dsp:spPr>
        <a:xfrm>
          <a:off x="5134" y="1376343"/>
          <a:ext cx="2626332" cy="45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Keep a Daily Log</a:t>
          </a:r>
          <a:endParaRPr lang="en-US" sz="2400" b="1" kern="1200" dirty="0"/>
        </a:p>
      </dsp:txBody>
      <dsp:txXfrm>
        <a:off x="5134" y="1376343"/>
        <a:ext cx="2626332" cy="458493"/>
      </dsp:txXfrm>
    </dsp:sp>
    <dsp:sp modelId="{9802BBFA-BFE2-44A6-AC6F-1FB82D392906}">
      <dsp:nvSpPr>
        <dsp:cNvPr id="0" name=""/>
        <dsp:cNvSpPr/>
      </dsp:nvSpPr>
      <dsp:spPr>
        <a:xfrm>
          <a:off x="2631467" y="1104113"/>
          <a:ext cx="525266" cy="100295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221A5-A3FA-4132-B1B0-7D61200EE80C}">
      <dsp:nvSpPr>
        <dsp:cNvPr id="0" name=""/>
        <dsp:cNvSpPr/>
      </dsp:nvSpPr>
      <dsp:spPr>
        <a:xfrm>
          <a:off x="3366840" y="1104113"/>
          <a:ext cx="7143624" cy="1002955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This is a </a:t>
          </a:r>
          <a:r>
            <a:rPr lang="en-US" sz="1900" u="sng" kern="1200" dirty="0" smtClean="0"/>
            <a:t>required</a:t>
          </a:r>
          <a:r>
            <a:rPr lang="en-US" sz="1900" u="none" kern="1200" dirty="0" smtClean="0"/>
            <a:t> section of your internship report, and it helps you write the report!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u="none" kern="1200" dirty="0" smtClean="0"/>
            <a:t>Can be typed or handwritten – brain dump at the end of each day.</a:t>
          </a:r>
        </a:p>
      </dsp:txBody>
      <dsp:txXfrm>
        <a:off x="3366840" y="1104113"/>
        <a:ext cx="7143624" cy="1002955"/>
      </dsp:txXfrm>
    </dsp:sp>
    <dsp:sp modelId="{3948061D-B4DD-469B-A36D-913B76908E6D}">
      <dsp:nvSpPr>
        <dsp:cNvPr id="0" name=""/>
        <dsp:cNvSpPr/>
      </dsp:nvSpPr>
      <dsp:spPr>
        <a:xfrm>
          <a:off x="5134" y="2450270"/>
          <a:ext cx="2626332" cy="79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Collect Work Product</a:t>
          </a:r>
          <a:endParaRPr lang="en-US" sz="2400" b="1" kern="1200" dirty="0"/>
        </a:p>
      </dsp:txBody>
      <dsp:txXfrm>
        <a:off x="5134" y="2450270"/>
        <a:ext cx="2626332" cy="799425"/>
      </dsp:txXfrm>
    </dsp:sp>
    <dsp:sp modelId="{2FB34C34-B4D0-42BE-8102-CA30E0EC9F16}">
      <dsp:nvSpPr>
        <dsp:cNvPr id="0" name=""/>
        <dsp:cNvSpPr/>
      </dsp:nvSpPr>
      <dsp:spPr>
        <a:xfrm>
          <a:off x="2631467" y="2175468"/>
          <a:ext cx="525266" cy="134902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33646-1846-40C1-AAB6-6D5A0E841CA3}">
      <dsp:nvSpPr>
        <dsp:cNvPr id="0" name=""/>
        <dsp:cNvSpPr/>
      </dsp:nvSpPr>
      <dsp:spPr>
        <a:xfrm>
          <a:off x="3366840" y="2175468"/>
          <a:ext cx="7143624" cy="134902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Collect examples of your work (if possible)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Blueprints, drawings, pictures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Calculations, spreadsheets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Reports, correspondence</a:t>
          </a:r>
          <a:endParaRPr lang="en-US" sz="1900" kern="1200" dirty="0"/>
        </a:p>
      </dsp:txBody>
      <dsp:txXfrm>
        <a:off x="3366840" y="2175468"/>
        <a:ext cx="7143624" cy="1349029"/>
      </dsp:txXfrm>
    </dsp:sp>
    <dsp:sp modelId="{9523622A-9DC8-45AD-AE57-02BAFDDD2AD3}">
      <dsp:nvSpPr>
        <dsp:cNvPr id="0" name=""/>
        <dsp:cNvSpPr/>
      </dsp:nvSpPr>
      <dsp:spPr>
        <a:xfrm>
          <a:off x="5134" y="4166014"/>
          <a:ext cx="2626332" cy="45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Get Evaluated</a:t>
          </a:r>
          <a:endParaRPr lang="en-US" sz="2400" b="1" kern="1200" dirty="0"/>
        </a:p>
      </dsp:txBody>
      <dsp:txXfrm>
        <a:off x="5134" y="4166014"/>
        <a:ext cx="2626332" cy="458493"/>
      </dsp:txXfrm>
    </dsp:sp>
    <dsp:sp modelId="{B7AC0FE4-6A3D-4E06-85D8-2C62F9E7C6B9}">
      <dsp:nvSpPr>
        <dsp:cNvPr id="0" name=""/>
        <dsp:cNvSpPr/>
      </dsp:nvSpPr>
      <dsp:spPr>
        <a:xfrm>
          <a:off x="2631467" y="3592897"/>
          <a:ext cx="525266" cy="160472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BE484-0EE1-45D5-835F-44C828B9776F}">
      <dsp:nvSpPr>
        <dsp:cNvPr id="0" name=""/>
        <dsp:cNvSpPr/>
      </dsp:nvSpPr>
      <dsp:spPr>
        <a:xfrm>
          <a:off x="3366840" y="3592897"/>
          <a:ext cx="7143624" cy="1604728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Your external supervisor should evaluate you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use whatever template they prefer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Should include details about what  tasks you did and how well you performed them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 send directly to your advisor is they prefer</a:t>
          </a:r>
          <a:endParaRPr lang="en-US" sz="1900" kern="1200" dirty="0"/>
        </a:p>
      </dsp:txBody>
      <dsp:txXfrm>
        <a:off x="3366840" y="3592897"/>
        <a:ext cx="7143624" cy="16047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497DF-657B-4C0A-A7A8-FB9B47FD57EF}">
      <dsp:nvSpPr>
        <dsp:cNvPr id="0" name=""/>
        <dsp:cNvSpPr/>
      </dsp:nvSpPr>
      <dsp:spPr>
        <a:xfrm>
          <a:off x="3286" y="202981"/>
          <a:ext cx="3203971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Front Matter</a:t>
          </a:r>
          <a:endParaRPr lang="en-US" sz="2800" b="1" kern="1200" dirty="0"/>
        </a:p>
      </dsp:txBody>
      <dsp:txXfrm>
        <a:off x="3286" y="202981"/>
        <a:ext cx="3203971" cy="720000"/>
      </dsp:txXfrm>
    </dsp:sp>
    <dsp:sp modelId="{5030B492-F2FF-49F4-9720-7E7441BD4CC2}">
      <dsp:nvSpPr>
        <dsp:cNvPr id="0" name=""/>
        <dsp:cNvSpPr/>
      </dsp:nvSpPr>
      <dsp:spPr>
        <a:xfrm>
          <a:off x="3286" y="922981"/>
          <a:ext cx="3203971" cy="3225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Title Page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Executive Summary (standalone overview of report)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Table of Contents</a:t>
          </a:r>
          <a:endParaRPr lang="en-US" sz="2500" kern="1200" dirty="0"/>
        </a:p>
      </dsp:txBody>
      <dsp:txXfrm>
        <a:off x="3286" y="922981"/>
        <a:ext cx="3203971" cy="3225375"/>
      </dsp:txXfrm>
    </dsp:sp>
    <dsp:sp modelId="{3D919335-D458-4BDF-8F6E-07B6C0E04458}">
      <dsp:nvSpPr>
        <dsp:cNvPr id="0" name=""/>
        <dsp:cNvSpPr/>
      </dsp:nvSpPr>
      <dsp:spPr>
        <a:xfrm>
          <a:off x="3655814" y="202981"/>
          <a:ext cx="3203971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Body</a:t>
          </a:r>
          <a:endParaRPr lang="en-US" sz="2800" b="1" kern="1200" dirty="0"/>
        </a:p>
      </dsp:txBody>
      <dsp:txXfrm>
        <a:off x="3655814" y="202981"/>
        <a:ext cx="3203971" cy="720000"/>
      </dsp:txXfrm>
    </dsp:sp>
    <dsp:sp modelId="{0CAC4448-7B14-4E7B-A2EB-F1AA6430872C}">
      <dsp:nvSpPr>
        <dsp:cNvPr id="0" name=""/>
        <dsp:cNvSpPr/>
      </dsp:nvSpPr>
      <dsp:spPr>
        <a:xfrm>
          <a:off x="3655814" y="922981"/>
          <a:ext cx="3203971" cy="32253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Introduction (description of company and brief overview of your job)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Discussion (</a:t>
          </a:r>
          <a:r>
            <a:rPr lang="en-US" sz="2500" u="sng" kern="1200" dirty="0" smtClean="0"/>
            <a:t>detailed</a:t>
          </a:r>
          <a:r>
            <a:rPr lang="en-US" sz="2500" kern="1200" dirty="0" smtClean="0"/>
            <a:t> explanation of the work you did)</a:t>
          </a:r>
          <a:endParaRPr lang="en-US" sz="2500" kern="1200" dirty="0"/>
        </a:p>
      </dsp:txBody>
      <dsp:txXfrm>
        <a:off x="3655814" y="922981"/>
        <a:ext cx="3203971" cy="3225375"/>
      </dsp:txXfrm>
    </dsp:sp>
    <dsp:sp modelId="{186F06B8-E395-4E50-B072-8D8BDE5DB4CD}">
      <dsp:nvSpPr>
        <dsp:cNvPr id="0" name=""/>
        <dsp:cNvSpPr/>
      </dsp:nvSpPr>
      <dsp:spPr>
        <a:xfrm>
          <a:off x="7308342" y="202981"/>
          <a:ext cx="3203971" cy="720000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Appendices</a:t>
          </a:r>
          <a:endParaRPr lang="en-US" sz="2800" b="1" kern="1200" dirty="0"/>
        </a:p>
      </dsp:txBody>
      <dsp:txXfrm>
        <a:off x="7308342" y="202981"/>
        <a:ext cx="3203971" cy="720000"/>
      </dsp:txXfrm>
    </dsp:sp>
    <dsp:sp modelId="{54A332D1-9234-4D5D-AFAB-22EA7920294D}">
      <dsp:nvSpPr>
        <dsp:cNvPr id="0" name=""/>
        <dsp:cNvSpPr/>
      </dsp:nvSpPr>
      <dsp:spPr>
        <a:xfrm>
          <a:off x="7308342" y="922981"/>
          <a:ext cx="3203971" cy="3225375"/>
        </a:xfrm>
        <a:prstGeom prst="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Daily work log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Evaluation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Signed copy of internship proposal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Others as necessary</a:t>
          </a:r>
          <a:endParaRPr lang="en-US" sz="2500" kern="1200" dirty="0"/>
        </a:p>
      </dsp:txBody>
      <dsp:txXfrm>
        <a:off x="7308342" y="922981"/>
        <a:ext cx="3203971" cy="32253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73E5-A99B-4152-881D-B3D90A5A4D81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Show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Drawings, calculations, notes, photographs, engineering reports, engineering correspondence.</a:t>
          </a:r>
          <a:endParaRPr lang="en-US" sz="2000" kern="1200" dirty="0"/>
        </a:p>
      </dsp:txBody>
      <dsp:txXfrm rot="5400000">
        <a:off x="0" y="0"/>
        <a:ext cx="5257800" cy="1631751"/>
      </dsp:txXfrm>
    </dsp:sp>
    <dsp:sp modelId="{AF05E389-6F03-4069-A2A1-B2766088D3B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Tell</a:t>
          </a:r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Describe the work you did. What the goal was, what your responsibilities were, what you did (specifically, and in technical detail), what the outcome was.</a:t>
          </a:r>
          <a:endParaRPr lang="en-US" sz="2000" kern="1200" dirty="0"/>
        </a:p>
      </dsp:txBody>
      <dsp:txXfrm>
        <a:off x="5257800" y="0"/>
        <a:ext cx="5257800" cy="1631751"/>
      </dsp:txXfrm>
    </dsp:sp>
    <dsp:sp modelId="{3B1E52F4-F344-4995-B76A-889C03423DAA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Organize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an order/arrangement that makes sense: chronological, by project, by location, something else?</a:t>
          </a:r>
          <a:endParaRPr lang="en-US" sz="2000" kern="1200" dirty="0"/>
        </a:p>
      </dsp:txBody>
      <dsp:txXfrm rot="10800000">
        <a:off x="0" y="2719586"/>
        <a:ext cx="5257800" cy="1631751"/>
      </dsp:txXfrm>
    </dsp:sp>
    <dsp:sp modelId="{9EB67691-8997-45F9-8646-E44966300F64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sng" kern="1200" dirty="0" smtClean="0"/>
            <a:t>Make it Look Professional</a:t>
          </a:r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Let Word or Google Docs do the hard work of sections, headings, captions, etc. Don’t make your table of contents by hand.</a:t>
          </a:r>
          <a:endParaRPr lang="en-US" sz="2000" kern="1200" dirty="0"/>
        </a:p>
      </dsp:txBody>
      <dsp:txXfrm rot="-5400000">
        <a:off x="5257800" y="2719586"/>
        <a:ext cx="5257800" cy="1631751"/>
      </dsp:txXfrm>
    </dsp:sp>
    <dsp:sp modelId="{E4F2CE0C-90FF-45E9-A96C-C63040095AEC}">
      <dsp:nvSpPr>
        <dsp:cNvPr id="0" name=""/>
        <dsp:cNvSpPr/>
      </dsp:nvSpPr>
      <dsp:spPr>
        <a:xfrm>
          <a:off x="3588658" y="1614259"/>
          <a:ext cx="3338282" cy="1122819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none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Demonstrate that you did 3 or 6 credits of engineering work.</a:t>
          </a:r>
          <a:endParaRPr lang="en-US" sz="2400" u="none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643470" y="1669071"/>
        <a:ext cx="3228658" cy="1013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E64C-3A84-4631-89D3-268622885BF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676B-21AA-451A-8205-A898B03FE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gr-advising.github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Information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School of Engineering</a:t>
            </a:r>
          </a:p>
          <a:p>
            <a:r>
              <a:rPr lang="en-US" dirty="0" smtClean="0"/>
              <a:t>October 25,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Internship!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03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Approval for Internship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48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hape 7"/>
          <p:cNvSpPr/>
          <p:nvPr/>
        </p:nvSpPr>
        <p:spPr>
          <a:xfrm rot="10800000">
            <a:off x="2134145" y="2098201"/>
            <a:ext cx="2420057" cy="2420057"/>
          </a:xfrm>
          <a:prstGeom prst="leftCircularArrow">
            <a:avLst>
              <a:gd name="adj1" fmla="val 3671"/>
              <a:gd name="adj2" fmla="val 457399"/>
              <a:gd name="adj3" fmla="val 2232910"/>
              <a:gd name="adj4" fmla="val 9024489"/>
              <a:gd name="adj5" fmla="val 42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345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Chairs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11114"/>
              </p:ext>
            </p:extLst>
          </p:nvPr>
        </p:nvGraphicFramePr>
        <p:xfrm>
          <a:off x="419100" y="1473958"/>
          <a:ext cx="11353800" cy="492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Internship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84539"/>
              </p:ext>
            </p:extLst>
          </p:nvPr>
        </p:nvGraphicFramePr>
        <p:xfrm>
          <a:off x="838200" y="1354347"/>
          <a:ext cx="10515600" cy="520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4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Report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06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Good Report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87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5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this process?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7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Q&amp;A Sessions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213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an internship?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://engr-advising.github.io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Internship Policy</a:t>
            </a:r>
          </a:p>
          <a:p>
            <a:r>
              <a:rPr lang="en-US" sz="3200" dirty="0" smtClean="0"/>
              <a:t>“</a:t>
            </a:r>
            <a:r>
              <a:rPr lang="en-US" sz="3200" dirty="0" smtClean="0"/>
              <a:t>Finding an Internship”</a:t>
            </a:r>
          </a:p>
          <a:p>
            <a:r>
              <a:rPr lang="en-US" sz="3200" dirty="0" smtClean="0"/>
              <a:t>Internship Proposal Template</a:t>
            </a:r>
          </a:p>
          <a:p>
            <a:r>
              <a:rPr lang="en-US" sz="3200" dirty="0" smtClean="0"/>
              <a:t>Internship Registration </a:t>
            </a:r>
            <a:r>
              <a:rPr lang="en-US" sz="3200" dirty="0" smtClean="0"/>
              <a:t>Form</a:t>
            </a:r>
            <a:endParaRPr lang="en-US" sz="3200" dirty="0" smtClean="0"/>
          </a:p>
          <a:p>
            <a:r>
              <a:rPr lang="en-US" sz="3200" dirty="0" smtClean="0"/>
              <a:t>Later today: these slides + recording of this presentation!</a:t>
            </a:r>
            <a:endParaRPr lang="en-US" sz="32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715294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0111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Services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dates</a:t>
            </a:r>
          </a:p>
          <a:p>
            <a:r>
              <a:rPr lang="en-US" sz="3600" dirty="0" smtClean="0"/>
              <a:t>Access to Purple Briefcase (job postings)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906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34691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Services 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Announcements and events</a:t>
            </a:r>
          </a:p>
          <a:p>
            <a:r>
              <a:rPr lang="en-US" sz="3600" dirty="0" smtClean="0"/>
              <a:t>Job postings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906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33534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Requirement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Option 1:</a:t>
            </a:r>
          </a:p>
          <a:p>
            <a:pPr algn="ctr"/>
            <a:r>
              <a:rPr lang="en-US" sz="3200" dirty="0" smtClean="0"/>
              <a:t>Two 3-credit internships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178308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 smtClean="0"/>
              <a:t>ENGR 524: Industrial Internship I</a:t>
            </a:r>
          </a:p>
          <a:p>
            <a:r>
              <a:rPr lang="en-US" dirty="0" smtClean="0"/>
              <a:t>40 8-hour work days (</a:t>
            </a:r>
            <a:r>
              <a:rPr lang="en-US" u="sng" dirty="0" smtClean="0"/>
              <a:t>not</a:t>
            </a:r>
            <a:r>
              <a:rPr lang="en-US" dirty="0" smtClean="0"/>
              <a:t> 8 weeks)</a:t>
            </a:r>
          </a:p>
          <a:p>
            <a:r>
              <a:rPr lang="en-US" dirty="0" smtClean="0"/>
              <a:t>Must include application of engineering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Option 2:</a:t>
            </a:r>
          </a:p>
          <a:p>
            <a:pPr algn="ctr"/>
            <a:r>
              <a:rPr lang="en-US" sz="3200" dirty="0" smtClean="0"/>
              <a:t>One 6-credit internship</a:t>
            </a:r>
            <a:endParaRPr lang="en-US" sz="3200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839787" y="4408228"/>
            <a:ext cx="5157787" cy="2129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ENGR 534: Industrial Internship II</a:t>
            </a:r>
          </a:p>
          <a:p>
            <a:r>
              <a:rPr lang="en-US" dirty="0" smtClean="0"/>
              <a:t>40 8-hour work days (</a:t>
            </a:r>
            <a:r>
              <a:rPr lang="en-US" u="sng" dirty="0" smtClean="0"/>
              <a:t>not</a:t>
            </a:r>
            <a:r>
              <a:rPr lang="en-US" dirty="0" smtClean="0"/>
              <a:t> 8 weeks)</a:t>
            </a:r>
          </a:p>
          <a:p>
            <a:r>
              <a:rPr lang="en-US" dirty="0" smtClean="0"/>
              <a:t>Must include application of engineering analysis </a:t>
            </a:r>
            <a:r>
              <a:rPr lang="en-US" u="sng" dirty="0" smtClean="0"/>
              <a:t>and</a:t>
            </a:r>
            <a:r>
              <a:rPr lang="en-US" dirty="0" smtClean="0"/>
              <a:t> design techniques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03220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ENGR 524: Extended Internship in Engineering</a:t>
            </a:r>
          </a:p>
          <a:p>
            <a:r>
              <a:rPr lang="en-US" dirty="0" smtClean="0"/>
              <a:t>60 8-hour work days (</a:t>
            </a:r>
            <a:r>
              <a:rPr lang="en-US" u="sng" dirty="0" smtClean="0"/>
              <a:t>not</a:t>
            </a:r>
            <a:r>
              <a:rPr lang="en-US" dirty="0" smtClean="0"/>
              <a:t> 12 weeks)</a:t>
            </a:r>
          </a:p>
          <a:p>
            <a:r>
              <a:rPr lang="en-US" dirty="0" smtClean="0"/>
              <a:t>Must include application of engineering analysis </a:t>
            </a:r>
            <a:r>
              <a:rPr lang="en-US" u="sng" dirty="0" smtClean="0"/>
              <a:t>and</a:t>
            </a:r>
            <a:r>
              <a:rPr lang="en-US" dirty="0" smtClean="0"/>
              <a:t> design techniques</a:t>
            </a:r>
          </a:p>
          <a:p>
            <a:r>
              <a:rPr lang="en-US" dirty="0" smtClean="0"/>
              <a:t>You must have finished your junior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9723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1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for Internships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1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5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for Internships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86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3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773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Internship Information Session</vt:lpstr>
      <vt:lpstr>Why do an internship?</vt:lpstr>
      <vt:lpstr>https://engr-advising.github.io/ </vt:lpstr>
      <vt:lpstr>Career Services Website</vt:lpstr>
      <vt:lpstr>Career Services BAND</vt:lpstr>
      <vt:lpstr>Internship Requirement</vt:lpstr>
      <vt:lpstr>Internship Process</vt:lpstr>
      <vt:lpstr>Apply for Internships</vt:lpstr>
      <vt:lpstr>Interview for Internships</vt:lpstr>
      <vt:lpstr>Get Internship!</vt:lpstr>
      <vt:lpstr>Get Approval for Internship</vt:lpstr>
      <vt:lpstr>Department Chairs</vt:lpstr>
      <vt:lpstr>Complete the Internship</vt:lpstr>
      <vt:lpstr>Write the Report</vt:lpstr>
      <vt:lpstr>How to Write a Good Report</vt:lpstr>
      <vt:lpstr>Questions about this process?</vt:lpstr>
      <vt:lpstr>Breakout Q&amp;A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Info Session</dc:title>
  <dc:creator>Gosselin, Kathryn</dc:creator>
  <cp:lastModifiedBy>Gosselin, Kathryn</cp:lastModifiedBy>
  <cp:revision>30</cp:revision>
  <dcterms:created xsi:type="dcterms:W3CDTF">2022-03-23T02:15:26Z</dcterms:created>
  <dcterms:modified xsi:type="dcterms:W3CDTF">2022-10-25T01:10:04Z</dcterms:modified>
</cp:coreProperties>
</file>