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DeepFake Audio Detection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Detection using Spectrograms, CNN and Streamlit 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detects deepfake audio using:</a:t>
            </a:r>
          </a:p>
          <a:p>
            <a:r>
              <a:t>- Preprocessing with Librosa &amp; Pydub</a:t>
            </a:r>
          </a:p>
          <a:p>
            <a:r>
              <a:t>- Spectrogram extraction</a:t>
            </a:r>
          </a:p>
          <a:p>
            <a:r>
              <a:t>- CNN-based classification</a:t>
            </a:r>
          </a:p>
          <a:p>
            <a:r>
              <a:t>- User interaction through Streamlit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 audio to consistent format (mono, 22050 Hz)</a:t>
            </a:r>
          </a:p>
          <a:p>
            <a:r>
              <a:t>- Generate Mel-spectrograms</a:t>
            </a:r>
          </a:p>
          <a:p>
            <a:r>
              <a:t>- Normalize and save as .npy for CNN input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- 2 Conv2D layers with ReLU and MaxPooling</a:t>
            </a:r>
          </a:p>
          <a:p>
            <a:r>
              <a:t>- AdaptiveAvgPool2D</a:t>
            </a:r>
          </a:p>
          <a:p>
            <a:r>
              <a:t>- Fully connected layer</a:t>
            </a:r>
          </a:p>
          <a:p>
            <a:r>
              <a:t>- Output: Real or Fake (binary classification)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Optimizer: Adam (lr=1e-4)</a:t>
            </a:r>
          </a:p>
          <a:p>
            <a:r>
              <a:t>- Loss: CrossEntropy</a:t>
            </a:r>
          </a:p>
          <a:p>
            <a:r>
              <a:t>- Early stopping (patience=5)</a:t>
            </a:r>
          </a:p>
          <a:p>
            <a:r>
              <a:t>- Model checkpointing</a:t>
            </a:r>
          </a:p>
          <a:p>
            <a:r>
              <a:t>- Evaluation: Accuracy and Confusion Matrix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Live mic recording or upload .mp3/.wav</a:t>
            </a:r>
          </a:p>
          <a:p>
            <a:r>
              <a:t>- Automatic conversion and preprocessing</a:t>
            </a:r>
          </a:p>
          <a:p>
            <a:r>
              <a:t>- Displays classification result and spectrogram</a:t>
            </a:r>
          </a:p>
          <a:p>
            <a:r>
              <a:t>- Easy to use and real-time inference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Deepfake detection using spectrograms and CNN</a:t>
            </a:r>
          </a:p>
          <a:p>
            <a:r>
              <a:t>✔️ Trained with 2000 real &amp; 2000 fake samples</a:t>
            </a:r>
          </a:p>
          <a:p>
            <a:r>
              <a:t>✔️ Streamlit app for user interaction</a:t>
            </a:r>
          </a:p>
          <a:p>
            <a:r>
              <a:t>✔️ Accurate model with real-time predictions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