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1" r:id="rId1"/>
  </p:sldMasterIdLst>
  <p:sldIdLst>
    <p:sldId id="256" r:id="rId2"/>
    <p:sldId id="258" r:id="rId3"/>
    <p:sldId id="273" r:id="rId4"/>
    <p:sldId id="308" r:id="rId5"/>
    <p:sldId id="290" r:id="rId6"/>
    <p:sldId id="291" r:id="rId7"/>
    <p:sldId id="287" r:id="rId8"/>
    <p:sldId id="288" r:id="rId9"/>
    <p:sldId id="286" r:id="rId10"/>
    <p:sldId id="289" r:id="rId11"/>
    <p:sldId id="270" r:id="rId12"/>
    <p:sldId id="284" r:id="rId13"/>
    <p:sldId id="292" r:id="rId14"/>
    <p:sldId id="307" r:id="rId15"/>
    <p:sldId id="301" r:id="rId16"/>
    <p:sldId id="293" r:id="rId17"/>
    <p:sldId id="302" r:id="rId18"/>
    <p:sldId id="300" r:id="rId19"/>
    <p:sldId id="299" r:id="rId20"/>
    <p:sldId id="303" r:id="rId21"/>
    <p:sldId id="298" r:id="rId22"/>
    <p:sldId id="304" r:id="rId23"/>
    <p:sldId id="297" r:id="rId24"/>
    <p:sldId id="305" r:id="rId25"/>
    <p:sldId id="296" r:id="rId26"/>
    <p:sldId id="295" r:id="rId27"/>
    <p:sldId id="306" r:id="rId28"/>
    <p:sldId id="271" r:id="rId29"/>
    <p:sldId id="283" r:id="rId30"/>
    <p:sldId id="264"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F4F6C-5AEB-41F5-B51F-4F5D445E41E9}" v="125" dt="2023-04-16T01:48:07.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Umair" userId="65ac47f1-f20e-4a26-bc39-dc99401fbd3d" providerId="ADAL" clId="{02CF4F6C-5AEB-41F5-B51F-4F5D445E41E9}"/>
    <pc:docChg chg="undo redo custSel addSld delSld modSld modMainMaster">
      <pc:chgData name="Muhammad Umair" userId="65ac47f1-f20e-4a26-bc39-dc99401fbd3d" providerId="ADAL" clId="{02CF4F6C-5AEB-41F5-B51F-4F5D445E41E9}" dt="2023-04-16T01:48:07.051" v="5391"/>
      <pc:docMkLst>
        <pc:docMk/>
      </pc:docMkLst>
      <pc:sldChg chg="modSp mod modTransition">
        <pc:chgData name="Muhammad Umair" userId="65ac47f1-f20e-4a26-bc39-dc99401fbd3d" providerId="ADAL" clId="{02CF4F6C-5AEB-41F5-B51F-4F5D445E41E9}" dt="2023-04-16T01:48:07.051" v="5391"/>
        <pc:sldMkLst>
          <pc:docMk/>
          <pc:sldMk cId="1992297612" sldId="256"/>
        </pc:sldMkLst>
        <pc:spChg chg="mod">
          <ac:chgData name="Muhammad Umair" userId="65ac47f1-f20e-4a26-bc39-dc99401fbd3d" providerId="ADAL" clId="{02CF4F6C-5AEB-41F5-B51F-4F5D445E41E9}" dt="2023-04-16T01:37:21.672" v="5172" actId="20577"/>
          <ac:spMkLst>
            <pc:docMk/>
            <pc:sldMk cId="1992297612" sldId="256"/>
            <ac:spMk id="2" creationId="{00000000-0000-0000-0000-000000000000}"/>
          </ac:spMkLst>
        </pc:spChg>
        <pc:spChg chg="mod">
          <ac:chgData name="Muhammad Umair" userId="65ac47f1-f20e-4a26-bc39-dc99401fbd3d" providerId="ADAL" clId="{02CF4F6C-5AEB-41F5-B51F-4F5D445E41E9}" dt="2023-04-15T21:49:00.801" v="176" actId="20577"/>
          <ac:spMkLst>
            <pc:docMk/>
            <pc:sldMk cId="1992297612" sldId="256"/>
            <ac:spMk id="3" creationId="{00000000-0000-0000-0000-000000000000}"/>
          </ac:spMkLst>
        </pc:spChg>
      </pc:sldChg>
      <pc:sldChg chg="del">
        <pc:chgData name="Muhammad Umair" userId="65ac47f1-f20e-4a26-bc39-dc99401fbd3d" providerId="ADAL" clId="{02CF4F6C-5AEB-41F5-B51F-4F5D445E41E9}" dt="2023-04-15T21:40:13.532" v="0" actId="47"/>
        <pc:sldMkLst>
          <pc:docMk/>
          <pc:sldMk cId="354923563" sldId="257"/>
        </pc:sldMkLst>
      </pc:sldChg>
      <pc:sldChg chg="modSp mod modTransition">
        <pc:chgData name="Muhammad Umair" userId="65ac47f1-f20e-4a26-bc39-dc99401fbd3d" providerId="ADAL" clId="{02CF4F6C-5AEB-41F5-B51F-4F5D445E41E9}" dt="2023-04-16T01:48:07.051" v="5391"/>
        <pc:sldMkLst>
          <pc:docMk/>
          <pc:sldMk cId="3262134098" sldId="258"/>
        </pc:sldMkLst>
        <pc:spChg chg="mod">
          <ac:chgData name="Muhammad Umair" userId="65ac47f1-f20e-4a26-bc39-dc99401fbd3d" providerId="ADAL" clId="{02CF4F6C-5AEB-41F5-B51F-4F5D445E41E9}" dt="2023-04-16T01:44:04.313" v="5317" actId="113"/>
          <ac:spMkLst>
            <pc:docMk/>
            <pc:sldMk cId="3262134098" sldId="258"/>
            <ac:spMk id="2" creationId="{00000000-0000-0000-0000-000000000000}"/>
          </ac:spMkLst>
        </pc:spChg>
        <pc:spChg chg="mod">
          <ac:chgData name="Muhammad Umair" userId="65ac47f1-f20e-4a26-bc39-dc99401fbd3d" providerId="ADAL" clId="{02CF4F6C-5AEB-41F5-B51F-4F5D445E41E9}" dt="2023-04-16T00:52:21.144" v="5024" actId="14100"/>
          <ac:spMkLst>
            <pc:docMk/>
            <pc:sldMk cId="3262134098" sldId="258"/>
            <ac:spMk id="3" creationId="{00000000-0000-0000-0000-000000000000}"/>
          </ac:spMkLst>
        </pc:spChg>
      </pc:sldChg>
      <pc:sldChg chg="addSp modSp del mod">
        <pc:chgData name="Muhammad Umair" userId="65ac47f1-f20e-4a26-bc39-dc99401fbd3d" providerId="ADAL" clId="{02CF4F6C-5AEB-41F5-B51F-4F5D445E41E9}" dt="2023-04-15T22:04:51.829" v="799" actId="47"/>
        <pc:sldMkLst>
          <pc:docMk/>
          <pc:sldMk cId="4160791816" sldId="259"/>
        </pc:sldMkLst>
        <pc:spChg chg="mod">
          <ac:chgData name="Muhammad Umair" userId="65ac47f1-f20e-4a26-bc39-dc99401fbd3d" providerId="ADAL" clId="{02CF4F6C-5AEB-41F5-B51F-4F5D445E41E9}" dt="2023-04-15T21:59:03.710" v="512" actId="1076"/>
          <ac:spMkLst>
            <pc:docMk/>
            <pc:sldMk cId="4160791816" sldId="259"/>
            <ac:spMk id="2" creationId="{00000000-0000-0000-0000-000000000000}"/>
          </ac:spMkLst>
        </pc:spChg>
        <pc:graphicFrameChg chg="add mod">
          <ac:chgData name="Muhammad Umair" userId="65ac47f1-f20e-4a26-bc39-dc99401fbd3d" providerId="ADAL" clId="{02CF4F6C-5AEB-41F5-B51F-4F5D445E41E9}" dt="2023-04-15T21:58:41.579" v="506"/>
          <ac:graphicFrameMkLst>
            <pc:docMk/>
            <pc:sldMk cId="4160791816" sldId="259"/>
            <ac:graphicFrameMk id="3" creationId="{1A0C590F-1829-1CDB-891B-128F51931C40}"/>
          </ac:graphicFrameMkLst>
        </pc:graphicFrameChg>
        <pc:graphicFrameChg chg="modGraphic">
          <ac:chgData name="Muhammad Umair" userId="65ac47f1-f20e-4a26-bc39-dc99401fbd3d" providerId="ADAL" clId="{02CF4F6C-5AEB-41F5-B51F-4F5D445E41E9}" dt="2023-04-15T21:59:19.092" v="516" actId="13239"/>
          <ac:graphicFrameMkLst>
            <pc:docMk/>
            <pc:sldMk cId="4160791816" sldId="259"/>
            <ac:graphicFrameMk id="4" creationId="{00000000-0000-0000-0000-000000000000}"/>
          </ac:graphicFrameMkLst>
        </pc:graphicFrameChg>
      </pc:sldChg>
      <pc:sldChg chg="del">
        <pc:chgData name="Muhammad Umair" userId="65ac47f1-f20e-4a26-bc39-dc99401fbd3d" providerId="ADAL" clId="{02CF4F6C-5AEB-41F5-B51F-4F5D445E41E9}" dt="2023-04-15T21:44:44.353" v="132" actId="47"/>
        <pc:sldMkLst>
          <pc:docMk/>
          <pc:sldMk cId="1981988618" sldId="261"/>
        </pc:sldMkLst>
      </pc:sldChg>
      <pc:sldChg chg="del">
        <pc:chgData name="Muhammad Umair" userId="65ac47f1-f20e-4a26-bc39-dc99401fbd3d" providerId="ADAL" clId="{02CF4F6C-5AEB-41F5-B51F-4F5D445E41E9}" dt="2023-04-15T21:44:37.890" v="131" actId="47"/>
        <pc:sldMkLst>
          <pc:docMk/>
          <pc:sldMk cId="2929830478" sldId="263"/>
        </pc:sldMkLst>
      </pc:sldChg>
      <pc:sldChg chg="delSp modTransition delDesignElem">
        <pc:chgData name="Muhammad Umair" userId="65ac47f1-f20e-4a26-bc39-dc99401fbd3d" providerId="ADAL" clId="{02CF4F6C-5AEB-41F5-B51F-4F5D445E41E9}" dt="2023-04-16T01:48:07.051" v="5391"/>
        <pc:sldMkLst>
          <pc:docMk/>
          <pc:sldMk cId="2563615958" sldId="264"/>
        </pc:sldMkLst>
        <pc:spChg chg="del">
          <ac:chgData name="Muhammad Umair" userId="65ac47f1-f20e-4a26-bc39-dc99401fbd3d" providerId="ADAL" clId="{02CF4F6C-5AEB-41F5-B51F-4F5D445E41E9}" dt="2023-04-16T00:55:19.218" v="5084"/>
          <ac:spMkLst>
            <pc:docMk/>
            <pc:sldMk cId="2563615958" sldId="264"/>
            <ac:spMk id="15" creationId="{A2509F26-B5DC-4BA7-B476-4CB044237A2E}"/>
          </ac:spMkLst>
        </pc:spChg>
        <pc:spChg chg="del">
          <ac:chgData name="Muhammad Umair" userId="65ac47f1-f20e-4a26-bc39-dc99401fbd3d" providerId="ADAL" clId="{02CF4F6C-5AEB-41F5-B51F-4F5D445E41E9}" dt="2023-04-16T00:55:19.218" v="5084"/>
          <ac:spMkLst>
            <pc:docMk/>
            <pc:sldMk cId="2563615958" sldId="264"/>
            <ac:spMk id="19" creationId="{DB103EB1-B135-4526-B883-33228FC27FF1}"/>
          </ac:spMkLst>
        </pc:spChg>
      </pc:sldChg>
      <pc:sldChg chg="modSp del mod">
        <pc:chgData name="Muhammad Umair" userId="65ac47f1-f20e-4a26-bc39-dc99401fbd3d" providerId="ADAL" clId="{02CF4F6C-5AEB-41F5-B51F-4F5D445E41E9}" dt="2023-04-15T22:26:28.019" v="1820" actId="47"/>
        <pc:sldMkLst>
          <pc:docMk/>
          <pc:sldMk cId="2959011877" sldId="265"/>
        </pc:sldMkLst>
        <pc:spChg chg="mod">
          <ac:chgData name="Muhammad Umair" userId="65ac47f1-f20e-4a26-bc39-dc99401fbd3d" providerId="ADAL" clId="{02CF4F6C-5AEB-41F5-B51F-4F5D445E41E9}" dt="2023-04-15T22:10:19.750" v="1300" actId="1076"/>
          <ac:spMkLst>
            <pc:docMk/>
            <pc:sldMk cId="2959011877" sldId="265"/>
            <ac:spMk id="2" creationId="{F90AEFCE-D322-931F-97F1-5DC7D1C2C811}"/>
          </ac:spMkLst>
        </pc:spChg>
        <pc:graphicFrameChg chg="mod modGraphic">
          <ac:chgData name="Muhammad Umair" userId="65ac47f1-f20e-4a26-bc39-dc99401fbd3d" providerId="ADAL" clId="{02CF4F6C-5AEB-41F5-B51F-4F5D445E41E9}" dt="2023-04-15T22:10:28.799" v="1302" actId="14100"/>
          <ac:graphicFrameMkLst>
            <pc:docMk/>
            <pc:sldMk cId="2959011877" sldId="265"/>
            <ac:graphicFrameMk id="4" creationId="{2A0588EE-9698-B007-6426-0DB18DF75D16}"/>
          </ac:graphicFrameMkLst>
        </pc:graphicFrameChg>
      </pc:sldChg>
      <pc:sldChg chg="del">
        <pc:chgData name="Muhammad Umair" userId="65ac47f1-f20e-4a26-bc39-dc99401fbd3d" providerId="ADAL" clId="{02CF4F6C-5AEB-41F5-B51F-4F5D445E41E9}" dt="2023-04-15T21:45:17.741" v="133" actId="47"/>
        <pc:sldMkLst>
          <pc:docMk/>
          <pc:sldMk cId="1822482071" sldId="266"/>
        </pc:sldMkLst>
      </pc:sldChg>
      <pc:sldChg chg="del">
        <pc:chgData name="Muhammad Umair" userId="65ac47f1-f20e-4a26-bc39-dc99401fbd3d" providerId="ADAL" clId="{02CF4F6C-5AEB-41F5-B51F-4F5D445E41E9}" dt="2023-04-15T21:45:20.710" v="134" actId="47"/>
        <pc:sldMkLst>
          <pc:docMk/>
          <pc:sldMk cId="2950287980" sldId="267"/>
        </pc:sldMkLst>
      </pc:sldChg>
      <pc:sldChg chg="del">
        <pc:chgData name="Muhammad Umair" userId="65ac47f1-f20e-4a26-bc39-dc99401fbd3d" providerId="ADAL" clId="{02CF4F6C-5AEB-41F5-B51F-4F5D445E41E9}" dt="2023-04-15T21:45:24.367" v="135" actId="47"/>
        <pc:sldMkLst>
          <pc:docMk/>
          <pc:sldMk cId="4205424190" sldId="268"/>
        </pc:sldMkLst>
      </pc:sldChg>
      <pc:sldChg chg="del">
        <pc:chgData name="Muhammad Umair" userId="65ac47f1-f20e-4a26-bc39-dc99401fbd3d" providerId="ADAL" clId="{02CF4F6C-5AEB-41F5-B51F-4F5D445E41E9}" dt="2023-04-15T21:45:26.867" v="136" actId="47"/>
        <pc:sldMkLst>
          <pc:docMk/>
          <pc:sldMk cId="12526710" sldId="269"/>
        </pc:sldMkLst>
      </pc:sldChg>
      <pc:sldChg chg="delSp modSp mod modTransition">
        <pc:chgData name="Muhammad Umair" userId="65ac47f1-f20e-4a26-bc39-dc99401fbd3d" providerId="ADAL" clId="{02CF4F6C-5AEB-41F5-B51F-4F5D445E41E9}" dt="2023-04-16T01:48:07.051" v="5391"/>
        <pc:sldMkLst>
          <pc:docMk/>
          <pc:sldMk cId="3195789340" sldId="270"/>
        </pc:sldMkLst>
        <pc:spChg chg="mod">
          <ac:chgData name="Muhammad Umair" userId="65ac47f1-f20e-4a26-bc39-dc99401fbd3d" providerId="ADAL" clId="{02CF4F6C-5AEB-41F5-B51F-4F5D445E41E9}" dt="2023-04-15T23:59:48.037" v="4415" actId="313"/>
          <ac:spMkLst>
            <pc:docMk/>
            <pc:sldMk cId="3195789340" sldId="270"/>
            <ac:spMk id="3" creationId="{00000000-0000-0000-0000-000000000000}"/>
          </ac:spMkLst>
        </pc:spChg>
        <pc:spChg chg="del mod">
          <ac:chgData name="Muhammad Umair" userId="65ac47f1-f20e-4a26-bc39-dc99401fbd3d" providerId="ADAL" clId="{02CF4F6C-5AEB-41F5-B51F-4F5D445E41E9}" dt="2023-04-15T22:48:58.801" v="2516"/>
          <ac:spMkLst>
            <pc:docMk/>
            <pc:sldMk cId="3195789340" sldId="270"/>
            <ac:spMk id="6" creationId="{9AF3CAFE-7CAD-3700-5E9C-95DA34FCDF64}"/>
          </ac:spMkLst>
        </pc:spChg>
      </pc:sldChg>
      <pc:sldChg chg="modSp mod modTransition">
        <pc:chgData name="Muhammad Umair" userId="65ac47f1-f20e-4a26-bc39-dc99401fbd3d" providerId="ADAL" clId="{02CF4F6C-5AEB-41F5-B51F-4F5D445E41E9}" dt="2023-04-16T01:48:07.051" v="5391"/>
        <pc:sldMkLst>
          <pc:docMk/>
          <pc:sldMk cId="3151716330" sldId="271"/>
        </pc:sldMkLst>
        <pc:spChg chg="mod">
          <ac:chgData name="Muhammad Umair" userId="65ac47f1-f20e-4a26-bc39-dc99401fbd3d" providerId="ADAL" clId="{02CF4F6C-5AEB-41F5-B51F-4F5D445E41E9}" dt="2023-04-16T01:45:56.656" v="5376" actId="113"/>
          <ac:spMkLst>
            <pc:docMk/>
            <pc:sldMk cId="3151716330" sldId="271"/>
            <ac:spMk id="2" creationId="{594CADEF-B72A-7FCD-1D5C-E59430399B67}"/>
          </ac:spMkLst>
        </pc:spChg>
        <pc:spChg chg="mod">
          <ac:chgData name="Muhammad Umair" userId="65ac47f1-f20e-4a26-bc39-dc99401fbd3d" providerId="ADAL" clId="{02CF4F6C-5AEB-41F5-B51F-4F5D445E41E9}" dt="2023-04-16T00:27:25.766" v="4847"/>
          <ac:spMkLst>
            <pc:docMk/>
            <pc:sldMk cId="3151716330" sldId="271"/>
            <ac:spMk id="3" creationId="{78DBE144-99AA-A69D-6B67-D89EB39DB2C4}"/>
          </ac:spMkLst>
        </pc:spChg>
      </pc:sldChg>
      <pc:sldChg chg="modSp mod modTransition">
        <pc:chgData name="Muhammad Umair" userId="65ac47f1-f20e-4a26-bc39-dc99401fbd3d" providerId="ADAL" clId="{02CF4F6C-5AEB-41F5-B51F-4F5D445E41E9}" dt="2023-04-16T01:48:07.051" v="5391"/>
        <pc:sldMkLst>
          <pc:docMk/>
          <pc:sldMk cId="4085727450" sldId="273"/>
        </pc:sldMkLst>
        <pc:spChg chg="mod">
          <ac:chgData name="Muhammad Umair" userId="65ac47f1-f20e-4a26-bc39-dc99401fbd3d" providerId="ADAL" clId="{02CF4F6C-5AEB-41F5-B51F-4F5D445E41E9}" dt="2023-04-16T01:43:43.959" v="5314" actId="113"/>
          <ac:spMkLst>
            <pc:docMk/>
            <pc:sldMk cId="4085727450" sldId="273"/>
            <ac:spMk id="2" creationId="{05EE5072-DDF2-CE04-DD17-9107153CA9DA}"/>
          </ac:spMkLst>
        </pc:spChg>
        <pc:graphicFrameChg chg="modGraphic">
          <ac:chgData name="Muhammad Umair" userId="65ac47f1-f20e-4a26-bc39-dc99401fbd3d" providerId="ADAL" clId="{02CF4F6C-5AEB-41F5-B51F-4F5D445E41E9}" dt="2023-04-15T21:49:29.706" v="217" actId="20577"/>
          <ac:graphicFrameMkLst>
            <pc:docMk/>
            <pc:sldMk cId="4085727450" sldId="273"/>
            <ac:graphicFrameMk id="4" creationId="{6D8D0A51-37E6-9DC5-4F4A-9B9E43AA20AF}"/>
          </ac:graphicFrameMkLst>
        </pc:graphicFrameChg>
      </pc:sldChg>
      <pc:sldChg chg="modSp del mod modTransition">
        <pc:chgData name="Muhammad Umair" userId="65ac47f1-f20e-4a26-bc39-dc99401fbd3d" providerId="ADAL" clId="{02CF4F6C-5AEB-41F5-B51F-4F5D445E41E9}" dt="2023-04-16T01:43:57.573" v="5316" actId="47"/>
        <pc:sldMkLst>
          <pc:docMk/>
          <pc:sldMk cId="3538612109" sldId="279"/>
        </pc:sldMkLst>
        <pc:spChg chg="mod">
          <ac:chgData name="Muhammad Umair" userId="65ac47f1-f20e-4a26-bc39-dc99401fbd3d" providerId="ADAL" clId="{02CF4F6C-5AEB-41F5-B51F-4F5D445E41E9}" dt="2023-04-16T01:43:55.508" v="5315" actId="113"/>
          <ac:spMkLst>
            <pc:docMk/>
            <pc:sldMk cId="3538612109" sldId="279"/>
            <ac:spMk id="2" creationId="{402859B2-E8F0-FBDE-E5EE-BBBD001DE453}"/>
          </ac:spMkLst>
        </pc:spChg>
        <pc:graphicFrameChg chg="mod modGraphic">
          <ac:chgData name="Muhammad Umair" userId="65ac47f1-f20e-4a26-bc39-dc99401fbd3d" providerId="ADAL" clId="{02CF4F6C-5AEB-41F5-B51F-4F5D445E41E9}" dt="2023-04-15T21:52:41.658" v="256" actId="14100"/>
          <ac:graphicFrameMkLst>
            <pc:docMk/>
            <pc:sldMk cId="3538612109" sldId="279"/>
            <ac:graphicFrameMk id="4" creationId="{DCC96645-787B-F9D9-08A3-84BEB46A6AE6}"/>
          </ac:graphicFrameMkLst>
        </pc:graphicFrameChg>
      </pc:sldChg>
      <pc:sldChg chg="modTransition">
        <pc:chgData name="Muhammad Umair" userId="65ac47f1-f20e-4a26-bc39-dc99401fbd3d" providerId="ADAL" clId="{02CF4F6C-5AEB-41F5-B51F-4F5D445E41E9}" dt="2023-04-16T01:48:07.051" v="5391"/>
        <pc:sldMkLst>
          <pc:docMk/>
          <pc:sldMk cId="4137568321" sldId="282"/>
        </pc:sldMkLst>
      </pc:sldChg>
      <pc:sldChg chg="modSp mod modTransition">
        <pc:chgData name="Muhammad Umair" userId="65ac47f1-f20e-4a26-bc39-dc99401fbd3d" providerId="ADAL" clId="{02CF4F6C-5AEB-41F5-B51F-4F5D445E41E9}" dt="2023-04-16T01:48:07.051" v="5391"/>
        <pc:sldMkLst>
          <pc:docMk/>
          <pc:sldMk cId="2768493518" sldId="283"/>
        </pc:sldMkLst>
        <pc:spChg chg="mod">
          <ac:chgData name="Muhammad Umair" userId="65ac47f1-f20e-4a26-bc39-dc99401fbd3d" providerId="ADAL" clId="{02CF4F6C-5AEB-41F5-B51F-4F5D445E41E9}" dt="2023-04-16T01:46:38.282" v="5379"/>
          <ac:spMkLst>
            <pc:docMk/>
            <pc:sldMk cId="2768493518" sldId="283"/>
            <ac:spMk id="2" creationId="{00000000-0000-0000-0000-000000000000}"/>
          </ac:spMkLst>
        </pc:spChg>
        <pc:spChg chg="mod">
          <ac:chgData name="Muhammad Umair" userId="65ac47f1-f20e-4a26-bc39-dc99401fbd3d" providerId="ADAL" clId="{02CF4F6C-5AEB-41F5-B51F-4F5D445E41E9}" dt="2023-04-16T01:45:46.849" v="5375" actId="20577"/>
          <ac:spMkLst>
            <pc:docMk/>
            <pc:sldMk cId="2768493518" sldId="283"/>
            <ac:spMk id="3" creationId="{00000000-0000-0000-0000-000000000000}"/>
          </ac:spMkLst>
        </pc:spChg>
      </pc:sldChg>
      <pc:sldChg chg="modSp mod modTransition">
        <pc:chgData name="Muhammad Umair" userId="65ac47f1-f20e-4a26-bc39-dc99401fbd3d" providerId="ADAL" clId="{02CF4F6C-5AEB-41F5-B51F-4F5D445E41E9}" dt="2023-04-16T01:48:07.051" v="5391"/>
        <pc:sldMkLst>
          <pc:docMk/>
          <pc:sldMk cId="1830670101" sldId="284"/>
        </pc:sldMkLst>
        <pc:spChg chg="mod">
          <ac:chgData name="Muhammad Umair" userId="65ac47f1-f20e-4a26-bc39-dc99401fbd3d" providerId="ADAL" clId="{02CF4F6C-5AEB-41F5-B51F-4F5D445E41E9}" dt="2023-04-15T23:49:36.370" v="4030" actId="14100"/>
          <ac:spMkLst>
            <pc:docMk/>
            <pc:sldMk cId="1830670101" sldId="284"/>
            <ac:spMk id="2" creationId="{00000000-0000-0000-0000-000000000000}"/>
          </ac:spMkLst>
        </pc:spChg>
        <pc:spChg chg="mod">
          <ac:chgData name="Muhammad Umair" userId="65ac47f1-f20e-4a26-bc39-dc99401fbd3d" providerId="ADAL" clId="{02CF4F6C-5AEB-41F5-B51F-4F5D445E41E9}" dt="2023-04-15T23:49:01.159" v="4026" actId="1076"/>
          <ac:spMkLst>
            <pc:docMk/>
            <pc:sldMk cId="1830670101" sldId="284"/>
            <ac:spMk id="3" creationId="{00000000-0000-0000-0000-000000000000}"/>
          </ac:spMkLst>
        </pc:spChg>
      </pc:sldChg>
      <pc:sldChg chg="addSp delSp modSp new del mod">
        <pc:chgData name="Muhammad Umair" userId="65ac47f1-f20e-4a26-bc39-dc99401fbd3d" providerId="ADAL" clId="{02CF4F6C-5AEB-41F5-B51F-4F5D445E41E9}" dt="2023-04-15T22:40:38.910" v="2175" actId="47"/>
        <pc:sldMkLst>
          <pc:docMk/>
          <pc:sldMk cId="1727738551" sldId="285"/>
        </pc:sldMkLst>
        <pc:spChg chg="mod">
          <ac:chgData name="Muhammad Umair" userId="65ac47f1-f20e-4a26-bc39-dc99401fbd3d" providerId="ADAL" clId="{02CF4F6C-5AEB-41F5-B51F-4F5D445E41E9}" dt="2023-04-15T22:26:15.054" v="1819" actId="115"/>
          <ac:spMkLst>
            <pc:docMk/>
            <pc:sldMk cId="1727738551" sldId="285"/>
            <ac:spMk id="2" creationId="{1D3826D0-A21C-052A-2C71-5B66F9997E8B}"/>
          </ac:spMkLst>
        </pc:spChg>
        <pc:spChg chg="del mod">
          <ac:chgData name="Muhammad Umair" userId="65ac47f1-f20e-4a26-bc39-dc99401fbd3d" providerId="ADAL" clId="{02CF4F6C-5AEB-41F5-B51F-4F5D445E41E9}" dt="2023-04-15T22:00:12.968" v="535" actId="3680"/>
          <ac:spMkLst>
            <pc:docMk/>
            <pc:sldMk cId="1727738551" sldId="285"/>
            <ac:spMk id="3" creationId="{D6961B61-F2AE-6DC2-0445-61A04C13A08E}"/>
          </ac:spMkLst>
        </pc:spChg>
        <pc:graphicFrameChg chg="add mod ord modGraphic">
          <ac:chgData name="Muhammad Umair" userId="65ac47f1-f20e-4a26-bc39-dc99401fbd3d" providerId="ADAL" clId="{02CF4F6C-5AEB-41F5-B51F-4F5D445E41E9}" dt="2023-04-15T22:37:58.674" v="2077" actId="14100"/>
          <ac:graphicFrameMkLst>
            <pc:docMk/>
            <pc:sldMk cId="1727738551" sldId="285"/>
            <ac:graphicFrameMk id="4" creationId="{E872D4CA-B037-2C56-66B5-3CAC2A7B8A72}"/>
          </ac:graphicFrameMkLst>
        </pc:graphicFrameChg>
        <pc:graphicFrameChg chg="add mod modGraphic">
          <ac:chgData name="Muhammad Umair" userId="65ac47f1-f20e-4a26-bc39-dc99401fbd3d" providerId="ADAL" clId="{02CF4F6C-5AEB-41F5-B51F-4F5D445E41E9}" dt="2023-04-15T22:32:19.392" v="1889" actId="20577"/>
          <ac:graphicFrameMkLst>
            <pc:docMk/>
            <pc:sldMk cId="1727738551" sldId="285"/>
            <ac:graphicFrameMk id="5" creationId="{310487B5-5AE1-9BC6-41B6-4E35312C05DE}"/>
          </ac:graphicFrameMkLst>
        </pc:graphicFrameChg>
      </pc:sldChg>
      <pc:sldChg chg="addSp delSp modSp new mod modTransition">
        <pc:chgData name="Muhammad Umair" userId="65ac47f1-f20e-4a26-bc39-dc99401fbd3d" providerId="ADAL" clId="{02CF4F6C-5AEB-41F5-B51F-4F5D445E41E9}" dt="2023-04-16T01:48:07.051" v="5391"/>
        <pc:sldMkLst>
          <pc:docMk/>
          <pc:sldMk cId="2701945340" sldId="286"/>
        </pc:sldMkLst>
        <pc:spChg chg="mod">
          <ac:chgData name="Muhammad Umair" userId="65ac47f1-f20e-4a26-bc39-dc99401fbd3d" providerId="ADAL" clId="{02CF4F6C-5AEB-41F5-B51F-4F5D445E41E9}" dt="2023-04-15T22:18:33.452" v="1551" actId="1076"/>
          <ac:spMkLst>
            <pc:docMk/>
            <pc:sldMk cId="2701945340" sldId="286"/>
            <ac:spMk id="2" creationId="{A475BD48-3D0A-625C-B0F3-80EC557FB522}"/>
          </ac:spMkLst>
        </pc:spChg>
        <pc:spChg chg="del">
          <ac:chgData name="Muhammad Umair" userId="65ac47f1-f20e-4a26-bc39-dc99401fbd3d" providerId="ADAL" clId="{02CF4F6C-5AEB-41F5-B51F-4F5D445E41E9}" dt="2023-04-15T22:11:43.920" v="1316" actId="3680"/>
          <ac:spMkLst>
            <pc:docMk/>
            <pc:sldMk cId="2701945340" sldId="286"/>
            <ac:spMk id="3" creationId="{A52CD070-3DD4-31F3-70C2-61F05C4D9E44}"/>
          </ac:spMkLst>
        </pc:spChg>
        <pc:graphicFrameChg chg="add mod ord modGraphic">
          <ac:chgData name="Muhammad Umair" userId="65ac47f1-f20e-4a26-bc39-dc99401fbd3d" providerId="ADAL" clId="{02CF4F6C-5AEB-41F5-B51F-4F5D445E41E9}" dt="2023-04-15T23:17:56.854" v="3368" actId="14734"/>
          <ac:graphicFrameMkLst>
            <pc:docMk/>
            <pc:sldMk cId="2701945340" sldId="286"/>
            <ac:graphicFrameMk id="4" creationId="{E504DEE0-A50C-8358-7F83-19A174E59DDD}"/>
          </ac:graphicFrameMkLst>
        </pc:graphicFrameChg>
      </pc:sldChg>
      <pc:sldChg chg="addSp delSp modSp new del mod">
        <pc:chgData name="Muhammad Umair" userId="65ac47f1-f20e-4a26-bc39-dc99401fbd3d" providerId="ADAL" clId="{02CF4F6C-5AEB-41F5-B51F-4F5D445E41E9}" dt="2023-04-15T22:31:34.593" v="1858" actId="47"/>
        <pc:sldMkLst>
          <pc:docMk/>
          <pc:sldMk cId="3108945028" sldId="287"/>
        </pc:sldMkLst>
        <pc:spChg chg="mod">
          <ac:chgData name="Muhammad Umair" userId="65ac47f1-f20e-4a26-bc39-dc99401fbd3d" providerId="ADAL" clId="{02CF4F6C-5AEB-41F5-B51F-4F5D445E41E9}" dt="2023-04-15T22:27:03.697" v="1849" actId="20577"/>
          <ac:spMkLst>
            <pc:docMk/>
            <pc:sldMk cId="3108945028" sldId="287"/>
            <ac:spMk id="2" creationId="{4A267313-16A5-C90C-8DE5-9634F67B919D}"/>
          </ac:spMkLst>
        </pc:spChg>
        <pc:spChg chg="del">
          <ac:chgData name="Muhammad Umair" userId="65ac47f1-f20e-4a26-bc39-dc99401fbd3d" providerId="ADAL" clId="{02CF4F6C-5AEB-41F5-B51F-4F5D445E41E9}" dt="2023-04-15T22:29:13.057" v="1850" actId="3680"/>
          <ac:spMkLst>
            <pc:docMk/>
            <pc:sldMk cId="3108945028" sldId="287"/>
            <ac:spMk id="3" creationId="{1FF109AB-4CD5-1041-F329-1508808ADA02}"/>
          </ac:spMkLst>
        </pc:spChg>
        <pc:graphicFrameChg chg="add mod ord modGraphic">
          <ac:chgData name="Muhammad Umair" userId="65ac47f1-f20e-4a26-bc39-dc99401fbd3d" providerId="ADAL" clId="{02CF4F6C-5AEB-41F5-B51F-4F5D445E41E9}" dt="2023-04-15T22:29:13.057" v="1850" actId="3680"/>
          <ac:graphicFrameMkLst>
            <pc:docMk/>
            <pc:sldMk cId="3108945028" sldId="287"/>
            <ac:graphicFrameMk id="4" creationId="{1336AB26-94D7-8F44-AA0B-108887C23772}"/>
          </ac:graphicFrameMkLst>
        </pc:graphicFrameChg>
      </pc:sldChg>
      <pc:sldChg chg="addSp delSp modSp new mod modTransition">
        <pc:chgData name="Muhammad Umair" userId="65ac47f1-f20e-4a26-bc39-dc99401fbd3d" providerId="ADAL" clId="{02CF4F6C-5AEB-41F5-B51F-4F5D445E41E9}" dt="2023-04-16T01:48:07.051" v="5391"/>
        <pc:sldMkLst>
          <pc:docMk/>
          <pc:sldMk cId="3193808019" sldId="287"/>
        </pc:sldMkLst>
        <pc:spChg chg="mod">
          <ac:chgData name="Muhammad Umair" userId="65ac47f1-f20e-4a26-bc39-dc99401fbd3d" providerId="ADAL" clId="{02CF4F6C-5AEB-41F5-B51F-4F5D445E41E9}" dt="2023-04-15T22:44:17.791" v="2453" actId="1076"/>
          <ac:spMkLst>
            <pc:docMk/>
            <pc:sldMk cId="3193808019" sldId="287"/>
            <ac:spMk id="2" creationId="{2DFFB94F-DBED-28C9-CA18-60B26455D3AA}"/>
          </ac:spMkLst>
        </pc:spChg>
        <pc:spChg chg="del">
          <ac:chgData name="Muhammad Umair" userId="65ac47f1-f20e-4a26-bc39-dc99401fbd3d" providerId="ADAL" clId="{02CF4F6C-5AEB-41F5-B51F-4F5D445E41E9}" dt="2023-04-15T22:37:07.515" v="2075" actId="3680"/>
          <ac:spMkLst>
            <pc:docMk/>
            <pc:sldMk cId="3193808019" sldId="287"/>
            <ac:spMk id="3" creationId="{EC2704E1-5F22-FA8B-A880-9E6E0578EBDA}"/>
          </ac:spMkLst>
        </pc:spChg>
        <pc:graphicFrameChg chg="add mod ord modGraphic">
          <ac:chgData name="Muhammad Umair" userId="65ac47f1-f20e-4a26-bc39-dc99401fbd3d" providerId="ADAL" clId="{02CF4F6C-5AEB-41F5-B51F-4F5D445E41E9}" dt="2023-04-15T23:20:30.302" v="3487" actId="20577"/>
          <ac:graphicFrameMkLst>
            <pc:docMk/>
            <pc:sldMk cId="3193808019" sldId="287"/>
            <ac:graphicFrameMk id="4" creationId="{8AFCDBCA-FBC8-C301-7D44-FEBD1B783364}"/>
          </ac:graphicFrameMkLst>
        </pc:graphicFrameChg>
      </pc:sldChg>
      <pc:sldChg chg="addSp delSp modSp new mod modTransition">
        <pc:chgData name="Muhammad Umair" userId="65ac47f1-f20e-4a26-bc39-dc99401fbd3d" providerId="ADAL" clId="{02CF4F6C-5AEB-41F5-B51F-4F5D445E41E9}" dt="2023-04-16T01:48:07.051" v="5391"/>
        <pc:sldMkLst>
          <pc:docMk/>
          <pc:sldMk cId="200307806" sldId="288"/>
        </pc:sldMkLst>
        <pc:spChg chg="mod">
          <ac:chgData name="Muhammad Umair" userId="65ac47f1-f20e-4a26-bc39-dc99401fbd3d" providerId="ADAL" clId="{02CF4F6C-5AEB-41F5-B51F-4F5D445E41E9}" dt="2023-04-15T23:16:47.221" v="3320" actId="255"/>
          <ac:spMkLst>
            <pc:docMk/>
            <pc:sldMk cId="200307806" sldId="288"/>
            <ac:spMk id="2" creationId="{54E630DF-70A8-5A76-B10D-DEF6BF69E963}"/>
          </ac:spMkLst>
        </pc:spChg>
        <pc:spChg chg="del">
          <ac:chgData name="Muhammad Umair" userId="65ac47f1-f20e-4a26-bc39-dc99401fbd3d" providerId="ADAL" clId="{02CF4F6C-5AEB-41F5-B51F-4F5D445E41E9}" dt="2023-04-15T22:32:03.331" v="1885" actId="3680"/>
          <ac:spMkLst>
            <pc:docMk/>
            <pc:sldMk cId="200307806" sldId="288"/>
            <ac:spMk id="3" creationId="{4D7B194B-4A1D-2545-61BA-D5885774EB45}"/>
          </ac:spMkLst>
        </pc:spChg>
        <pc:spChg chg="add del mod">
          <ac:chgData name="Muhammad Umair" userId="65ac47f1-f20e-4a26-bc39-dc99401fbd3d" providerId="ADAL" clId="{02CF4F6C-5AEB-41F5-B51F-4F5D445E41E9}" dt="2023-04-15T22:33:07.078" v="1890" actId="3680"/>
          <ac:spMkLst>
            <pc:docMk/>
            <pc:sldMk cId="200307806" sldId="288"/>
            <ac:spMk id="6" creationId="{F1D7CE04-CCBB-6C12-A689-20F664AF1129}"/>
          </ac:spMkLst>
        </pc:spChg>
        <pc:graphicFrameChg chg="add del mod ord modGraphic">
          <ac:chgData name="Muhammad Umair" userId="65ac47f1-f20e-4a26-bc39-dc99401fbd3d" providerId="ADAL" clId="{02CF4F6C-5AEB-41F5-B51F-4F5D445E41E9}" dt="2023-04-15T22:32:05.222" v="1886" actId="478"/>
          <ac:graphicFrameMkLst>
            <pc:docMk/>
            <pc:sldMk cId="200307806" sldId="288"/>
            <ac:graphicFrameMk id="4" creationId="{FA00E446-19CB-651A-2DA7-427AA968FF4E}"/>
          </ac:graphicFrameMkLst>
        </pc:graphicFrameChg>
        <pc:graphicFrameChg chg="add mod ord modGraphic">
          <ac:chgData name="Muhammad Umair" userId="65ac47f1-f20e-4a26-bc39-dc99401fbd3d" providerId="ADAL" clId="{02CF4F6C-5AEB-41F5-B51F-4F5D445E41E9}" dt="2023-04-15T23:50:47.987" v="4035" actId="12"/>
          <ac:graphicFrameMkLst>
            <pc:docMk/>
            <pc:sldMk cId="200307806" sldId="288"/>
            <ac:graphicFrameMk id="7" creationId="{F18ABDA6-41BC-05CB-F04E-3292CE4C1FA8}"/>
          </ac:graphicFrameMkLst>
        </pc:graphicFrameChg>
      </pc:sldChg>
      <pc:sldChg chg="addSp delSp modSp new mod modTransition">
        <pc:chgData name="Muhammad Umair" userId="65ac47f1-f20e-4a26-bc39-dc99401fbd3d" providerId="ADAL" clId="{02CF4F6C-5AEB-41F5-B51F-4F5D445E41E9}" dt="2023-04-16T01:48:07.051" v="5391"/>
        <pc:sldMkLst>
          <pc:docMk/>
          <pc:sldMk cId="2988881990" sldId="289"/>
        </pc:sldMkLst>
        <pc:spChg chg="mod">
          <ac:chgData name="Muhammad Umair" userId="65ac47f1-f20e-4a26-bc39-dc99401fbd3d" providerId="ADAL" clId="{02CF4F6C-5AEB-41F5-B51F-4F5D445E41E9}" dt="2023-04-15T22:47:27.497" v="2489" actId="2711"/>
          <ac:spMkLst>
            <pc:docMk/>
            <pc:sldMk cId="2988881990" sldId="289"/>
            <ac:spMk id="2" creationId="{054F37F9-504A-8613-15DE-B0056BC61F5C}"/>
          </ac:spMkLst>
        </pc:spChg>
        <pc:spChg chg="del">
          <ac:chgData name="Muhammad Umair" userId="65ac47f1-f20e-4a26-bc39-dc99401fbd3d" providerId="ADAL" clId="{02CF4F6C-5AEB-41F5-B51F-4F5D445E41E9}" dt="2023-04-15T22:46:32.940" v="2462" actId="3680"/>
          <ac:spMkLst>
            <pc:docMk/>
            <pc:sldMk cId="2988881990" sldId="289"/>
            <ac:spMk id="3" creationId="{25060BCE-88B8-14DC-64FA-CE3989DC27ED}"/>
          </ac:spMkLst>
        </pc:spChg>
        <pc:graphicFrameChg chg="add mod ord modGraphic">
          <ac:chgData name="Muhammad Umair" userId="65ac47f1-f20e-4a26-bc39-dc99401fbd3d" providerId="ADAL" clId="{02CF4F6C-5AEB-41F5-B51F-4F5D445E41E9}" dt="2023-04-15T23:19:37.705" v="3423" actId="20577"/>
          <ac:graphicFrameMkLst>
            <pc:docMk/>
            <pc:sldMk cId="2988881990" sldId="289"/>
            <ac:graphicFrameMk id="4" creationId="{7980B7CF-148B-7386-65A3-09B020B01863}"/>
          </ac:graphicFrameMkLst>
        </pc:graphicFrameChg>
      </pc:sldChg>
      <pc:sldChg chg="addSp delSp modSp new mod modTransition">
        <pc:chgData name="Muhammad Umair" userId="65ac47f1-f20e-4a26-bc39-dc99401fbd3d" providerId="ADAL" clId="{02CF4F6C-5AEB-41F5-B51F-4F5D445E41E9}" dt="2023-04-16T01:48:07.051" v="5391"/>
        <pc:sldMkLst>
          <pc:docMk/>
          <pc:sldMk cId="2442037962" sldId="290"/>
        </pc:sldMkLst>
        <pc:spChg chg="mod">
          <ac:chgData name="Muhammad Umair" userId="65ac47f1-f20e-4a26-bc39-dc99401fbd3d" providerId="ADAL" clId="{02CF4F6C-5AEB-41F5-B51F-4F5D445E41E9}" dt="2023-04-15T23:24:48.559" v="3536" actId="20577"/>
          <ac:spMkLst>
            <pc:docMk/>
            <pc:sldMk cId="2442037962" sldId="290"/>
            <ac:spMk id="2" creationId="{A877E53F-6CA7-AF61-9379-C99E51425DE4}"/>
          </ac:spMkLst>
        </pc:spChg>
        <pc:spChg chg="del">
          <ac:chgData name="Muhammad Umair" userId="65ac47f1-f20e-4a26-bc39-dc99401fbd3d" providerId="ADAL" clId="{02CF4F6C-5AEB-41F5-B51F-4F5D445E41E9}" dt="2023-04-15T23:24:06.415" v="3513" actId="3680"/>
          <ac:spMkLst>
            <pc:docMk/>
            <pc:sldMk cId="2442037962" sldId="290"/>
            <ac:spMk id="3" creationId="{D2F03FC8-52E2-2434-46AF-EA756A0272B8}"/>
          </ac:spMkLst>
        </pc:spChg>
        <pc:graphicFrameChg chg="add mod ord modGraphic">
          <ac:chgData name="Muhammad Umair" userId="65ac47f1-f20e-4a26-bc39-dc99401fbd3d" providerId="ADAL" clId="{02CF4F6C-5AEB-41F5-B51F-4F5D445E41E9}" dt="2023-04-16T00:52:36.509" v="5034" actId="20577"/>
          <ac:graphicFrameMkLst>
            <pc:docMk/>
            <pc:sldMk cId="2442037962" sldId="290"/>
            <ac:graphicFrameMk id="7" creationId="{1A3BE080-E979-B671-2480-C35EE6A03218}"/>
          </ac:graphicFrameMkLst>
        </pc:graphicFrameChg>
      </pc:sldChg>
      <pc:sldChg chg="new del">
        <pc:chgData name="Muhammad Umair" userId="65ac47f1-f20e-4a26-bc39-dc99401fbd3d" providerId="ADAL" clId="{02CF4F6C-5AEB-41F5-B51F-4F5D445E41E9}" dt="2023-04-15T23:05:43.904" v="2826" actId="47"/>
        <pc:sldMkLst>
          <pc:docMk/>
          <pc:sldMk cId="2460846566" sldId="290"/>
        </pc:sldMkLst>
      </pc:sldChg>
      <pc:sldChg chg="modSp add mod modTransition">
        <pc:chgData name="Muhammad Umair" userId="65ac47f1-f20e-4a26-bc39-dc99401fbd3d" providerId="ADAL" clId="{02CF4F6C-5AEB-41F5-B51F-4F5D445E41E9}" dt="2023-04-16T01:48:07.051" v="5391"/>
        <pc:sldMkLst>
          <pc:docMk/>
          <pc:sldMk cId="980982457" sldId="291"/>
        </pc:sldMkLst>
        <pc:spChg chg="mod">
          <ac:chgData name="Muhammad Umair" userId="65ac47f1-f20e-4a26-bc39-dc99401fbd3d" providerId="ADAL" clId="{02CF4F6C-5AEB-41F5-B51F-4F5D445E41E9}" dt="2023-04-15T23:26:41.608" v="3554" actId="20577"/>
          <ac:spMkLst>
            <pc:docMk/>
            <pc:sldMk cId="980982457" sldId="291"/>
            <ac:spMk id="2" creationId="{A877E53F-6CA7-AF61-9379-C99E51425DE4}"/>
          </ac:spMkLst>
        </pc:spChg>
        <pc:graphicFrameChg chg="mod modGraphic">
          <ac:chgData name="Muhammad Umair" userId="65ac47f1-f20e-4a26-bc39-dc99401fbd3d" providerId="ADAL" clId="{02CF4F6C-5AEB-41F5-B51F-4F5D445E41E9}" dt="2023-04-15T23:32:06.457" v="3751" actId="14100"/>
          <ac:graphicFrameMkLst>
            <pc:docMk/>
            <pc:sldMk cId="980982457" sldId="291"/>
            <ac:graphicFrameMk id="7" creationId="{1A3BE080-E979-B671-2480-C35EE6A03218}"/>
          </ac:graphicFrameMkLst>
        </pc:graphicFrameChg>
      </pc:sldChg>
      <pc:sldChg chg="addSp modSp new mod modTransition modClrScheme chgLayout">
        <pc:chgData name="Muhammad Umair" userId="65ac47f1-f20e-4a26-bc39-dc99401fbd3d" providerId="ADAL" clId="{02CF4F6C-5AEB-41F5-B51F-4F5D445E41E9}" dt="2023-04-16T01:48:07.051" v="5391"/>
        <pc:sldMkLst>
          <pc:docMk/>
          <pc:sldMk cId="174433990" sldId="292"/>
        </pc:sldMkLst>
        <pc:spChg chg="mod ord">
          <ac:chgData name="Muhammad Umair" userId="65ac47f1-f20e-4a26-bc39-dc99401fbd3d" providerId="ADAL" clId="{02CF4F6C-5AEB-41F5-B51F-4F5D445E41E9}" dt="2023-04-15T23:57:37.972" v="4323" actId="20577"/>
          <ac:spMkLst>
            <pc:docMk/>
            <pc:sldMk cId="174433990" sldId="292"/>
            <ac:spMk id="2" creationId="{C8D271FD-53A6-700C-B126-3646B33A6E89}"/>
          </ac:spMkLst>
        </pc:spChg>
        <pc:spChg chg="mod ord">
          <ac:chgData name="Muhammad Umair" userId="65ac47f1-f20e-4a26-bc39-dc99401fbd3d" providerId="ADAL" clId="{02CF4F6C-5AEB-41F5-B51F-4F5D445E41E9}" dt="2023-04-15T23:57:35.879" v="4322" actId="113"/>
          <ac:spMkLst>
            <pc:docMk/>
            <pc:sldMk cId="174433990" sldId="292"/>
            <ac:spMk id="3" creationId="{000028C7-FB80-F9DC-C31F-786E6FB3D82F}"/>
          </ac:spMkLst>
        </pc:spChg>
        <pc:spChg chg="add mod ord">
          <ac:chgData name="Muhammad Umair" userId="65ac47f1-f20e-4a26-bc39-dc99401fbd3d" providerId="ADAL" clId="{02CF4F6C-5AEB-41F5-B51F-4F5D445E41E9}" dt="2023-04-15T23:57:33.242" v="4321" actId="113"/>
          <ac:spMkLst>
            <pc:docMk/>
            <pc:sldMk cId="174433990" sldId="292"/>
            <ac:spMk id="4" creationId="{06421972-CD2E-4A3F-673F-114B6844192A}"/>
          </ac:spMkLst>
        </pc:spChg>
      </pc:sldChg>
      <pc:sldChg chg="addSp delSp modSp new del mod">
        <pc:chgData name="Muhammad Umair" userId="65ac47f1-f20e-4a26-bc39-dc99401fbd3d" providerId="ADAL" clId="{02CF4F6C-5AEB-41F5-B51F-4F5D445E41E9}" dt="2023-04-15T23:50:18.878" v="4033" actId="47"/>
        <pc:sldMkLst>
          <pc:docMk/>
          <pc:sldMk cId="1732835548" sldId="292"/>
        </pc:sldMkLst>
        <pc:spChg chg="mod">
          <ac:chgData name="Muhammad Umair" userId="65ac47f1-f20e-4a26-bc39-dc99401fbd3d" providerId="ADAL" clId="{02CF4F6C-5AEB-41F5-B51F-4F5D445E41E9}" dt="2023-04-15T23:32:56.143" v="3783" actId="313"/>
          <ac:spMkLst>
            <pc:docMk/>
            <pc:sldMk cId="1732835548" sldId="292"/>
            <ac:spMk id="2" creationId="{18D582DE-8424-CA90-7D34-26A6749AC780}"/>
          </ac:spMkLst>
        </pc:spChg>
        <pc:spChg chg="del">
          <ac:chgData name="Muhammad Umair" userId="65ac47f1-f20e-4a26-bc39-dc99401fbd3d" providerId="ADAL" clId="{02CF4F6C-5AEB-41F5-B51F-4F5D445E41E9}" dt="2023-04-15T23:36:53.298" v="3784" actId="3680"/>
          <ac:spMkLst>
            <pc:docMk/>
            <pc:sldMk cId="1732835548" sldId="292"/>
            <ac:spMk id="3" creationId="{F6326102-2B25-8A5F-99C5-2F5E2BC40824}"/>
          </ac:spMkLst>
        </pc:spChg>
        <pc:graphicFrameChg chg="add mod ord modGraphic">
          <ac:chgData name="Muhammad Umair" userId="65ac47f1-f20e-4a26-bc39-dc99401fbd3d" providerId="ADAL" clId="{02CF4F6C-5AEB-41F5-B51F-4F5D445E41E9}" dt="2023-04-15T23:50:11.469" v="4032" actId="2164"/>
          <ac:graphicFrameMkLst>
            <pc:docMk/>
            <pc:sldMk cId="1732835548" sldId="292"/>
            <ac:graphicFrameMk id="4" creationId="{792C2073-3531-1BD7-73CF-99539CD5E095}"/>
          </ac:graphicFrameMkLst>
        </pc:graphicFrameChg>
      </pc:sldChg>
      <pc:sldChg chg="addSp delSp modSp new mod modTransition setBg modClrScheme setClrOvrMap delDesignElem chgLayout">
        <pc:chgData name="Muhammad Umair" userId="65ac47f1-f20e-4a26-bc39-dc99401fbd3d" providerId="ADAL" clId="{02CF4F6C-5AEB-41F5-B51F-4F5D445E41E9}" dt="2023-04-16T01:48:07.051" v="5391"/>
        <pc:sldMkLst>
          <pc:docMk/>
          <pc:sldMk cId="1806141374" sldId="293"/>
        </pc:sldMkLst>
        <pc:spChg chg="del mod ord">
          <ac:chgData name="Muhammad Umair" userId="65ac47f1-f20e-4a26-bc39-dc99401fbd3d" providerId="ADAL" clId="{02CF4F6C-5AEB-41F5-B51F-4F5D445E41E9}" dt="2023-04-16T00:04:00.960" v="4602" actId="700"/>
          <ac:spMkLst>
            <pc:docMk/>
            <pc:sldMk cId="1806141374" sldId="293"/>
            <ac:spMk id="2" creationId="{7BE7E72F-5549-3DF7-D062-B13829E1AF11}"/>
          </ac:spMkLst>
        </pc:spChg>
        <pc:spChg chg="del mod ord">
          <ac:chgData name="Muhammad Umair" userId="65ac47f1-f20e-4a26-bc39-dc99401fbd3d" providerId="ADAL" clId="{02CF4F6C-5AEB-41F5-B51F-4F5D445E41E9}" dt="2023-04-16T00:04:00.960" v="4602" actId="700"/>
          <ac:spMkLst>
            <pc:docMk/>
            <pc:sldMk cId="1806141374" sldId="293"/>
            <ac:spMk id="3" creationId="{90495924-091A-B891-D904-CF914DA72E68}"/>
          </ac:spMkLst>
        </pc:spChg>
        <pc:spChg chg="del">
          <ac:chgData name="Muhammad Umair" userId="65ac47f1-f20e-4a26-bc39-dc99401fbd3d" providerId="ADAL" clId="{02CF4F6C-5AEB-41F5-B51F-4F5D445E41E9}" dt="2023-04-16T00:04:00.960" v="4602" actId="700"/>
          <ac:spMkLst>
            <pc:docMk/>
            <pc:sldMk cId="1806141374" sldId="293"/>
            <ac:spMk id="4" creationId="{F5A9559F-F17B-91F5-30C3-07F30992DC5E}"/>
          </ac:spMkLst>
        </pc:spChg>
        <pc:spChg chg="add mod ord">
          <ac:chgData name="Muhammad Umair" userId="65ac47f1-f20e-4a26-bc39-dc99401fbd3d" providerId="ADAL" clId="{02CF4F6C-5AEB-41F5-B51F-4F5D445E41E9}" dt="2023-04-16T00:05:10.316" v="4646" actId="27636"/>
          <ac:spMkLst>
            <pc:docMk/>
            <pc:sldMk cId="1806141374" sldId="293"/>
            <ac:spMk id="9" creationId="{FF3E9CAA-0B18-AEB8-BC46-C991B5E990CF}"/>
          </ac:spMkLst>
        </pc:spChg>
        <pc:spChg chg="add del mod ord">
          <ac:chgData name="Muhammad Umair" userId="65ac47f1-f20e-4a26-bc39-dc99401fbd3d" providerId="ADAL" clId="{02CF4F6C-5AEB-41F5-B51F-4F5D445E41E9}" dt="2023-04-16T00:05:10.206" v="4645" actId="26606"/>
          <ac:spMkLst>
            <pc:docMk/>
            <pc:sldMk cId="1806141374" sldId="293"/>
            <ac:spMk id="10" creationId="{4DEBBD2F-CA8D-90BF-E186-657DB47701AE}"/>
          </ac:spMkLst>
        </pc:spChg>
        <pc:spChg chg="add del">
          <ac:chgData name="Muhammad Umair" userId="65ac47f1-f20e-4a26-bc39-dc99401fbd3d" providerId="ADAL" clId="{02CF4F6C-5AEB-41F5-B51F-4F5D445E41E9}" dt="2023-04-16T00:04:55.600" v="4641" actId="26606"/>
          <ac:spMkLst>
            <pc:docMk/>
            <pc:sldMk cId="1806141374" sldId="293"/>
            <ac:spMk id="18" creationId="{5EF97233-7CDB-4FD4-811B-61312619D5DC}"/>
          </ac:spMkLst>
        </pc:spChg>
        <pc:spChg chg="add del">
          <ac:chgData name="Muhammad Umair" userId="65ac47f1-f20e-4a26-bc39-dc99401fbd3d" providerId="ADAL" clId="{02CF4F6C-5AEB-41F5-B51F-4F5D445E41E9}" dt="2023-04-16T00:04:55.600" v="4641" actId="26606"/>
          <ac:spMkLst>
            <pc:docMk/>
            <pc:sldMk cId="1806141374" sldId="293"/>
            <ac:spMk id="20" creationId="{67AB86AF-A175-42C9-8DBA-236F5945AD57}"/>
          </ac:spMkLst>
        </pc:spChg>
        <pc:spChg chg="add del">
          <ac:chgData name="Muhammad Umair" userId="65ac47f1-f20e-4a26-bc39-dc99401fbd3d" providerId="ADAL" clId="{02CF4F6C-5AEB-41F5-B51F-4F5D445E41E9}" dt="2023-04-16T00:04:55.600" v="4641" actId="26606"/>
          <ac:spMkLst>
            <pc:docMk/>
            <pc:sldMk cId="1806141374" sldId="293"/>
            <ac:spMk id="22" creationId="{23475548-9413-4CE3-949D-A4EE4CD0468C}"/>
          </ac:spMkLst>
        </pc:spChg>
        <pc:spChg chg="add del">
          <ac:chgData name="Muhammad Umair" userId="65ac47f1-f20e-4a26-bc39-dc99401fbd3d" providerId="ADAL" clId="{02CF4F6C-5AEB-41F5-B51F-4F5D445E41E9}" dt="2023-04-16T00:04:55.600" v="4641" actId="26606"/>
          <ac:spMkLst>
            <pc:docMk/>
            <pc:sldMk cId="1806141374" sldId="293"/>
            <ac:spMk id="24" creationId="{A3F0B377-147D-4F91-9886-741D879AE3DE}"/>
          </ac:spMkLst>
        </pc:spChg>
        <pc:spChg chg="add del">
          <ac:chgData name="Muhammad Umair" userId="65ac47f1-f20e-4a26-bc39-dc99401fbd3d" providerId="ADAL" clId="{02CF4F6C-5AEB-41F5-B51F-4F5D445E41E9}" dt="2023-04-16T00:04:55.600" v="4641" actId="26606"/>
          <ac:spMkLst>
            <pc:docMk/>
            <pc:sldMk cId="1806141374" sldId="293"/>
            <ac:spMk id="26" creationId="{6EDCE5C8-BF06-4560-947E-C278071241B7}"/>
          </ac:spMkLst>
        </pc:spChg>
        <pc:spChg chg="add del">
          <ac:chgData name="Muhammad Umair" userId="65ac47f1-f20e-4a26-bc39-dc99401fbd3d" providerId="ADAL" clId="{02CF4F6C-5AEB-41F5-B51F-4F5D445E41E9}" dt="2023-04-16T00:05:10.126" v="4644" actId="26606"/>
          <ac:spMkLst>
            <pc:docMk/>
            <pc:sldMk cId="1806141374" sldId="293"/>
            <ac:spMk id="28" creationId="{6F776733-A05B-4A45-903C-A77D9DEBDEFB}"/>
          </ac:spMkLst>
        </pc:spChg>
        <pc:spChg chg="add del">
          <ac:chgData name="Muhammad Umair" userId="65ac47f1-f20e-4a26-bc39-dc99401fbd3d" providerId="ADAL" clId="{02CF4F6C-5AEB-41F5-B51F-4F5D445E41E9}" dt="2023-04-16T00:05:10.126" v="4644" actId="26606"/>
          <ac:spMkLst>
            <pc:docMk/>
            <pc:sldMk cId="1806141374" sldId="293"/>
            <ac:spMk id="30" creationId="{5EF97233-7CDB-4FD4-811B-61312619D5DC}"/>
          </ac:spMkLst>
        </pc:spChg>
        <pc:spChg chg="add del">
          <ac:chgData name="Muhammad Umair" userId="65ac47f1-f20e-4a26-bc39-dc99401fbd3d" providerId="ADAL" clId="{02CF4F6C-5AEB-41F5-B51F-4F5D445E41E9}" dt="2023-04-16T00:05:10.126" v="4644" actId="26606"/>
          <ac:spMkLst>
            <pc:docMk/>
            <pc:sldMk cId="1806141374" sldId="293"/>
            <ac:spMk id="31" creationId="{67AB86AF-A175-42C9-8DBA-236F5945AD57}"/>
          </ac:spMkLst>
        </pc:spChg>
        <pc:spChg chg="add del">
          <ac:chgData name="Muhammad Umair" userId="65ac47f1-f20e-4a26-bc39-dc99401fbd3d" providerId="ADAL" clId="{02CF4F6C-5AEB-41F5-B51F-4F5D445E41E9}" dt="2023-04-16T00:05:10.126" v="4644" actId="26606"/>
          <ac:spMkLst>
            <pc:docMk/>
            <pc:sldMk cId="1806141374" sldId="293"/>
            <ac:spMk id="32" creationId="{23475548-9413-4CE3-949D-A4EE4CD0468C}"/>
          </ac:spMkLst>
        </pc:spChg>
        <pc:spChg chg="add del">
          <ac:chgData name="Muhammad Umair" userId="65ac47f1-f20e-4a26-bc39-dc99401fbd3d" providerId="ADAL" clId="{02CF4F6C-5AEB-41F5-B51F-4F5D445E41E9}" dt="2023-04-16T00:05:10.126" v="4644" actId="26606"/>
          <ac:spMkLst>
            <pc:docMk/>
            <pc:sldMk cId="1806141374" sldId="293"/>
            <ac:spMk id="33" creationId="{A3F0B377-147D-4F91-9886-741D879AE3DE}"/>
          </ac:spMkLst>
        </pc:spChg>
        <pc:spChg chg="add del">
          <ac:chgData name="Muhammad Umair" userId="65ac47f1-f20e-4a26-bc39-dc99401fbd3d" providerId="ADAL" clId="{02CF4F6C-5AEB-41F5-B51F-4F5D445E41E9}" dt="2023-04-16T00:05:10.126" v="4644" actId="26606"/>
          <ac:spMkLst>
            <pc:docMk/>
            <pc:sldMk cId="1806141374" sldId="293"/>
            <ac:spMk id="34" creationId="{6EDCE5C8-BF06-4560-947E-C278071241B7}"/>
          </ac:spMkLst>
        </pc:spChg>
        <pc:spChg chg="add del">
          <ac:chgData name="Muhammad Umair" userId="65ac47f1-f20e-4a26-bc39-dc99401fbd3d" providerId="ADAL" clId="{02CF4F6C-5AEB-41F5-B51F-4F5D445E41E9}" dt="2023-04-16T00:55:19.218" v="5084"/>
          <ac:spMkLst>
            <pc:docMk/>
            <pc:sldMk cId="1806141374" sldId="293"/>
            <ac:spMk id="38" creationId="{5EF97233-7CDB-4FD4-811B-61312619D5DC}"/>
          </ac:spMkLst>
        </pc:spChg>
        <pc:spChg chg="add del">
          <ac:chgData name="Muhammad Umair" userId="65ac47f1-f20e-4a26-bc39-dc99401fbd3d" providerId="ADAL" clId="{02CF4F6C-5AEB-41F5-B51F-4F5D445E41E9}" dt="2023-04-16T00:55:19.218" v="5084"/>
          <ac:spMkLst>
            <pc:docMk/>
            <pc:sldMk cId="1806141374" sldId="293"/>
            <ac:spMk id="39" creationId="{67AB86AF-A175-42C9-8DBA-236F5945AD57}"/>
          </ac:spMkLst>
        </pc:spChg>
        <pc:spChg chg="add del">
          <ac:chgData name="Muhammad Umair" userId="65ac47f1-f20e-4a26-bc39-dc99401fbd3d" providerId="ADAL" clId="{02CF4F6C-5AEB-41F5-B51F-4F5D445E41E9}" dt="2023-04-16T00:55:19.218" v="5084"/>
          <ac:spMkLst>
            <pc:docMk/>
            <pc:sldMk cId="1806141374" sldId="293"/>
            <ac:spMk id="40" creationId="{23475548-9413-4CE3-949D-A4EE4CD0468C}"/>
          </ac:spMkLst>
        </pc:spChg>
        <pc:spChg chg="add del">
          <ac:chgData name="Muhammad Umair" userId="65ac47f1-f20e-4a26-bc39-dc99401fbd3d" providerId="ADAL" clId="{02CF4F6C-5AEB-41F5-B51F-4F5D445E41E9}" dt="2023-04-16T00:55:19.218" v="5084"/>
          <ac:spMkLst>
            <pc:docMk/>
            <pc:sldMk cId="1806141374" sldId="293"/>
            <ac:spMk id="41" creationId="{A3F0B377-147D-4F91-9886-741D879AE3DE}"/>
          </ac:spMkLst>
        </pc:spChg>
        <pc:spChg chg="add del">
          <ac:chgData name="Muhammad Umair" userId="65ac47f1-f20e-4a26-bc39-dc99401fbd3d" providerId="ADAL" clId="{02CF4F6C-5AEB-41F5-B51F-4F5D445E41E9}" dt="2023-04-16T00:55:19.218" v="5084"/>
          <ac:spMkLst>
            <pc:docMk/>
            <pc:sldMk cId="1806141374" sldId="293"/>
            <ac:spMk id="42" creationId="{6EDCE5C8-BF06-4560-947E-C278071241B7}"/>
          </ac:spMkLst>
        </pc:spChg>
        <pc:spChg chg="add del">
          <ac:chgData name="Muhammad Umair" userId="65ac47f1-f20e-4a26-bc39-dc99401fbd3d" providerId="ADAL" clId="{02CF4F6C-5AEB-41F5-B51F-4F5D445E41E9}" dt="2023-04-16T00:55:19.218" v="5084"/>
          <ac:spMkLst>
            <pc:docMk/>
            <pc:sldMk cId="1806141374" sldId="293"/>
            <ac:spMk id="43" creationId="{6F776733-A05B-4A45-903C-A77D9DEBDEFB}"/>
          </ac:spMkLst>
        </pc:spChg>
        <pc:spChg chg="add del">
          <ac:chgData name="Muhammad Umair" userId="65ac47f1-f20e-4a26-bc39-dc99401fbd3d" providerId="ADAL" clId="{02CF4F6C-5AEB-41F5-B51F-4F5D445E41E9}" dt="2023-04-16T00:55:19.218" v="5084"/>
          <ac:spMkLst>
            <pc:docMk/>
            <pc:sldMk cId="1806141374" sldId="293"/>
            <ac:spMk id="45" creationId="{5350CB18-9C03-468A-8579-F1850E8BEC7E}"/>
          </ac:spMkLst>
        </pc:spChg>
        <pc:picChg chg="add del">
          <ac:chgData name="Muhammad Umair" userId="65ac47f1-f20e-4a26-bc39-dc99401fbd3d" providerId="ADAL" clId="{02CF4F6C-5AEB-41F5-B51F-4F5D445E41E9}" dt="2023-04-16T00:04:55.600" v="4641" actId="26606"/>
          <ac:picMkLst>
            <pc:docMk/>
            <pc:sldMk cId="1806141374" sldId="293"/>
            <ac:picMk id="12" creationId="{AE09F238-0DAC-F1F5-4086-1F88C2307FB5}"/>
          </ac:picMkLst>
        </pc:picChg>
        <pc:picChg chg="add del">
          <ac:chgData name="Muhammad Umair" userId="65ac47f1-f20e-4a26-bc39-dc99401fbd3d" providerId="ADAL" clId="{02CF4F6C-5AEB-41F5-B51F-4F5D445E41E9}" dt="2023-04-16T00:04:55.600" v="4641" actId="26606"/>
          <ac:picMkLst>
            <pc:docMk/>
            <pc:sldMk cId="1806141374" sldId="293"/>
            <ac:picMk id="16" creationId="{06FBDB6D-C867-4B7E-98CA-AAB660F0C6C9}"/>
          </ac:picMkLst>
        </pc:picChg>
        <pc:picChg chg="add del">
          <ac:chgData name="Muhammad Umair" userId="65ac47f1-f20e-4a26-bc39-dc99401fbd3d" providerId="ADAL" clId="{02CF4F6C-5AEB-41F5-B51F-4F5D445E41E9}" dt="2023-04-16T00:05:10.126" v="4644" actId="26606"/>
          <ac:picMkLst>
            <pc:docMk/>
            <pc:sldMk cId="1806141374" sldId="293"/>
            <ac:picMk id="29" creationId="{06FBDB6D-C867-4B7E-98CA-AAB660F0C6C9}"/>
          </ac:picMkLst>
        </pc:picChg>
        <pc:picChg chg="add del">
          <ac:chgData name="Muhammad Umair" userId="65ac47f1-f20e-4a26-bc39-dc99401fbd3d" providerId="ADAL" clId="{02CF4F6C-5AEB-41F5-B51F-4F5D445E41E9}" dt="2023-04-16T00:05:10.126" v="4644" actId="26606"/>
          <ac:picMkLst>
            <pc:docMk/>
            <pc:sldMk cId="1806141374" sldId="293"/>
            <ac:picMk id="35" creationId="{350FE490-72EF-EC04-C673-1FF0E3BDA4C6}"/>
          </ac:picMkLst>
        </pc:picChg>
        <pc:picChg chg="add del">
          <ac:chgData name="Muhammad Umair" userId="65ac47f1-f20e-4a26-bc39-dc99401fbd3d" providerId="ADAL" clId="{02CF4F6C-5AEB-41F5-B51F-4F5D445E41E9}" dt="2023-04-16T00:55:19.218" v="5084"/>
          <ac:picMkLst>
            <pc:docMk/>
            <pc:sldMk cId="1806141374" sldId="293"/>
            <ac:picMk id="37" creationId="{06FBDB6D-C867-4B7E-98CA-AAB660F0C6C9}"/>
          </ac:picMkLst>
        </pc:picChg>
        <pc:picChg chg="add">
          <ac:chgData name="Muhammad Umair" userId="65ac47f1-f20e-4a26-bc39-dc99401fbd3d" providerId="ADAL" clId="{02CF4F6C-5AEB-41F5-B51F-4F5D445E41E9}" dt="2023-04-16T00:05:10.206" v="4645" actId="26606"/>
          <ac:picMkLst>
            <pc:docMk/>
            <pc:sldMk cId="1806141374" sldId="293"/>
            <ac:picMk id="44" creationId="{EB290EEF-303E-918F-C821-4153405C4512}"/>
          </ac:picMkLst>
        </pc:picChg>
      </pc:sldChg>
      <pc:sldChg chg="addSp delSp modSp new del mod setBg modClrScheme chgLayout">
        <pc:chgData name="Muhammad Umair" userId="65ac47f1-f20e-4a26-bc39-dc99401fbd3d" providerId="ADAL" clId="{02CF4F6C-5AEB-41F5-B51F-4F5D445E41E9}" dt="2023-04-16T00:12:46.505" v="4750" actId="47"/>
        <pc:sldMkLst>
          <pc:docMk/>
          <pc:sldMk cId="426768583" sldId="294"/>
        </pc:sldMkLst>
        <pc:spChg chg="del">
          <ac:chgData name="Muhammad Umair" userId="65ac47f1-f20e-4a26-bc39-dc99401fbd3d" providerId="ADAL" clId="{02CF4F6C-5AEB-41F5-B51F-4F5D445E41E9}" dt="2023-04-16T00:07:54.529" v="4668" actId="700"/>
          <ac:spMkLst>
            <pc:docMk/>
            <pc:sldMk cId="426768583" sldId="294"/>
            <ac:spMk id="2" creationId="{3E396C08-9FFB-054A-2F7A-522EF437A4BE}"/>
          </ac:spMkLst>
        </pc:spChg>
        <pc:spChg chg="del">
          <ac:chgData name="Muhammad Umair" userId="65ac47f1-f20e-4a26-bc39-dc99401fbd3d" providerId="ADAL" clId="{02CF4F6C-5AEB-41F5-B51F-4F5D445E41E9}" dt="2023-04-16T00:07:54.529" v="4668" actId="700"/>
          <ac:spMkLst>
            <pc:docMk/>
            <pc:sldMk cId="426768583" sldId="294"/>
            <ac:spMk id="3" creationId="{5D2D347A-6771-D742-AE74-BC6011B1B6F6}"/>
          </ac:spMkLst>
        </pc:spChg>
        <pc:spChg chg="add">
          <ac:chgData name="Muhammad Umair" userId="65ac47f1-f20e-4a26-bc39-dc99401fbd3d" providerId="ADAL" clId="{02CF4F6C-5AEB-41F5-B51F-4F5D445E41E9}" dt="2023-04-16T00:10:03.595" v="4673" actId="26606"/>
          <ac:spMkLst>
            <pc:docMk/>
            <pc:sldMk cId="426768583" sldId="294"/>
            <ac:spMk id="10" creationId="{00A59D1D-0134-46DF-99F7-50360D6127ED}"/>
          </ac:spMkLst>
        </pc:spChg>
        <pc:picChg chg="add mod">
          <ac:chgData name="Muhammad Umair" userId="65ac47f1-f20e-4a26-bc39-dc99401fbd3d" providerId="ADAL" clId="{02CF4F6C-5AEB-41F5-B51F-4F5D445E41E9}" dt="2023-04-16T00:11:03.941" v="4749" actId="14100"/>
          <ac:picMkLst>
            <pc:docMk/>
            <pc:sldMk cId="426768583" sldId="294"/>
            <ac:picMk id="5" creationId="{339800C0-9DDC-6FAE-4E96-33AA1EB59D7D}"/>
          </ac:picMkLst>
        </pc:picChg>
      </pc:sldChg>
      <pc:sldChg chg="addSp delSp modSp new del mod modTransition setBg modClrScheme setClrOvrMap delDesignElem chgLayout">
        <pc:chgData name="Muhammad Umair" userId="65ac47f1-f20e-4a26-bc39-dc99401fbd3d" providerId="ADAL" clId="{02CF4F6C-5AEB-41F5-B51F-4F5D445E41E9}" dt="2023-04-16T00:18:21.952" v="4824" actId="47"/>
        <pc:sldMkLst>
          <pc:docMk/>
          <pc:sldMk cId="693940966" sldId="294"/>
        </pc:sldMkLst>
        <pc:spChg chg="del">
          <ac:chgData name="Muhammad Umair" userId="65ac47f1-f20e-4a26-bc39-dc99401fbd3d" providerId="ADAL" clId="{02CF4F6C-5AEB-41F5-B51F-4F5D445E41E9}" dt="2023-04-16T00:13:18.650" v="4752" actId="700"/>
          <ac:spMkLst>
            <pc:docMk/>
            <pc:sldMk cId="693940966" sldId="294"/>
            <ac:spMk id="2" creationId="{714EBC2F-1AA9-24A0-5221-C7621C588E48}"/>
          </ac:spMkLst>
        </pc:spChg>
        <pc:spChg chg="del">
          <ac:chgData name="Muhammad Umair" userId="65ac47f1-f20e-4a26-bc39-dc99401fbd3d" providerId="ADAL" clId="{02CF4F6C-5AEB-41F5-B51F-4F5D445E41E9}" dt="2023-04-16T00:13:18.650" v="4752" actId="700"/>
          <ac:spMkLst>
            <pc:docMk/>
            <pc:sldMk cId="693940966" sldId="294"/>
            <ac:spMk id="3" creationId="{2E316A3B-CE3E-F34B-4BA6-0684E44A6545}"/>
          </ac:spMkLst>
        </pc:spChg>
        <pc:spChg chg="add mod ord">
          <ac:chgData name="Muhammad Umair" userId="65ac47f1-f20e-4a26-bc39-dc99401fbd3d" providerId="ADAL" clId="{02CF4F6C-5AEB-41F5-B51F-4F5D445E41E9}" dt="2023-04-16T00:18:03.540" v="4820" actId="700"/>
          <ac:spMkLst>
            <pc:docMk/>
            <pc:sldMk cId="693940966" sldId="294"/>
            <ac:spMk id="4" creationId="{D2D11399-0BB0-9301-AD77-94EE7DF27AF0}"/>
          </ac:spMkLst>
        </pc:spChg>
        <pc:spChg chg="add del mod ord">
          <ac:chgData name="Muhammad Umair" userId="65ac47f1-f20e-4a26-bc39-dc99401fbd3d" providerId="ADAL" clId="{02CF4F6C-5AEB-41F5-B51F-4F5D445E41E9}" dt="2023-04-16T00:14:14.456" v="4783" actId="931"/>
          <ac:spMkLst>
            <pc:docMk/>
            <pc:sldMk cId="693940966" sldId="294"/>
            <ac:spMk id="5" creationId="{CD26AE26-0E4F-AD29-9FDA-CFC49BF3293B}"/>
          </ac:spMkLst>
        </pc:spChg>
        <pc:spChg chg="add del mod ord">
          <ac:chgData name="Muhammad Umair" userId="65ac47f1-f20e-4a26-bc39-dc99401fbd3d" providerId="ADAL" clId="{02CF4F6C-5AEB-41F5-B51F-4F5D445E41E9}" dt="2023-04-16T00:18:03.540" v="4820" actId="700"/>
          <ac:spMkLst>
            <pc:docMk/>
            <pc:sldMk cId="693940966" sldId="294"/>
            <ac:spMk id="8" creationId="{8A969308-B516-1D0B-098B-75E6742FBA0A}"/>
          </ac:spMkLst>
        </pc:spChg>
        <pc:spChg chg="add del">
          <ac:chgData name="Muhammad Umair" userId="65ac47f1-f20e-4a26-bc39-dc99401fbd3d" providerId="ADAL" clId="{02CF4F6C-5AEB-41F5-B51F-4F5D445E41E9}" dt="2023-04-16T00:14:56.216" v="4790" actId="26606"/>
          <ac:spMkLst>
            <pc:docMk/>
            <pc:sldMk cId="693940966" sldId="294"/>
            <ac:spMk id="14" creationId="{5EF97233-7CDB-4FD4-811B-61312619D5DC}"/>
          </ac:spMkLst>
        </pc:spChg>
        <pc:spChg chg="add del">
          <ac:chgData name="Muhammad Umair" userId="65ac47f1-f20e-4a26-bc39-dc99401fbd3d" providerId="ADAL" clId="{02CF4F6C-5AEB-41F5-B51F-4F5D445E41E9}" dt="2023-04-16T00:14:56.216" v="4790" actId="26606"/>
          <ac:spMkLst>
            <pc:docMk/>
            <pc:sldMk cId="693940966" sldId="294"/>
            <ac:spMk id="16" creationId="{67AB86AF-A175-42C9-8DBA-236F5945AD57}"/>
          </ac:spMkLst>
        </pc:spChg>
        <pc:spChg chg="add del">
          <ac:chgData name="Muhammad Umair" userId="65ac47f1-f20e-4a26-bc39-dc99401fbd3d" providerId="ADAL" clId="{02CF4F6C-5AEB-41F5-B51F-4F5D445E41E9}" dt="2023-04-16T00:14:56.216" v="4790" actId="26606"/>
          <ac:spMkLst>
            <pc:docMk/>
            <pc:sldMk cId="693940966" sldId="294"/>
            <ac:spMk id="18" creationId="{23475548-9413-4CE3-949D-A4EE4CD0468C}"/>
          </ac:spMkLst>
        </pc:spChg>
        <pc:spChg chg="add del">
          <ac:chgData name="Muhammad Umair" userId="65ac47f1-f20e-4a26-bc39-dc99401fbd3d" providerId="ADAL" clId="{02CF4F6C-5AEB-41F5-B51F-4F5D445E41E9}" dt="2023-04-16T00:14:56.216" v="4790" actId="26606"/>
          <ac:spMkLst>
            <pc:docMk/>
            <pc:sldMk cId="693940966" sldId="294"/>
            <ac:spMk id="20" creationId="{A3F0B377-147D-4F91-9886-741D879AE3DE}"/>
          </ac:spMkLst>
        </pc:spChg>
        <pc:spChg chg="add del">
          <ac:chgData name="Muhammad Umair" userId="65ac47f1-f20e-4a26-bc39-dc99401fbd3d" providerId="ADAL" clId="{02CF4F6C-5AEB-41F5-B51F-4F5D445E41E9}" dt="2023-04-16T00:14:56.216" v="4790" actId="26606"/>
          <ac:spMkLst>
            <pc:docMk/>
            <pc:sldMk cId="693940966" sldId="294"/>
            <ac:spMk id="22" creationId="{6EDCE5C8-BF06-4560-947E-C278071241B7}"/>
          </ac:spMkLst>
        </pc:spChg>
        <pc:spChg chg="add del">
          <ac:chgData name="Muhammad Umair" userId="65ac47f1-f20e-4a26-bc39-dc99401fbd3d" providerId="ADAL" clId="{02CF4F6C-5AEB-41F5-B51F-4F5D445E41E9}" dt="2023-04-16T00:14:56.216" v="4790" actId="26606"/>
          <ac:spMkLst>
            <pc:docMk/>
            <pc:sldMk cId="693940966" sldId="294"/>
            <ac:spMk id="26" creationId="{EF177991-0C3B-4122-AB91-00BA089B5A45}"/>
          </ac:spMkLst>
        </pc:spChg>
        <pc:spChg chg="add del">
          <ac:chgData name="Muhammad Umair" userId="65ac47f1-f20e-4a26-bc39-dc99401fbd3d" providerId="ADAL" clId="{02CF4F6C-5AEB-41F5-B51F-4F5D445E41E9}" dt="2023-04-16T00:14:56.216" v="4790" actId="26606"/>
          <ac:spMkLst>
            <pc:docMk/>
            <pc:sldMk cId="693940966" sldId="294"/>
            <ac:spMk id="28" creationId="{628835F9-198F-4A96-BF64-262FAD1E5AA5}"/>
          </ac:spMkLst>
        </pc:spChg>
        <pc:spChg chg="add del">
          <ac:chgData name="Muhammad Umair" userId="65ac47f1-f20e-4a26-bc39-dc99401fbd3d" providerId="ADAL" clId="{02CF4F6C-5AEB-41F5-B51F-4F5D445E41E9}" dt="2023-04-16T00:14:56.216" v="4790" actId="26606"/>
          <ac:spMkLst>
            <pc:docMk/>
            <pc:sldMk cId="693940966" sldId="294"/>
            <ac:spMk id="30" creationId="{0B48F305-14E4-4907-9C20-EAA8E95D3366}"/>
          </ac:spMkLst>
        </pc:spChg>
        <pc:spChg chg="add del">
          <ac:chgData name="Muhammad Umair" userId="65ac47f1-f20e-4a26-bc39-dc99401fbd3d" providerId="ADAL" clId="{02CF4F6C-5AEB-41F5-B51F-4F5D445E41E9}" dt="2023-04-16T00:14:56.216" v="4790" actId="26606"/>
          <ac:spMkLst>
            <pc:docMk/>
            <pc:sldMk cId="693940966" sldId="294"/>
            <ac:spMk id="32" creationId="{60465D16-3079-43DA-B7E7-598690743D71}"/>
          </ac:spMkLst>
        </pc:spChg>
        <pc:spChg chg="add del">
          <ac:chgData name="Muhammad Umair" userId="65ac47f1-f20e-4a26-bc39-dc99401fbd3d" providerId="ADAL" clId="{02CF4F6C-5AEB-41F5-B51F-4F5D445E41E9}" dt="2023-04-16T00:14:56.216" v="4790" actId="26606"/>
          <ac:spMkLst>
            <pc:docMk/>
            <pc:sldMk cId="693940966" sldId="294"/>
            <ac:spMk id="34" creationId="{50BD2166-8817-4385-9D91-5F543992A77A}"/>
          </ac:spMkLst>
        </pc:spChg>
        <pc:spChg chg="add del">
          <ac:chgData name="Muhammad Umair" userId="65ac47f1-f20e-4a26-bc39-dc99401fbd3d" providerId="ADAL" clId="{02CF4F6C-5AEB-41F5-B51F-4F5D445E41E9}" dt="2023-04-16T00:15:56.029" v="4799" actId="26606"/>
          <ac:spMkLst>
            <pc:docMk/>
            <pc:sldMk cId="693940966" sldId="294"/>
            <ac:spMk id="37" creationId="{5EF97233-7CDB-4FD4-811B-61312619D5DC}"/>
          </ac:spMkLst>
        </pc:spChg>
        <pc:spChg chg="add del">
          <ac:chgData name="Muhammad Umair" userId="65ac47f1-f20e-4a26-bc39-dc99401fbd3d" providerId="ADAL" clId="{02CF4F6C-5AEB-41F5-B51F-4F5D445E41E9}" dt="2023-04-16T00:15:56.029" v="4799" actId="26606"/>
          <ac:spMkLst>
            <pc:docMk/>
            <pc:sldMk cId="693940966" sldId="294"/>
            <ac:spMk id="38" creationId="{67AB86AF-A175-42C9-8DBA-236F5945AD57}"/>
          </ac:spMkLst>
        </pc:spChg>
        <pc:spChg chg="add del">
          <ac:chgData name="Muhammad Umair" userId="65ac47f1-f20e-4a26-bc39-dc99401fbd3d" providerId="ADAL" clId="{02CF4F6C-5AEB-41F5-B51F-4F5D445E41E9}" dt="2023-04-16T00:15:56.029" v="4799" actId="26606"/>
          <ac:spMkLst>
            <pc:docMk/>
            <pc:sldMk cId="693940966" sldId="294"/>
            <ac:spMk id="39" creationId="{23475548-9413-4CE3-949D-A4EE4CD0468C}"/>
          </ac:spMkLst>
        </pc:spChg>
        <pc:spChg chg="add del">
          <ac:chgData name="Muhammad Umair" userId="65ac47f1-f20e-4a26-bc39-dc99401fbd3d" providerId="ADAL" clId="{02CF4F6C-5AEB-41F5-B51F-4F5D445E41E9}" dt="2023-04-16T00:15:56.029" v="4799" actId="26606"/>
          <ac:spMkLst>
            <pc:docMk/>
            <pc:sldMk cId="693940966" sldId="294"/>
            <ac:spMk id="40" creationId="{A3F0B377-147D-4F91-9886-741D879AE3DE}"/>
          </ac:spMkLst>
        </pc:spChg>
        <pc:spChg chg="add del">
          <ac:chgData name="Muhammad Umair" userId="65ac47f1-f20e-4a26-bc39-dc99401fbd3d" providerId="ADAL" clId="{02CF4F6C-5AEB-41F5-B51F-4F5D445E41E9}" dt="2023-04-16T00:15:56.029" v="4799" actId="26606"/>
          <ac:spMkLst>
            <pc:docMk/>
            <pc:sldMk cId="693940966" sldId="294"/>
            <ac:spMk id="41" creationId="{6EDCE5C8-BF06-4560-947E-C278071241B7}"/>
          </ac:spMkLst>
        </pc:spChg>
        <pc:spChg chg="add del">
          <ac:chgData name="Muhammad Umair" userId="65ac47f1-f20e-4a26-bc39-dc99401fbd3d" providerId="ADAL" clId="{02CF4F6C-5AEB-41F5-B51F-4F5D445E41E9}" dt="2023-04-16T00:15:56.029" v="4799" actId="26606"/>
          <ac:spMkLst>
            <pc:docMk/>
            <pc:sldMk cId="693940966" sldId="294"/>
            <ac:spMk id="43" creationId="{BD4EAD20-33A5-46F5-A616-E1A84F3F9521}"/>
          </ac:spMkLst>
        </pc:spChg>
        <pc:spChg chg="add del">
          <ac:chgData name="Muhammad Umair" userId="65ac47f1-f20e-4a26-bc39-dc99401fbd3d" providerId="ADAL" clId="{02CF4F6C-5AEB-41F5-B51F-4F5D445E41E9}" dt="2023-04-16T00:15:56.029" v="4799" actId="26606"/>
          <ac:spMkLst>
            <pc:docMk/>
            <pc:sldMk cId="693940966" sldId="294"/>
            <ac:spMk id="44" creationId="{ADCCECA8-1C81-4A56-B427-3863A2F3441C}"/>
          </ac:spMkLst>
        </pc:spChg>
        <pc:spChg chg="add del">
          <ac:chgData name="Muhammad Umair" userId="65ac47f1-f20e-4a26-bc39-dc99401fbd3d" providerId="ADAL" clId="{02CF4F6C-5AEB-41F5-B51F-4F5D445E41E9}" dt="2023-04-16T00:15:56.029" v="4799" actId="26606"/>
          <ac:spMkLst>
            <pc:docMk/>
            <pc:sldMk cId="693940966" sldId="294"/>
            <ac:spMk id="45" creationId="{3F7699AD-901F-4BB3-B188-BA6FACB7E0CC}"/>
          </ac:spMkLst>
        </pc:spChg>
        <pc:spChg chg="add del">
          <ac:chgData name="Muhammad Umair" userId="65ac47f1-f20e-4a26-bc39-dc99401fbd3d" providerId="ADAL" clId="{02CF4F6C-5AEB-41F5-B51F-4F5D445E41E9}" dt="2023-04-16T00:15:45.948" v="4796" actId="26606"/>
          <ac:spMkLst>
            <pc:docMk/>
            <pc:sldMk cId="693940966" sldId="294"/>
            <ac:spMk id="53" creationId="{5EF97233-7CDB-4FD4-811B-61312619D5DC}"/>
          </ac:spMkLst>
        </pc:spChg>
        <pc:spChg chg="add del">
          <ac:chgData name="Muhammad Umair" userId="65ac47f1-f20e-4a26-bc39-dc99401fbd3d" providerId="ADAL" clId="{02CF4F6C-5AEB-41F5-B51F-4F5D445E41E9}" dt="2023-04-16T00:15:45.948" v="4796" actId="26606"/>
          <ac:spMkLst>
            <pc:docMk/>
            <pc:sldMk cId="693940966" sldId="294"/>
            <ac:spMk id="55" creationId="{67AB86AF-A175-42C9-8DBA-236F5945AD57}"/>
          </ac:spMkLst>
        </pc:spChg>
        <pc:spChg chg="add del">
          <ac:chgData name="Muhammad Umair" userId="65ac47f1-f20e-4a26-bc39-dc99401fbd3d" providerId="ADAL" clId="{02CF4F6C-5AEB-41F5-B51F-4F5D445E41E9}" dt="2023-04-16T00:15:45.948" v="4796" actId="26606"/>
          <ac:spMkLst>
            <pc:docMk/>
            <pc:sldMk cId="693940966" sldId="294"/>
            <ac:spMk id="57" creationId="{23475548-9413-4CE3-949D-A4EE4CD0468C}"/>
          </ac:spMkLst>
        </pc:spChg>
        <pc:spChg chg="add del">
          <ac:chgData name="Muhammad Umair" userId="65ac47f1-f20e-4a26-bc39-dc99401fbd3d" providerId="ADAL" clId="{02CF4F6C-5AEB-41F5-B51F-4F5D445E41E9}" dt="2023-04-16T00:15:45.948" v="4796" actId="26606"/>
          <ac:spMkLst>
            <pc:docMk/>
            <pc:sldMk cId="693940966" sldId="294"/>
            <ac:spMk id="59" creationId="{A3F0B377-147D-4F91-9886-741D879AE3DE}"/>
          </ac:spMkLst>
        </pc:spChg>
        <pc:spChg chg="add del">
          <ac:chgData name="Muhammad Umair" userId="65ac47f1-f20e-4a26-bc39-dc99401fbd3d" providerId="ADAL" clId="{02CF4F6C-5AEB-41F5-B51F-4F5D445E41E9}" dt="2023-04-16T00:15:45.948" v="4796" actId="26606"/>
          <ac:spMkLst>
            <pc:docMk/>
            <pc:sldMk cId="693940966" sldId="294"/>
            <ac:spMk id="61" creationId="{6EDCE5C8-BF06-4560-947E-C278071241B7}"/>
          </ac:spMkLst>
        </pc:spChg>
        <pc:spChg chg="add del">
          <ac:chgData name="Muhammad Umair" userId="65ac47f1-f20e-4a26-bc39-dc99401fbd3d" providerId="ADAL" clId="{02CF4F6C-5AEB-41F5-B51F-4F5D445E41E9}" dt="2023-04-16T00:15:45.948" v="4796" actId="26606"/>
          <ac:spMkLst>
            <pc:docMk/>
            <pc:sldMk cId="693940966" sldId="294"/>
            <ac:spMk id="63" creationId="{CBF37E64-678E-4AAC-82EB-281D0E37B3D4}"/>
          </ac:spMkLst>
        </pc:spChg>
        <pc:spChg chg="add del">
          <ac:chgData name="Muhammad Umair" userId="65ac47f1-f20e-4a26-bc39-dc99401fbd3d" providerId="ADAL" clId="{02CF4F6C-5AEB-41F5-B51F-4F5D445E41E9}" dt="2023-04-16T00:15:45.948" v="4796" actId="26606"/>
          <ac:spMkLst>
            <pc:docMk/>
            <pc:sldMk cId="693940966" sldId="294"/>
            <ac:spMk id="65" creationId="{3F315017-1C57-42D9-9FFB-A9CFD97F9573}"/>
          </ac:spMkLst>
        </pc:spChg>
        <pc:spChg chg="add del">
          <ac:chgData name="Muhammad Umair" userId="65ac47f1-f20e-4a26-bc39-dc99401fbd3d" providerId="ADAL" clId="{02CF4F6C-5AEB-41F5-B51F-4F5D445E41E9}" dt="2023-04-16T00:15:55.947" v="4798" actId="26606"/>
          <ac:spMkLst>
            <pc:docMk/>
            <pc:sldMk cId="693940966" sldId="294"/>
            <ac:spMk id="68" creationId="{5EF97233-7CDB-4FD4-811B-61312619D5DC}"/>
          </ac:spMkLst>
        </pc:spChg>
        <pc:spChg chg="add del">
          <ac:chgData name="Muhammad Umair" userId="65ac47f1-f20e-4a26-bc39-dc99401fbd3d" providerId="ADAL" clId="{02CF4F6C-5AEB-41F5-B51F-4F5D445E41E9}" dt="2023-04-16T00:15:55.947" v="4798" actId="26606"/>
          <ac:spMkLst>
            <pc:docMk/>
            <pc:sldMk cId="693940966" sldId="294"/>
            <ac:spMk id="69" creationId="{67AB86AF-A175-42C9-8DBA-236F5945AD57}"/>
          </ac:spMkLst>
        </pc:spChg>
        <pc:spChg chg="add del">
          <ac:chgData name="Muhammad Umair" userId="65ac47f1-f20e-4a26-bc39-dc99401fbd3d" providerId="ADAL" clId="{02CF4F6C-5AEB-41F5-B51F-4F5D445E41E9}" dt="2023-04-16T00:15:55.947" v="4798" actId="26606"/>
          <ac:spMkLst>
            <pc:docMk/>
            <pc:sldMk cId="693940966" sldId="294"/>
            <ac:spMk id="70" creationId="{23475548-9413-4CE3-949D-A4EE4CD0468C}"/>
          </ac:spMkLst>
        </pc:spChg>
        <pc:spChg chg="add del">
          <ac:chgData name="Muhammad Umair" userId="65ac47f1-f20e-4a26-bc39-dc99401fbd3d" providerId="ADAL" clId="{02CF4F6C-5AEB-41F5-B51F-4F5D445E41E9}" dt="2023-04-16T00:15:55.947" v="4798" actId="26606"/>
          <ac:spMkLst>
            <pc:docMk/>
            <pc:sldMk cId="693940966" sldId="294"/>
            <ac:spMk id="71" creationId="{A3F0B377-147D-4F91-9886-741D879AE3DE}"/>
          </ac:spMkLst>
        </pc:spChg>
        <pc:spChg chg="add del">
          <ac:chgData name="Muhammad Umair" userId="65ac47f1-f20e-4a26-bc39-dc99401fbd3d" providerId="ADAL" clId="{02CF4F6C-5AEB-41F5-B51F-4F5D445E41E9}" dt="2023-04-16T00:15:55.947" v="4798" actId="26606"/>
          <ac:spMkLst>
            <pc:docMk/>
            <pc:sldMk cId="693940966" sldId="294"/>
            <ac:spMk id="72" creationId="{6EDCE5C8-BF06-4560-947E-C278071241B7}"/>
          </ac:spMkLst>
        </pc:spChg>
        <pc:spChg chg="add del">
          <ac:chgData name="Muhammad Umair" userId="65ac47f1-f20e-4a26-bc39-dc99401fbd3d" providerId="ADAL" clId="{02CF4F6C-5AEB-41F5-B51F-4F5D445E41E9}" dt="2023-04-16T00:15:55.947" v="4798" actId="26606"/>
          <ac:spMkLst>
            <pc:docMk/>
            <pc:sldMk cId="693940966" sldId="294"/>
            <ac:spMk id="73" creationId="{6F776733-A05B-4A45-903C-A77D9DEBDEFB}"/>
          </ac:spMkLst>
        </pc:spChg>
        <pc:spChg chg="add del">
          <ac:chgData name="Muhammad Umair" userId="65ac47f1-f20e-4a26-bc39-dc99401fbd3d" providerId="ADAL" clId="{02CF4F6C-5AEB-41F5-B51F-4F5D445E41E9}" dt="2023-04-16T00:17:46.299" v="4817" actId="26606"/>
          <ac:spMkLst>
            <pc:docMk/>
            <pc:sldMk cId="693940966" sldId="294"/>
            <ac:spMk id="76" creationId="{5EF97233-7CDB-4FD4-811B-61312619D5DC}"/>
          </ac:spMkLst>
        </pc:spChg>
        <pc:spChg chg="add del">
          <ac:chgData name="Muhammad Umair" userId="65ac47f1-f20e-4a26-bc39-dc99401fbd3d" providerId="ADAL" clId="{02CF4F6C-5AEB-41F5-B51F-4F5D445E41E9}" dt="2023-04-16T00:17:46.299" v="4817" actId="26606"/>
          <ac:spMkLst>
            <pc:docMk/>
            <pc:sldMk cId="693940966" sldId="294"/>
            <ac:spMk id="77" creationId="{67AB86AF-A175-42C9-8DBA-236F5945AD57}"/>
          </ac:spMkLst>
        </pc:spChg>
        <pc:spChg chg="add del">
          <ac:chgData name="Muhammad Umair" userId="65ac47f1-f20e-4a26-bc39-dc99401fbd3d" providerId="ADAL" clId="{02CF4F6C-5AEB-41F5-B51F-4F5D445E41E9}" dt="2023-04-16T00:17:46.299" v="4817" actId="26606"/>
          <ac:spMkLst>
            <pc:docMk/>
            <pc:sldMk cId="693940966" sldId="294"/>
            <ac:spMk id="78" creationId="{23475548-9413-4CE3-949D-A4EE4CD0468C}"/>
          </ac:spMkLst>
        </pc:spChg>
        <pc:spChg chg="add del">
          <ac:chgData name="Muhammad Umair" userId="65ac47f1-f20e-4a26-bc39-dc99401fbd3d" providerId="ADAL" clId="{02CF4F6C-5AEB-41F5-B51F-4F5D445E41E9}" dt="2023-04-16T00:17:46.299" v="4817" actId="26606"/>
          <ac:spMkLst>
            <pc:docMk/>
            <pc:sldMk cId="693940966" sldId="294"/>
            <ac:spMk id="79" creationId="{A3F0B377-147D-4F91-9886-741D879AE3DE}"/>
          </ac:spMkLst>
        </pc:spChg>
        <pc:spChg chg="add del">
          <ac:chgData name="Muhammad Umair" userId="65ac47f1-f20e-4a26-bc39-dc99401fbd3d" providerId="ADAL" clId="{02CF4F6C-5AEB-41F5-B51F-4F5D445E41E9}" dt="2023-04-16T00:17:46.299" v="4817" actId="26606"/>
          <ac:spMkLst>
            <pc:docMk/>
            <pc:sldMk cId="693940966" sldId="294"/>
            <ac:spMk id="80" creationId="{6EDCE5C8-BF06-4560-947E-C278071241B7}"/>
          </ac:spMkLst>
        </pc:spChg>
        <pc:spChg chg="add del">
          <ac:chgData name="Muhammad Umair" userId="65ac47f1-f20e-4a26-bc39-dc99401fbd3d" providerId="ADAL" clId="{02CF4F6C-5AEB-41F5-B51F-4F5D445E41E9}" dt="2023-04-16T00:17:46.299" v="4817" actId="26606"/>
          <ac:spMkLst>
            <pc:docMk/>
            <pc:sldMk cId="693940966" sldId="294"/>
            <ac:spMk id="81" creationId="{6F776733-A05B-4A45-903C-A77D9DEBDEFB}"/>
          </ac:spMkLst>
        </pc:spChg>
        <pc:spChg chg="add del">
          <ac:chgData name="Muhammad Umair" userId="65ac47f1-f20e-4a26-bc39-dc99401fbd3d" providerId="ADAL" clId="{02CF4F6C-5AEB-41F5-B51F-4F5D445E41E9}" dt="2023-04-16T00:17:46.299" v="4817" actId="26606"/>
          <ac:spMkLst>
            <pc:docMk/>
            <pc:sldMk cId="693940966" sldId="294"/>
            <ac:spMk id="82" creationId="{5350CB18-9C03-468A-8579-F1850E8BEC7E}"/>
          </ac:spMkLst>
        </pc:spChg>
        <pc:spChg chg="add del">
          <ac:chgData name="Muhammad Umair" userId="65ac47f1-f20e-4a26-bc39-dc99401fbd3d" providerId="ADAL" clId="{02CF4F6C-5AEB-41F5-B51F-4F5D445E41E9}" dt="2023-04-16T00:17:55.175" v="4818" actId="700"/>
          <ac:spMkLst>
            <pc:docMk/>
            <pc:sldMk cId="693940966" sldId="294"/>
            <ac:spMk id="89" creationId="{743D5B12-1BF6-474A-BD79-9D4C6E243DFF}"/>
          </ac:spMkLst>
        </pc:spChg>
        <pc:spChg chg="add del">
          <ac:chgData name="Muhammad Umair" userId="65ac47f1-f20e-4a26-bc39-dc99401fbd3d" providerId="ADAL" clId="{02CF4F6C-5AEB-41F5-B51F-4F5D445E41E9}" dt="2023-04-16T00:17:55.175" v="4818" actId="700"/>
          <ac:spMkLst>
            <pc:docMk/>
            <pc:sldMk cId="693940966" sldId="294"/>
            <ac:spMk id="91" creationId="{97C66B4F-072A-4BD7-8F80-F44CEB0A6C85}"/>
          </ac:spMkLst>
        </pc:spChg>
        <pc:spChg chg="add del">
          <ac:chgData name="Muhammad Umair" userId="65ac47f1-f20e-4a26-bc39-dc99401fbd3d" providerId="ADAL" clId="{02CF4F6C-5AEB-41F5-B51F-4F5D445E41E9}" dt="2023-04-16T00:17:55.175" v="4818" actId="700"/>
          <ac:spMkLst>
            <pc:docMk/>
            <pc:sldMk cId="693940966" sldId="294"/>
            <ac:spMk id="93" creationId="{C8B59C54-4F68-43F8-B19C-3DB918211B84}"/>
          </ac:spMkLst>
        </pc:spChg>
        <pc:spChg chg="add del">
          <ac:chgData name="Muhammad Umair" userId="65ac47f1-f20e-4a26-bc39-dc99401fbd3d" providerId="ADAL" clId="{02CF4F6C-5AEB-41F5-B51F-4F5D445E41E9}" dt="2023-04-16T00:17:55.175" v="4818" actId="700"/>
          <ac:spMkLst>
            <pc:docMk/>
            <pc:sldMk cId="693940966" sldId="294"/>
            <ac:spMk id="95" creationId="{E369FE83-E554-4534-8CC0-6839EF6182F7}"/>
          </ac:spMkLst>
        </pc:spChg>
        <pc:spChg chg="add del">
          <ac:chgData name="Muhammad Umair" userId="65ac47f1-f20e-4a26-bc39-dc99401fbd3d" providerId="ADAL" clId="{02CF4F6C-5AEB-41F5-B51F-4F5D445E41E9}" dt="2023-04-16T00:17:55.175" v="4818" actId="700"/>
          <ac:spMkLst>
            <pc:docMk/>
            <pc:sldMk cId="693940966" sldId="294"/>
            <ac:spMk id="97" creationId="{60B26554-3B75-4A38-BDF0-7D9A691B31B8}"/>
          </ac:spMkLst>
        </pc:spChg>
        <pc:spChg chg="add del">
          <ac:chgData name="Muhammad Umair" userId="65ac47f1-f20e-4a26-bc39-dc99401fbd3d" providerId="ADAL" clId="{02CF4F6C-5AEB-41F5-B51F-4F5D445E41E9}" dt="2023-04-16T00:17:55.175" v="4818" actId="700"/>
          <ac:spMkLst>
            <pc:docMk/>
            <pc:sldMk cId="693940966" sldId="294"/>
            <ac:spMk id="101" creationId="{7044C963-2D5B-4094-B237-123E2E8A9D30}"/>
          </ac:spMkLst>
        </pc:spChg>
        <pc:spChg chg="add del">
          <ac:chgData name="Muhammad Umair" userId="65ac47f1-f20e-4a26-bc39-dc99401fbd3d" providerId="ADAL" clId="{02CF4F6C-5AEB-41F5-B51F-4F5D445E41E9}" dt="2023-04-16T00:17:55.175" v="4818" actId="700"/>
          <ac:spMkLst>
            <pc:docMk/>
            <pc:sldMk cId="693940966" sldId="294"/>
            <ac:spMk id="103" creationId="{81C83645-64DF-47B3-971C-44089FD51169}"/>
          </ac:spMkLst>
        </pc:spChg>
        <pc:spChg chg="add del">
          <ac:chgData name="Muhammad Umair" userId="65ac47f1-f20e-4a26-bc39-dc99401fbd3d" providerId="ADAL" clId="{02CF4F6C-5AEB-41F5-B51F-4F5D445E41E9}" dt="2023-04-16T00:17:55.175" v="4818" actId="700"/>
          <ac:spMkLst>
            <pc:docMk/>
            <pc:sldMk cId="693940966" sldId="294"/>
            <ac:spMk id="105" creationId="{39E433AC-4A25-45D7-BB12-16BA23F6B167}"/>
          </ac:spMkLst>
        </pc:spChg>
        <pc:picChg chg="add mod ord">
          <ac:chgData name="Muhammad Umair" userId="65ac47f1-f20e-4a26-bc39-dc99401fbd3d" providerId="ADAL" clId="{02CF4F6C-5AEB-41F5-B51F-4F5D445E41E9}" dt="2023-04-16T00:18:16.994" v="4823" actId="14100"/>
          <ac:picMkLst>
            <pc:docMk/>
            <pc:sldMk cId="693940966" sldId="294"/>
            <ac:picMk id="7" creationId="{CABE9364-1BBF-0C5D-9AAD-1CAF6DED1015}"/>
          </ac:picMkLst>
        </pc:picChg>
        <pc:picChg chg="add del">
          <ac:chgData name="Muhammad Umair" userId="65ac47f1-f20e-4a26-bc39-dc99401fbd3d" providerId="ADAL" clId="{02CF4F6C-5AEB-41F5-B51F-4F5D445E41E9}" dt="2023-04-16T00:14:56.216" v="4790" actId="26606"/>
          <ac:picMkLst>
            <pc:docMk/>
            <pc:sldMk cId="693940966" sldId="294"/>
            <ac:picMk id="12" creationId="{06FBDB6D-C867-4B7E-98CA-AAB660F0C6C9}"/>
          </ac:picMkLst>
        </pc:picChg>
        <pc:picChg chg="add del">
          <ac:chgData name="Muhammad Umair" userId="65ac47f1-f20e-4a26-bc39-dc99401fbd3d" providerId="ADAL" clId="{02CF4F6C-5AEB-41F5-B51F-4F5D445E41E9}" dt="2023-04-16T00:14:56.216" v="4790" actId="26606"/>
          <ac:picMkLst>
            <pc:docMk/>
            <pc:sldMk cId="693940966" sldId="294"/>
            <ac:picMk id="24" creationId="{375378EE-FE3D-4551-A94E-776CFE4D1FBA}"/>
          </ac:picMkLst>
        </pc:picChg>
        <pc:picChg chg="add del">
          <ac:chgData name="Muhammad Umair" userId="65ac47f1-f20e-4a26-bc39-dc99401fbd3d" providerId="ADAL" clId="{02CF4F6C-5AEB-41F5-B51F-4F5D445E41E9}" dt="2023-04-16T00:15:56.029" v="4799" actId="26606"/>
          <ac:picMkLst>
            <pc:docMk/>
            <pc:sldMk cId="693940966" sldId="294"/>
            <ac:picMk id="36" creationId="{06FBDB6D-C867-4B7E-98CA-AAB660F0C6C9}"/>
          </ac:picMkLst>
        </pc:picChg>
        <pc:picChg chg="add del">
          <ac:chgData name="Muhammad Umair" userId="65ac47f1-f20e-4a26-bc39-dc99401fbd3d" providerId="ADAL" clId="{02CF4F6C-5AEB-41F5-B51F-4F5D445E41E9}" dt="2023-04-16T00:15:56.029" v="4799" actId="26606"/>
          <ac:picMkLst>
            <pc:docMk/>
            <pc:sldMk cId="693940966" sldId="294"/>
            <ac:picMk id="42" creationId="{42D1525B-4547-4D1B-9851-1E544B2AF496}"/>
          </ac:picMkLst>
        </pc:picChg>
        <pc:picChg chg="add del">
          <ac:chgData name="Muhammad Umair" userId="65ac47f1-f20e-4a26-bc39-dc99401fbd3d" providerId="ADAL" clId="{02CF4F6C-5AEB-41F5-B51F-4F5D445E41E9}" dt="2023-04-16T00:15:45.948" v="4796" actId="26606"/>
          <ac:picMkLst>
            <pc:docMk/>
            <pc:sldMk cId="693940966" sldId="294"/>
            <ac:picMk id="51" creationId="{06FBDB6D-C867-4B7E-98CA-AAB660F0C6C9}"/>
          </ac:picMkLst>
        </pc:picChg>
        <pc:picChg chg="add del">
          <ac:chgData name="Muhammad Umair" userId="65ac47f1-f20e-4a26-bc39-dc99401fbd3d" providerId="ADAL" clId="{02CF4F6C-5AEB-41F5-B51F-4F5D445E41E9}" dt="2023-04-16T00:15:55.947" v="4798" actId="26606"/>
          <ac:picMkLst>
            <pc:docMk/>
            <pc:sldMk cId="693940966" sldId="294"/>
            <ac:picMk id="67" creationId="{06FBDB6D-C867-4B7E-98CA-AAB660F0C6C9}"/>
          </ac:picMkLst>
        </pc:picChg>
        <pc:picChg chg="add del">
          <ac:chgData name="Muhammad Umair" userId="65ac47f1-f20e-4a26-bc39-dc99401fbd3d" providerId="ADAL" clId="{02CF4F6C-5AEB-41F5-B51F-4F5D445E41E9}" dt="2023-04-16T00:17:46.299" v="4817" actId="26606"/>
          <ac:picMkLst>
            <pc:docMk/>
            <pc:sldMk cId="693940966" sldId="294"/>
            <ac:picMk id="75" creationId="{06FBDB6D-C867-4B7E-98CA-AAB660F0C6C9}"/>
          </ac:picMkLst>
        </pc:picChg>
        <pc:picChg chg="add del">
          <ac:chgData name="Muhammad Umair" userId="65ac47f1-f20e-4a26-bc39-dc99401fbd3d" providerId="ADAL" clId="{02CF4F6C-5AEB-41F5-B51F-4F5D445E41E9}" dt="2023-04-16T00:17:55.175" v="4818" actId="700"/>
          <ac:picMkLst>
            <pc:docMk/>
            <pc:sldMk cId="693940966" sldId="294"/>
            <ac:picMk id="87" creationId="{D1315441-A8EA-460A-81D8-41D7FAAE0A84}"/>
          </ac:picMkLst>
        </pc:picChg>
        <pc:picChg chg="add del">
          <ac:chgData name="Muhammad Umair" userId="65ac47f1-f20e-4a26-bc39-dc99401fbd3d" providerId="ADAL" clId="{02CF4F6C-5AEB-41F5-B51F-4F5D445E41E9}" dt="2023-04-16T00:17:55.175" v="4818" actId="700"/>
          <ac:picMkLst>
            <pc:docMk/>
            <pc:sldMk cId="693940966" sldId="294"/>
            <ac:picMk id="99" creationId="{552BA6B4-D03F-44A5-BFD0-65781F6441E8}"/>
          </ac:picMkLst>
        </pc:picChg>
        <pc:cxnChg chg="add del">
          <ac:chgData name="Muhammad Umair" userId="65ac47f1-f20e-4a26-bc39-dc99401fbd3d" providerId="ADAL" clId="{02CF4F6C-5AEB-41F5-B51F-4F5D445E41E9}" dt="2023-04-16T00:15:56.029" v="4799" actId="26606"/>
          <ac:cxnSpMkLst>
            <pc:docMk/>
            <pc:sldMk cId="693940966" sldId="294"/>
            <ac:cxnSpMk id="46" creationId="{E995B1FF-4519-489E-98AD-9BF76D7330C8}"/>
          </ac:cxnSpMkLst>
        </pc:cxnChg>
        <pc:cxnChg chg="add del">
          <ac:chgData name="Muhammad Umair" userId="65ac47f1-f20e-4a26-bc39-dc99401fbd3d" providerId="ADAL" clId="{02CF4F6C-5AEB-41F5-B51F-4F5D445E41E9}" dt="2023-04-16T00:17:55.175" v="4818" actId="700"/>
          <ac:cxnSpMkLst>
            <pc:docMk/>
            <pc:sldMk cId="693940966" sldId="294"/>
            <ac:cxnSpMk id="107" creationId="{99E7B9E9-A7AC-4F9B-810F-9EB28845463B}"/>
          </ac:cxnSpMkLst>
        </pc:cxnChg>
      </pc:sldChg>
      <pc:sldChg chg="addSp delSp modSp new del mod modTransition modClrScheme chgLayout">
        <pc:chgData name="Muhammad Umair" userId="65ac47f1-f20e-4a26-bc39-dc99401fbd3d" providerId="ADAL" clId="{02CF4F6C-5AEB-41F5-B51F-4F5D445E41E9}" dt="2023-04-16T00:58:04.304" v="5128" actId="47"/>
        <pc:sldMkLst>
          <pc:docMk/>
          <pc:sldMk cId="808891208" sldId="294"/>
        </pc:sldMkLst>
        <pc:spChg chg="del">
          <ac:chgData name="Muhammad Umair" userId="65ac47f1-f20e-4a26-bc39-dc99401fbd3d" providerId="ADAL" clId="{02CF4F6C-5AEB-41F5-B51F-4F5D445E41E9}" dt="2023-04-16T00:40:21.985" v="4944" actId="700"/>
          <ac:spMkLst>
            <pc:docMk/>
            <pc:sldMk cId="808891208" sldId="294"/>
            <ac:spMk id="2" creationId="{34473293-E17C-7F15-BA1F-605FC0587CAB}"/>
          </ac:spMkLst>
        </pc:spChg>
        <pc:spChg chg="del">
          <ac:chgData name="Muhammad Umair" userId="65ac47f1-f20e-4a26-bc39-dc99401fbd3d" providerId="ADAL" clId="{02CF4F6C-5AEB-41F5-B51F-4F5D445E41E9}" dt="2023-04-16T00:40:21.985" v="4944" actId="700"/>
          <ac:spMkLst>
            <pc:docMk/>
            <pc:sldMk cId="808891208" sldId="294"/>
            <ac:spMk id="3" creationId="{A3F7E888-1C00-C05C-07B6-5BD6480666B3}"/>
          </ac:spMkLst>
        </pc:spChg>
        <pc:picChg chg="add mod">
          <ac:chgData name="Muhammad Umair" userId="65ac47f1-f20e-4a26-bc39-dc99401fbd3d" providerId="ADAL" clId="{02CF4F6C-5AEB-41F5-B51F-4F5D445E41E9}" dt="2023-04-16T00:40:29.347" v="4947" actId="962"/>
          <ac:picMkLst>
            <pc:docMk/>
            <pc:sldMk cId="808891208" sldId="294"/>
            <ac:picMk id="5" creationId="{E5CBCAEC-2CC0-5B3A-2155-48A36EEB91F8}"/>
          </ac:picMkLst>
        </pc:picChg>
      </pc:sldChg>
      <pc:sldChg chg="addSp delSp modSp new del mod setBg modClrScheme delDesignElem chgLayout">
        <pc:chgData name="Muhammad Umair" userId="65ac47f1-f20e-4a26-bc39-dc99401fbd3d" providerId="ADAL" clId="{02CF4F6C-5AEB-41F5-B51F-4F5D445E41E9}" dt="2023-04-16T00:07:41.211" v="4666" actId="47"/>
        <pc:sldMkLst>
          <pc:docMk/>
          <pc:sldMk cId="2013555568" sldId="294"/>
        </pc:sldMkLst>
        <pc:spChg chg="del mod ord">
          <ac:chgData name="Muhammad Umair" userId="65ac47f1-f20e-4a26-bc39-dc99401fbd3d" providerId="ADAL" clId="{02CF4F6C-5AEB-41F5-B51F-4F5D445E41E9}" dt="2023-04-16T00:05:36.719" v="4648" actId="700"/>
          <ac:spMkLst>
            <pc:docMk/>
            <pc:sldMk cId="2013555568" sldId="294"/>
            <ac:spMk id="2" creationId="{58EDC92A-37A2-9DF5-8F73-6A5BAE2C6502}"/>
          </ac:spMkLst>
        </pc:spChg>
        <pc:spChg chg="del mod ord">
          <ac:chgData name="Muhammad Umair" userId="65ac47f1-f20e-4a26-bc39-dc99401fbd3d" providerId="ADAL" clId="{02CF4F6C-5AEB-41F5-B51F-4F5D445E41E9}" dt="2023-04-16T00:05:36.719" v="4648" actId="700"/>
          <ac:spMkLst>
            <pc:docMk/>
            <pc:sldMk cId="2013555568" sldId="294"/>
            <ac:spMk id="3" creationId="{19A8DB3B-8715-50B6-6866-583D1F8BA461}"/>
          </ac:spMkLst>
        </pc:spChg>
        <pc:spChg chg="add del mod ord">
          <ac:chgData name="Muhammad Umair" userId="65ac47f1-f20e-4a26-bc39-dc99401fbd3d" providerId="ADAL" clId="{02CF4F6C-5AEB-41F5-B51F-4F5D445E41E9}" dt="2023-04-16T00:07:28.514" v="4664" actId="700"/>
          <ac:spMkLst>
            <pc:docMk/>
            <pc:sldMk cId="2013555568" sldId="294"/>
            <ac:spMk id="4" creationId="{06AE3CB3-5533-734B-D116-4DA8FABA7B46}"/>
          </ac:spMkLst>
        </pc:spChg>
        <pc:spChg chg="add del mod ord">
          <ac:chgData name="Muhammad Umair" userId="65ac47f1-f20e-4a26-bc39-dc99401fbd3d" providerId="ADAL" clId="{02CF4F6C-5AEB-41F5-B51F-4F5D445E41E9}" dt="2023-04-16T00:05:58.801" v="4649" actId="931"/>
          <ac:spMkLst>
            <pc:docMk/>
            <pc:sldMk cId="2013555568" sldId="294"/>
            <ac:spMk id="5" creationId="{54459005-D0C5-C485-EC12-717DF5C6B0F8}"/>
          </ac:spMkLst>
        </pc:spChg>
        <pc:spChg chg="add del mod ord">
          <ac:chgData name="Muhammad Umair" userId="65ac47f1-f20e-4a26-bc39-dc99401fbd3d" providerId="ADAL" clId="{02CF4F6C-5AEB-41F5-B51F-4F5D445E41E9}" dt="2023-04-16T00:07:28.514" v="4664" actId="700"/>
          <ac:spMkLst>
            <pc:docMk/>
            <pc:sldMk cId="2013555568" sldId="294"/>
            <ac:spMk id="6" creationId="{7EA779FA-4408-5762-D6B9-83998181EA5D}"/>
          </ac:spMkLst>
        </pc:spChg>
        <pc:spChg chg="add del">
          <ac:chgData name="Muhammad Umair" userId="65ac47f1-f20e-4a26-bc39-dc99401fbd3d" providerId="ADAL" clId="{02CF4F6C-5AEB-41F5-B51F-4F5D445E41E9}" dt="2023-04-16T00:06:35.378" v="4656" actId="26606"/>
          <ac:spMkLst>
            <pc:docMk/>
            <pc:sldMk cId="2013555568" sldId="294"/>
            <ac:spMk id="15" creationId="{743D5B12-1BF6-474A-BD79-9D4C6E243DFF}"/>
          </ac:spMkLst>
        </pc:spChg>
        <pc:spChg chg="add del">
          <ac:chgData name="Muhammad Umair" userId="65ac47f1-f20e-4a26-bc39-dc99401fbd3d" providerId="ADAL" clId="{02CF4F6C-5AEB-41F5-B51F-4F5D445E41E9}" dt="2023-04-16T00:06:35.378" v="4656" actId="26606"/>
          <ac:spMkLst>
            <pc:docMk/>
            <pc:sldMk cId="2013555568" sldId="294"/>
            <ac:spMk id="17" creationId="{97C66B4F-072A-4BD7-8F80-F44CEB0A6C85}"/>
          </ac:spMkLst>
        </pc:spChg>
        <pc:spChg chg="add del">
          <ac:chgData name="Muhammad Umair" userId="65ac47f1-f20e-4a26-bc39-dc99401fbd3d" providerId="ADAL" clId="{02CF4F6C-5AEB-41F5-B51F-4F5D445E41E9}" dt="2023-04-16T00:06:35.378" v="4656" actId="26606"/>
          <ac:spMkLst>
            <pc:docMk/>
            <pc:sldMk cId="2013555568" sldId="294"/>
            <ac:spMk id="19" creationId="{C8B59C54-4F68-43F8-B19C-3DB918211B84}"/>
          </ac:spMkLst>
        </pc:spChg>
        <pc:spChg chg="add del">
          <ac:chgData name="Muhammad Umair" userId="65ac47f1-f20e-4a26-bc39-dc99401fbd3d" providerId="ADAL" clId="{02CF4F6C-5AEB-41F5-B51F-4F5D445E41E9}" dt="2023-04-16T00:06:35.378" v="4656" actId="26606"/>
          <ac:spMkLst>
            <pc:docMk/>
            <pc:sldMk cId="2013555568" sldId="294"/>
            <ac:spMk id="21" creationId="{E369FE83-E554-4534-8CC0-6839EF6182F7}"/>
          </ac:spMkLst>
        </pc:spChg>
        <pc:spChg chg="add del">
          <ac:chgData name="Muhammad Umair" userId="65ac47f1-f20e-4a26-bc39-dc99401fbd3d" providerId="ADAL" clId="{02CF4F6C-5AEB-41F5-B51F-4F5D445E41E9}" dt="2023-04-16T00:06:35.378" v="4656" actId="26606"/>
          <ac:spMkLst>
            <pc:docMk/>
            <pc:sldMk cId="2013555568" sldId="294"/>
            <ac:spMk id="23" creationId="{60B26554-3B75-4A38-BDF0-7D9A691B31B8}"/>
          </ac:spMkLst>
        </pc:spChg>
        <pc:spChg chg="add del">
          <ac:chgData name="Muhammad Umair" userId="65ac47f1-f20e-4a26-bc39-dc99401fbd3d" providerId="ADAL" clId="{02CF4F6C-5AEB-41F5-B51F-4F5D445E41E9}" dt="2023-04-16T00:06:35.378" v="4656" actId="26606"/>
          <ac:spMkLst>
            <pc:docMk/>
            <pc:sldMk cId="2013555568" sldId="294"/>
            <ac:spMk id="27" creationId="{09C3443C-2B1C-4971-AA8E-D060B6BDC37F}"/>
          </ac:spMkLst>
        </pc:spChg>
        <pc:spChg chg="add del">
          <ac:chgData name="Muhammad Umair" userId="65ac47f1-f20e-4a26-bc39-dc99401fbd3d" providerId="ADAL" clId="{02CF4F6C-5AEB-41F5-B51F-4F5D445E41E9}" dt="2023-04-16T00:06:35.378" v="4656" actId="26606"/>
          <ac:spMkLst>
            <pc:docMk/>
            <pc:sldMk cId="2013555568" sldId="294"/>
            <ac:spMk id="29" creationId="{78385892-64CA-4FCF-86A9-6AC78CB27BA0}"/>
          </ac:spMkLst>
        </pc:spChg>
        <pc:spChg chg="add del">
          <ac:chgData name="Muhammad Umair" userId="65ac47f1-f20e-4a26-bc39-dc99401fbd3d" providerId="ADAL" clId="{02CF4F6C-5AEB-41F5-B51F-4F5D445E41E9}" dt="2023-04-16T00:06:35.378" v="4656" actId="26606"/>
          <ac:spMkLst>
            <pc:docMk/>
            <pc:sldMk cId="2013555568" sldId="294"/>
            <ac:spMk id="31" creationId="{4CB4377E-B4CD-4CCA-B078-329AFCC01DF2}"/>
          </ac:spMkLst>
        </pc:spChg>
        <pc:spChg chg="add del">
          <ac:chgData name="Muhammad Umair" userId="65ac47f1-f20e-4a26-bc39-dc99401fbd3d" providerId="ADAL" clId="{02CF4F6C-5AEB-41F5-B51F-4F5D445E41E9}" dt="2023-04-16T00:06:35.378" v="4656" actId="26606"/>
          <ac:spMkLst>
            <pc:docMk/>
            <pc:sldMk cId="2013555568" sldId="294"/>
            <ac:spMk id="33" creationId="{D7174360-58A1-486E-AA1A-E53060583A32}"/>
          </ac:spMkLst>
        </pc:spChg>
        <pc:spChg chg="add del">
          <ac:chgData name="Muhammad Umair" userId="65ac47f1-f20e-4a26-bc39-dc99401fbd3d" providerId="ADAL" clId="{02CF4F6C-5AEB-41F5-B51F-4F5D445E41E9}" dt="2023-04-16T00:06:35.378" v="4656" actId="26606"/>
          <ac:spMkLst>
            <pc:docMk/>
            <pc:sldMk cId="2013555568" sldId="294"/>
            <ac:spMk id="35" creationId="{50CEAB97-06CD-475C-944F-2E033C566A2F}"/>
          </ac:spMkLst>
        </pc:spChg>
        <pc:spChg chg="add del">
          <ac:chgData name="Muhammad Umair" userId="65ac47f1-f20e-4a26-bc39-dc99401fbd3d" providerId="ADAL" clId="{02CF4F6C-5AEB-41F5-B51F-4F5D445E41E9}" dt="2023-04-16T00:06:35.311" v="4655" actId="26606"/>
          <ac:spMkLst>
            <pc:docMk/>
            <pc:sldMk cId="2013555568" sldId="294"/>
            <ac:spMk id="42" creationId="{5EF97233-7CDB-4FD4-811B-61312619D5DC}"/>
          </ac:spMkLst>
        </pc:spChg>
        <pc:spChg chg="add del">
          <ac:chgData name="Muhammad Umair" userId="65ac47f1-f20e-4a26-bc39-dc99401fbd3d" providerId="ADAL" clId="{02CF4F6C-5AEB-41F5-B51F-4F5D445E41E9}" dt="2023-04-16T00:06:35.311" v="4655" actId="26606"/>
          <ac:spMkLst>
            <pc:docMk/>
            <pc:sldMk cId="2013555568" sldId="294"/>
            <ac:spMk id="44" creationId="{67AB86AF-A175-42C9-8DBA-236F5945AD57}"/>
          </ac:spMkLst>
        </pc:spChg>
        <pc:spChg chg="add del">
          <ac:chgData name="Muhammad Umair" userId="65ac47f1-f20e-4a26-bc39-dc99401fbd3d" providerId="ADAL" clId="{02CF4F6C-5AEB-41F5-B51F-4F5D445E41E9}" dt="2023-04-16T00:06:35.311" v="4655" actId="26606"/>
          <ac:spMkLst>
            <pc:docMk/>
            <pc:sldMk cId="2013555568" sldId="294"/>
            <ac:spMk id="46" creationId="{23475548-9413-4CE3-949D-A4EE4CD0468C}"/>
          </ac:spMkLst>
        </pc:spChg>
        <pc:spChg chg="add del">
          <ac:chgData name="Muhammad Umair" userId="65ac47f1-f20e-4a26-bc39-dc99401fbd3d" providerId="ADAL" clId="{02CF4F6C-5AEB-41F5-B51F-4F5D445E41E9}" dt="2023-04-16T00:07:28.514" v="4664" actId="700"/>
          <ac:spMkLst>
            <pc:docMk/>
            <pc:sldMk cId="2013555568" sldId="294"/>
            <ac:spMk id="47" creationId="{B02291D6-46F3-49BE-B424-E2C74A2BA28B}"/>
          </ac:spMkLst>
        </pc:spChg>
        <pc:spChg chg="add del">
          <ac:chgData name="Muhammad Umair" userId="65ac47f1-f20e-4a26-bc39-dc99401fbd3d" providerId="ADAL" clId="{02CF4F6C-5AEB-41F5-B51F-4F5D445E41E9}" dt="2023-04-16T00:06:35.311" v="4655" actId="26606"/>
          <ac:spMkLst>
            <pc:docMk/>
            <pc:sldMk cId="2013555568" sldId="294"/>
            <ac:spMk id="48" creationId="{A3F0B377-147D-4F91-9886-741D879AE3DE}"/>
          </ac:spMkLst>
        </pc:spChg>
        <pc:spChg chg="add del">
          <ac:chgData name="Muhammad Umair" userId="65ac47f1-f20e-4a26-bc39-dc99401fbd3d" providerId="ADAL" clId="{02CF4F6C-5AEB-41F5-B51F-4F5D445E41E9}" dt="2023-04-16T00:06:35.311" v="4655" actId="26606"/>
          <ac:spMkLst>
            <pc:docMk/>
            <pc:sldMk cId="2013555568" sldId="294"/>
            <ac:spMk id="50" creationId="{6EDCE5C8-BF06-4560-947E-C278071241B7}"/>
          </ac:spMkLst>
        </pc:spChg>
        <pc:spChg chg="add del">
          <ac:chgData name="Muhammad Umair" userId="65ac47f1-f20e-4a26-bc39-dc99401fbd3d" providerId="ADAL" clId="{02CF4F6C-5AEB-41F5-B51F-4F5D445E41E9}" dt="2023-04-16T00:06:35.311" v="4655" actId="26606"/>
          <ac:spMkLst>
            <pc:docMk/>
            <pc:sldMk cId="2013555568" sldId="294"/>
            <ac:spMk id="54" creationId="{51B06E2B-02FB-40CF-92B6-5C3F0B80710F}"/>
          </ac:spMkLst>
        </pc:spChg>
        <pc:spChg chg="add del">
          <ac:chgData name="Muhammad Umair" userId="65ac47f1-f20e-4a26-bc39-dc99401fbd3d" providerId="ADAL" clId="{02CF4F6C-5AEB-41F5-B51F-4F5D445E41E9}" dt="2023-04-16T00:06:35.311" v="4655" actId="26606"/>
          <ac:spMkLst>
            <pc:docMk/>
            <pc:sldMk cId="2013555568" sldId="294"/>
            <ac:spMk id="56" creationId="{55BC2A94-231F-4E3D-9935-C12EDD5A16CA}"/>
          </ac:spMkLst>
        </pc:spChg>
        <pc:spChg chg="add del">
          <ac:chgData name="Muhammad Umair" userId="65ac47f1-f20e-4a26-bc39-dc99401fbd3d" providerId="ADAL" clId="{02CF4F6C-5AEB-41F5-B51F-4F5D445E41E9}" dt="2023-04-16T00:06:35.311" v="4655" actId="26606"/>
          <ac:spMkLst>
            <pc:docMk/>
            <pc:sldMk cId="2013555568" sldId="294"/>
            <ac:spMk id="58" creationId="{1D6D8CF7-ED5F-41A9-8A89-1E7AEAD43D43}"/>
          </ac:spMkLst>
        </pc:spChg>
        <pc:spChg chg="add del">
          <ac:chgData name="Muhammad Umair" userId="65ac47f1-f20e-4a26-bc39-dc99401fbd3d" providerId="ADAL" clId="{02CF4F6C-5AEB-41F5-B51F-4F5D445E41E9}" dt="2023-04-16T00:06:35.311" v="4655" actId="26606"/>
          <ac:spMkLst>
            <pc:docMk/>
            <pc:sldMk cId="2013555568" sldId="294"/>
            <ac:spMk id="60" creationId="{1EE786A1-8306-4AFF-A7D9-0A92DFA16987}"/>
          </ac:spMkLst>
        </pc:spChg>
        <pc:grpChg chg="add del">
          <ac:chgData name="Muhammad Umair" userId="65ac47f1-f20e-4a26-bc39-dc99401fbd3d" providerId="ADAL" clId="{02CF4F6C-5AEB-41F5-B51F-4F5D445E41E9}" dt="2023-04-16T00:07:28.514" v="4664" actId="700"/>
          <ac:grpSpMkLst>
            <pc:docMk/>
            <pc:sldMk cId="2013555568" sldId="294"/>
            <ac:grpSpMk id="63" creationId="{1F095F43-ED14-4B48-ADDB-8AD8ADDE9651}"/>
          </ac:grpSpMkLst>
        </pc:grpChg>
        <pc:picChg chg="add del mod ord">
          <ac:chgData name="Muhammad Umair" userId="65ac47f1-f20e-4a26-bc39-dc99401fbd3d" providerId="ADAL" clId="{02CF4F6C-5AEB-41F5-B51F-4F5D445E41E9}" dt="2023-04-16T00:07:36.169" v="4665" actId="478"/>
          <ac:picMkLst>
            <pc:docMk/>
            <pc:sldMk cId="2013555568" sldId="294"/>
            <ac:picMk id="8" creationId="{F2E46DCA-4A1B-CED6-CD81-82228C5BC6C6}"/>
          </ac:picMkLst>
        </pc:picChg>
        <pc:picChg chg="add del">
          <ac:chgData name="Muhammad Umair" userId="65ac47f1-f20e-4a26-bc39-dc99401fbd3d" providerId="ADAL" clId="{02CF4F6C-5AEB-41F5-B51F-4F5D445E41E9}" dt="2023-04-16T00:06:35.378" v="4656" actId="26606"/>
          <ac:picMkLst>
            <pc:docMk/>
            <pc:sldMk cId="2013555568" sldId="294"/>
            <ac:picMk id="13" creationId="{D1315441-A8EA-460A-81D8-41D7FAAE0A84}"/>
          </ac:picMkLst>
        </pc:picChg>
        <pc:picChg chg="add del">
          <ac:chgData name="Muhammad Umair" userId="65ac47f1-f20e-4a26-bc39-dc99401fbd3d" providerId="ADAL" clId="{02CF4F6C-5AEB-41F5-B51F-4F5D445E41E9}" dt="2023-04-16T00:06:35.378" v="4656" actId="26606"/>
          <ac:picMkLst>
            <pc:docMk/>
            <pc:sldMk cId="2013555568" sldId="294"/>
            <ac:picMk id="25" creationId="{2A4CD658-8FD7-41B8-B049-63EE46485723}"/>
          </ac:picMkLst>
        </pc:picChg>
        <pc:picChg chg="add del">
          <ac:chgData name="Muhammad Umair" userId="65ac47f1-f20e-4a26-bc39-dc99401fbd3d" providerId="ADAL" clId="{02CF4F6C-5AEB-41F5-B51F-4F5D445E41E9}" dt="2023-04-16T00:06:35.311" v="4655" actId="26606"/>
          <ac:picMkLst>
            <pc:docMk/>
            <pc:sldMk cId="2013555568" sldId="294"/>
            <ac:picMk id="40" creationId="{06FBDB6D-C867-4B7E-98CA-AAB660F0C6C9}"/>
          </ac:picMkLst>
        </pc:picChg>
        <pc:picChg chg="add del">
          <ac:chgData name="Muhammad Umair" userId="65ac47f1-f20e-4a26-bc39-dc99401fbd3d" providerId="ADAL" clId="{02CF4F6C-5AEB-41F5-B51F-4F5D445E41E9}" dt="2023-04-16T00:06:35.311" v="4655" actId="26606"/>
          <ac:picMkLst>
            <pc:docMk/>
            <pc:sldMk cId="2013555568" sldId="294"/>
            <ac:picMk id="52" creationId="{B324B163-0703-4F1D-AE67-458EC98F2CF2}"/>
          </ac:picMkLst>
        </pc:picChg>
        <pc:picChg chg="add del">
          <ac:chgData name="Muhammad Umair" userId="65ac47f1-f20e-4a26-bc39-dc99401fbd3d" providerId="ADAL" clId="{02CF4F6C-5AEB-41F5-B51F-4F5D445E41E9}" dt="2023-04-16T00:07:28.514" v="4664" actId="700"/>
          <ac:picMkLst>
            <pc:docMk/>
            <pc:sldMk cId="2013555568" sldId="294"/>
            <ac:picMk id="62" creationId="{BD1709B6-2D13-47D6-979C-CCBBFAE9FDFE}"/>
          </ac:picMkLst>
        </pc:picChg>
      </pc:sldChg>
      <pc:sldChg chg="addSp delSp modSp new mod modTransition setBg modClrScheme setClrOvrMap delDesignElem chgLayout">
        <pc:chgData name="Muhammad Umair" userId="65ac47f1-f20e-4a26-bc39-dc99401fbd3d" providerId="ADAL" clId="{02CF4F6C-5AEB-41F5-B51F-4F5D445E41E9}" dt="2023-04-16T01:48:07.051" v="5391"/>
        <pc:sldMkLst>
          <pc:docMk/>
          <pc:sldMk cId="50089129" sldId="295"/>
        </pc:sldMkLst>
        <pc:spChg chg="del mod ord">
          <ac:chgData name="Muhammad Umair" userId="65ac47f1-f20e-4a26-bc39-dc99401fbd3d" providerId="ADAL" clId="{02CF4F6C-5AEB-41F5-B51F-4F5D445E41E9}" dt="2023-04-16T00:57:26.347" v="5085" actId="700"/>
          <ac:spMkLst>
            <pc:docMk/>
            <pc:sldMk cId="50089129" sldId="295"/>
            <ac:spMk id="2" creationId="{BFE0DDF4-B30C-CC91-4929-609F22146B85}"/>
          </ac:spMkLst>
        </pc:spChg>
        <pc:spChg chg="del mod">
          <ac:chgData name="Muhammad Umair" userId="65ac47f1-f20e-4a26-bc39-dc99401fbd3d" providerId="ADAL" clId="{02CF4F6C-5AEB-41F5-B51F-4F5D445E41E9}" dt="2023-04-16T00:57:26.347" v="5085" actId="700"/>
          <ac:spMkLst>
            <pc:docMk/>
            <pc:sldMk cId="50089129" sldId="295"/>
            <ac:spMk id="3" creationId="{D057389B-F485-40A7-AC93-BDA9849F33C7}"/>
          </ac:spMkLst>
        </pc:spChg>
        <pc:spChg chg="add mod ord">
          <ac:chgData name="Muhammad Umair" userId="65ac47f1-f20e-4a26-bc39-dc99401fbd3d" providerId="ADAL" clId="{02CF4F6C-5AEB-41F5-B51F-4F5D445E41E9}" dt="2023-04-16T00:57:53.396" v="5127" actId="26606"/>
          <ac:spMkLst>
            <pc:docMk/>
            <pc:sldMk cId="50089129" sldId="295"/>
            <ac:spMk id="4" creationId="{F7F591B8-7B92-7D03-CB16-7C034F4D60DA}"/>
          </ac:spMkLst>
        </pc:spChg>
        <pc:spChg chg="add del">
          <ac:chgData name="Muhammad Umair" userId="65ac47f1-f20e-4a26-bc39-dc99401fbd3d" providerId="ADAL" clId="{02CF4F6C-5AEB-41F5-B51F-4F5D445E41E9}" dt="2023-04-16T01:46:27.276" v="5378"/>
          <ac:spMkLst>
            <pc:docMk/>
            <pc:sldMk cId="50089129" sldId="295"/>
            <ac:spMk id="12" creationId="{5EF97233-7CDB-4FD4-811B-61312619D5DC}"/>
          </ac:spMkLst>
        </pc:spChg>
        <pc:spChg chg="add del">
          <ac:chgData name="Muhammad Umair" userId="65ac47f1-f20e-4a26-bc39-dc99401fbd3d" providerId="ADAL" clId="{02CF4F6C-5AEB-41F5-B51F-4F5D445E41E9}" dt="2023-04-16T01:46:27.276" v="5378"/>
          <ac:spMkLst>
            <pc:docMk/>
            <pc:sldMk cId="50089129" sldId="295"/>
            <ac:spMk id="14" creationId="{67AB86AF-A175-42C9-8DBA-236F5945AD57}"/>
          </ac:spMkLst>
        </pc:spChg>
        <pc:spChg chg="add del">
          <ac:chgData name="Muhammad Umair" userId="65ac47f1-f20e-4a26-bc39-dc99401fbd3d" providerId="ADAL" clId="{02CF4F6C-5AEB-41F5-B51F-4F5D445E41E9}" dt="2023-04-16T01:46:27.276" v="5378"/>
          <ac:spMkLst>
            <pc:docMk/>
            <pc:sldMk cId="50089129" sldId="295"/>
            <ac:spMk id="16" creationId="{23475548-9413-4CE3-949D-A4EE4CD0468C}"/>
          </ac:spMkLst>
        </pc:spChg>
        <pc:spChg chg="add del">
          <ac:chgData name="Muhammad Umair" userId="65ac47f1-f20e-4a26-bc39-dc99401fbd3d" providerId="ADAL" clId="{02CF4F6C-5AEB-41F5-B51F-4F5D445E41E9}" dt="2023-04-16T01:46:27.276" v="5378"/>
          <ac:spMkLst>
            <pc:docMk/>
            <pc:sldMk cId="50089129" sldId="295"/>
            <ac:spMk id="18" creationId="{A3F0B377-147D-4F91-9886-741D879AE3DE}"/>
          </ac:spMkLst>
        </pc:spChg>
        <pc:spChg chg="add del">
          <ac:chgData name="Muhammad Umair" userId="65ac47f1-f20e-4a26-bc39-dc99401fbd3d" providerId="ADAL" clId="{02CF4F6C-5AEB-41F5-B51F-4F5D445E41E9}" dt="2023-04-16T01:46:27.276" v="5378"/>
          <ac:spMkLst>
            <pc:docMk/>
            <pc:sldMk cId="50089129" sldId="295"/>
            <ac:spMk id="20" creationId="{6EDCE5C8-BF06-4560-947E-C278071241B7}"/>
          </ac:spMkLst>
        </pc:spChg>
        <pc:spChg chg="add del">
          <ac:chgData name="Muhammad Umair" userId="65ac47f1-f20e-4a26-bc39-dc99401fbd3d" providerId="ADAL" clId="{02CF4F6C-5AEB-41F5-B51F-4F5D445E41E9}" dt="2023-04-16T01:46:27.276" v="5378"/>
          <ac:spMkLst>
            <pc:docMk/>
            <pc:sldMk cId="50089129" sldId="295"/>
            <ac:spMk id="22" creationId="{CBF37E64-678E-4AAC-82EB-281D0E37B3D4}"/>
          </ac:spMkLst>
        </pc:spChg>
        <pc:spChg chg="add del">
          <ac:chgData name="Muhammad Umair" userId="65ac47f1-f20e-4a26-bc39-dc99401fbd3d" providerId="ADAL" clId="{02CF4F6C-5AEB-41F5-B51F-4F5D445E41E9}" dt="2023-04-16T01:46:27.276" v="5378"/>
          <ac:spMkLst>
            <pc:docMk/>
            <pc:sldMk cId="50089129" sldId="295"/>
            <ac:spMk id="24" creationId="{3F315017-1C57-42D9-9FFB-A9CFD97F9573}"/>
          </ac:spMkLst>
        </pc:spChg>
        <pc:picChg chg="add">
          <ac:chgData name="Muhammad Umair" userId="65ac47f1-f20e-4a26-bc39-dc99401fbd3d" providerId="ADAL" clId="{02CF4F6C-5AEB-41F5-B51F-4F5D445E41E9}" dt="2023-04-16T00:57:53.396" v="5127" actId="26606"/>
          <ac:picMkLst>
            <pc:docMk/>
            <pc:sldMk cId="50089129" sldId="295"/>
            <ac:picMk id="6" creationId="{F0682AE4-A75A-68B9-4C9A-C8FF30FB60A1}"/>
          </ac:picMkLst>
        </pc:picChg>
        <pc:picChg chg="add del">
          <ac:chgData name="Muhammad Umair" userId="65ac47f1-f20e-4a26-bc39-dc99401fbd3d" providerId="ADAL" clId="{02CF4F6C-5AEB-41F5-B51F-4F5D445E41E9}" dt="2023-04-16T01:46:27.276" v="5378"/>
          <ac:picMkLst>
            <pc:docMk/>
            <pc:sldMk cId="50089129" sldId="295"/>
            <ac:picMk id="10" creationId="{06FBDB6D-C867-4B7E-98CA-AAB660F0C6C9}"/>
          </ac:picMkLst>
        </pc:picChg>
      </pc:sldChg>
      <pc:sldChg chg="addSp delSp modSp new mod modTransition modClrScheme chgLayout">
        <pc:chgData name="Muhammad Umair" userId="65ac47f1-f20e-4a26-bc39-dc99401fbd3d" providerId="ADAL" clId="{02CF4F6C-5AEB-41F5-B51F-4F5D445E41E9}" dt="2023-04-16T01:48:07.051" v="5391"/>
        <pc:sldMkLst>
          <pc:docMk/>
          <pc:sldMk cId="1076624775" sldId="296"/>
        </pc:sldMkLst>
        <pc:spChg chg="del">
          <ac:chgData name="Muhammad Umair" userId="65ac47f1-f20e-4a26-bc39-dc99401fbd3d" providerId="ADAL" clId="{02CF4F6C-5AEB-41F5-B51F-4F5D445E41E9}" dt="2023-04-16T00:44:26.774" v="4988" actId="700"/>
          <ac:spMkLst>
            <pc:docMk/>
            <pc:sldMk cId="1076624775" sldId="296"/>
            <ac:spMk id="2" creationId="{49349A60-1C60-70D1-5EBA-523C4729AE8A}"/>
          </ac:spMkLst>
        </pc:spChg>
        <pc:spChg chg="del">
          <ac:chgData name="Muhammad Umair" userId="65ac47f1-f20e-4a26-bc39-dc99401fbd3d" providerId="ADAL" clId="{02CF4F6C-5AEB-41F5-B51F-4F5D445E41E9}" dt="2023-04-16T00:44:26.774" v="4988" actId="700"/>
          <ac:spMkLst>
            <pc:docMk/>
            <pc:sldMk cId="1076624775" sldId="296"/>
            <ac:spMk id="3" creationId="{5CFB6297-30AC-D1AB-D16C-9C854B5007FA}"/>
          </ac:spMkLst>
        </pc:spChg>
        <pc:picChg chg="add mod">
          <ac:chgData name="Muhammad Umair" userId="65ac47f1-f20e-4a26-bc39-dc99401fbd3d" providerId="ADAL" clId="{02CF4F6C-5AEB-41F5-B51F-4F5D445E41E9}" dt="2023-04-16T00:44:36.744" v="4991" actId="962"/>
          <ac:picMkLst>
            <pc:docMk/>
            <pc:sldMk cId="1076624775" sldId="296"/>
            <ac:picMk id="5" creationId="{856B2190-8E74-25CD-8C0B-8AEE20A294A6}"/>
          </ac:picMkLst>
        </pc:picChg>
      </pc:sldChg>
      <pc:sldChg chg="addSp delSp modSp new mod modTransition modClrScheme chgLayout">
        <pc:chgData name="Muhammad Umair" userId="65ac47f1-f20e-4a26-bc39-dc99401fbd3d" providerId="ADAL" clId="{02CF4F6C-5AEB-41F5-B51F-4F5D445E41E9}" dt="2023-04-16T01:48:07.051" v="5391"/>
        <pc:sldMkLst>
          <pc:docMk/>
          <pc:sldMk cId="3636730723" sldId="297"/>
        </pc:sldMkLst>
        <pc:spChg chg="del">
          <ac:chgData name="Muhammad Umair" userId="65ac47f1-f20e-4a26-bc39-dc99401fbd3d" providerId="ADAL" clId="{02CF4F6C-5AEB-41F5-B51F-4F5D445E41E9}" dt="2023-04-16T00:40:52.214" v="4948" actId="700"/>
          <ac:spMkLst>
            <pc:docMk/>
            <pc:sldMk cId="3636730723" sldId="297"/>
            <ac:spMk id="2" creationId="{9C5BD37F-917F-70D0-BE09-FF910F861D97}"/>
          </ac:spMkLst>
        </pc:spChg>
        <pc:spChg chg="del">
          <ac:chgData name="Muhammad Umair" userId="65ac47f1-f20e-4a26-bc39-dc99401fbd3d" providerId="ADAL" clId="{02CF4F6C-5AEB-41F5-B51F-4F5D445E41E9}" dt="2023-04-16T00:40:52.214" v="4948" actId="700"/>
          <ac:spMkLst>
            <pc:docMk/>
            <pc:sldMk cId="3636730723" sldId="297"/>
            <ac:spMk id="3" creationId="{B6B2EDDC-8623-F6A6-81F6-2EF8E0E4A8E6}"/>
          </ac:spMkLst>
        </pc:spChg>
        <pc:picChg chg="add mod">
          <ac:chgData name="Muhammad Umair" userId="65ac47f1-f20e-4a26-bc39-dc99401fbd3d" providerId="ADAL" clId="{02CF4F6C-5AEB-41F5-B51F-4F5D445E41E9}" dt="2023-04-16T00:40:58.723" v="4951" actId="962"/>
          <ac:picMkLst>
            <pc:docMk/>
            <pc:sldMk cId="3636730723" sldId="297"/>
            <ac:picMk id="5" creationId="{70A604BD-069D-2122-F521-99C37C9478F0}"/>
          </ac:picMkLst>
        </pc:picChg>
      </pc:sldChg>
      <pc:sldChg chg="addSp delSp modSp new mod modTransition modClrScheme chgLayout">
        <pc:chgData name="Muhammad Umair" userId="65ac47f1-f20e-4a26-bc39-dc99401fbd3d" providerId="ADAL" clId="{02CF4F6C-5AEB-41F5-B51F-4F5D445E41E9}" dt="2023-04-16T01:48:07.051" v="5391"/>
        <pc:sldMkLst>
          <pc:docMk/>
          <pc:sldMk cId="3380211681" sldId="298"/>
        </pc:sldMkLst>
        <pc:spChg chg="del">
          <ac:chgData name="Muhammad Umair" userId="65ac47f1-f20e-4a26-bc39-dc99401fbd3d" providerId="ADAL" clId="{02CF4F6C-5AEB-41F5-B51F-4F5D445E41E9}" dt="2023-04-16T00:37:35.009" v="4913" actId="700"/>
          <ac:spMkLst>
            <pc:docMk/>
            <pc:sldMk cId="3380211681" sldId="298"/>
            <ac:spMk id="2" creationId="{7BEF584D-EABC-670A-83E3-D599F5ED69EB}"/>
          </ac:spMkLst>
        </pc:spChg>
        <pc:spChg chg="del">
          <ac:chgData name="Muhammad Umair" userId="65ac47f1-f20e-4a26-bc39-dc99401fbd3d" providerId="ADAL" clId="{02CF4F6C-5AEB-41F5-B51F-4F5D445E41E9}" dt="2023-04-16T00:37:35.009" v="4913" actId="700"/>
          <ac:spMkLst>
            <pc:docMk/>
            <pc:sldMk cId="3380211681" sldId="298"/>
            <ac:spMk id="3" creationId="{435F023D-2A34-2979-99C4-B9C5C6D0C555}"/>
          </ac:spMkLst>
        </pc:spChg>
        <pc:picChg chg="add del mod">
          <ac:chgData name="Muhammad Umair" userId="65ac47f1-f20e-4a26-bc39-dc99401fbd3d" providerId="ADAL" clId="{02CF4F6C-5AEB-41F5-B51F-4F5D445E41E9}" dt="2023-04-16T00:37:50.083" v="4918" actId="931"/>
          <ac:picMkLst>
            <pc:docMk/>
            <pc:sldMk cId="3380211681" sldId="298"/>
            <ac:picMk id="5" creationId="{CE75D21B-A727-BC33-AAAE-8F612C56DD6B}"/>
          </ac:picMkLst>
        </pc:picChg>
        <pc:picChg chg="add del mod">
          <ac:chgData name="Muhammad Umair" userId="65ac47f1-f20e-4a26-bc39-dc99401fbd3d" providerId="ADAL" clId="{02CF4F6C-5AEB-41F5-B51F-4F5D445E41E9}" dt="2023-04-16T00:39:35.566" v="4922" actId="478"/>
          <ac:picMkLst>
            <pc:docMk/>
            <pc:sldMk cId="3380211681" sldId="298"/>
            <ac:picMk id="7" creationId="{D738A9D1-41D8-56AE-0287-F662D151849F}"/>
          </ac:picMkLst>
        </pc:picChg>
        <pc:picChg chg="add mod">
          <ac:chgData name="Muhammad Umair" userId="65ac47f1-f20e-4a26-bc39-dc99401fbd3d" providerId="ADAL" clId="{02CF4F6C-5AEB-41F5-B51F-4F5D445E41E9}" dt="2023-04-16T00:39:45.385" v="4925" actId="962"/>
          <ac:picMkLst>
            <pc:docMk/>
            <pc:sldMk cId="3380211681" sldId="298"/>
            <ac:picMk id="9" creationId="{7BBC36E2-9FCB-88EB-49A6-B54347BEB2C0}"/>
          </ac:picMkLst>
        </pc:picChg>
      </pc:sldChg>
      <pc:sldChg chg="addSp delSp modSp new mod modTransition setBg modClrScheme delDesignElem chgLayout">
        <pc:chgData name="Muhammad Umair" userId="65ac47f1-f20e-4a26-bc39-dc99401fbd3d" providerId="ADAL" clId="{02CF4F6C-5AEB-41F5-B51F-4F5D445E41E9}" dt="2023-04-16T01:48:07.051" v="5391"/>
        <pc:sldMkLst>
          <pc:docMk/>
          <pc:sldMk cId="2735234265" sldId="299"/>
        </pc:sldMkLst>
        <pc:spChg chg="del">
          <ac:chgData name="Muhammad Umair" userId="65ac47f1-f20e-4a26-bc39-dc99401fbd3d" providerId="ADAL" clId="{02CF4F6C-5AEB-41F5-B51F-4F5D445E41E9}" dt="2023-04-16T00:19:21.722" v="4840" actId="700"/>
          <ac:spMkLst>
            <pc:docMk/>
            <pc:sldMk cId="2735234265" sldId="299"/>
            <ac:spMk id="2" creationId="{D7C997DB-40E1-3F29-9479-52E8DC00A12C}"/>
          </ac:spMkLst>
        </pc:spChg>
        <pc:spChg chg="del">
          <ac:chgData name="Muhammad Umair" userId="65ac47f1-f20e-4a26-bc39-dc99401fbd3d" providerId="ADAL" clId="{02CF4F6C-5AEB-41F5-B51F-4F5D445E41E9}" dt="2023-04-16T00:19:21.722" v="4840" actId="700"/>
          <ac:spMkLst>
            <pc:docMk/>
            <pc:sldMk cId="2735234265" sldId="299"/>
            <ac:spMk id="3" creationId="{F3055E1E-8EBA-6436-590F-B10DDC9D8DB0}"/>
          </ac:spMkLst>
        </pc:spChg>
        <pc:spChg chg="add del">
          <ac:chgData name="Muhammad Umair" userId="65ac47f1-f20e-4a26-bc39-dc99401fbd3d" providerId="ADAL" clId="{02CF4F6C-5AEB-41F5-B51F-4F5D445E41E9}" dt="2023-04-16T00:55:19.218" v="5084"/>
          <ac:spMkLst>
            <pc:docMk/>
            <pc:sldMk cId="2735234265" sldId="299"/>
            <ac:spMk id="10" creationId="{00A59D1D-0134-46DF-99F7-50360D6127ED}"/>
          </ac:spMkLst>
        </pc:spChg>
        <pc:picChg chg="add mod">
          <ac:chgData name="Muhammad Umair" userId="65ac47f1-f20e-4a26-bc39-dc99401fbd3d" providerId="ADAL" clId="{02CF4F6C-5AEB-41F5-B51F-4F5D445E41E9}" dt="2023-04-16T00:19:40.797" v="4845" actId="26606"/>
          <ac:picMkLst>
            <pc:docMk/>
            <pc:sldMk cId="2735234265" sldId="299"/>
            <ac:picMk id="5" creationId="{2EF4C80D-5786-BC87-FE07-5D166E4C3C29}"/>
          </ac:picMkLst>
        </pc:picChg>
      </pc:sldChg>
      <pc:sldChg chg="addSp delSp modSp new mod modTransition modClrScheme chgLayout">
        <pc:chgData name="Muhammad Umair" userId="65ac47f1-f20e-4a26-bc39-dc99401fbd3d" providerId="ADAL" clId="{02CF4F6C-5AEB-41F5-B51F-4F5D445E41E9}" dt="2023-04-16T01:48:07.051" v="5391"/>
        <pc:sldMkLst>
          <pc:docMk/>
          <pc:sldMk cId="1642875022" sldId="300"/>
        </pc:sldMkLst>
        <pc:spChg chg="del">
          <ac:chgData name="Muhammad Umair" userId="65ac47f1-f20e-4a26-bc39-dc99401fbd3d" providerId="ADAL" clId="{02CF4F6C-5AEB-41F5-B51F-4F5D445E41E9}" dt="2023-04-16T00:18:54.715" v="4835" actId="700"/>
          <ac:spMkLst>
            <pc:docMk/>
            <pc:sldMk cId="1642875022" sldId="300"/>
            <ac:spMk id="2" creationId="{5E97F0BC-F862-D562-E8A0-22A9AD1459A3}"/>
          </ac:spMkLst>
        </pc:spChg>
        <pc:spChg chg="del">
          <ac:chgData name="Muhammad Umair" userId="65ac47f1-f20e-4a26-bc39-dc99401fbd3d" providerId="ADAL" clId="{02CF4F6C-5AEB-41F5-B51F-4F5D445E41E9}" dt="2023-04-16T00:18:44.973" v="4832" actId="931"/>
          <ac:spMkLst>
            <pc:docMk/>
            <pc:sldMk cId="1642875022" sldId="300"/>
            <ac:spMk id="3" creationId="{DE422366-0A7C-2BA7-4A9E-698BE2944408}"/>
          </ac:spMkLst>
        </pc:spChg>
        <pc:picChg chg="add mod ord">
          <ac:chgData name="Muhammad Umair" userId="65ac47f1-f20e-4a26-bc39-dc99401fbd3d" providerId="ADAL" clId="{02CF4F6C-5AEB-41F5-B51F-4F5D445E41E9}" dt="2023-04-16T00:55:19.218" v="5084"/>
          <ac:picMkLst>
            <pc:docMk/>
            <pc:sldMk cId="1642875022" sldId="300"/>
            <ac:picMk id="5" creationId="{3EC2EB4A-925E-F102-4E80-55FBF14EAC08}"/>
          </ac:picMkLst>
        </pc:picChg>
      </pc:sldChg>
      <pc:sldChg chg="addSp delSp modSp new mod modTransition modClrScheme chgLayout">
        <pc:chgData name="Muhammad Umair" userId="65ac47f1-f20e-4a26-bc39-dc99401fbd3d" providerId="ADAL" clId="{02CF4F6C-5AEB-41F5-B51F-4F5D445E41E9}" dt="2023-04-16T01:48:07.051" v="5391"/>
        <pc:sldMkLst>
          <pc:docMk/>
          <pc:sldMk cId="4194109492" sldId="301"/>
        </pc:sldMkLst>
        <pc:spChg chg="del mod ord">
          <ac:chgData name="Muhammad Umair" userId="65ac47f1-f20e-4a26-bc39-dc99401fbd3d" providerId="ADAL" clId="{02CF4F6C-5AEB-41F5-B51F-4F5D445E41E9}" dt="2023-04-16T00:28:14.841" v="4849" actId="700"/>
          <ac:spMkLst>
            <pc:docMk/>
            <pc:sldMk cId="4194109492" sldId="301"/>
            <ac:spMk id="2" creationId="{9DBDA04B-46FF-EB66-A072-790BE87B2194}"/>
          </ac:spMkLst>
        </pc:spChg>
        <pc:spChg chg="del mod ord">
          <ac:chgData name="Muhammad Umair" userId="65ac47f1-f20e-4a26-bc39-dc99401fbd3d" providerId="ADAL" clId="{02CF4F6C-5AEB-41F5-B51F-4F5D445E41E9}" dt="2023-04-16T00:28:14.841" v="4849" actId="700"/>
          <ac:spMkLst>
            <pc:docMk/>
            <pc:sldMk cId="4194109492" sldId="301"/>
            <ac:spMk id="3" creationId="{9881C2CD-8746-647B-4B6A-0816F1132E86}"/>
          </ac:spMkLst>
        </pc:spChg>
        <pc:spChg chg="del">
          <ac:chgData name="Muhammad Umair" userId="65ac47f1-f20e-4a26-bc39-dc99401fbd3d" providerId="ADAL" clId="{02CF4F6C-5AEB-41F5-B51F-4F5D445E41E9}" dt="2023-04-16T00:28:14.841" v="4849" actId="700"/>
          <ac:spMkLst>
            <pc:docMk/>
            <pc:sldMk cId="4194109492" sldId="301"/>
            <ac:spMk id="4" creationId="{44229262-C9AF-E615-3105-1CCF1BABFA4F}"/>
          </ac:spMkLst>
        </pc:spChg>
        <pc:spChg chg="add mod ord">
          <ac:chgData name="Muhammad Umair" userId="65ac47f1-f20e-4a26-bc39-dc99401fbd3d" providerId="ADAL" clId="{02CF4F6C-5AEB-41F5-B51F-4F5D445E41E9}" dt="2023-04-16T00:36:13.624" v="4889" actId="1076"/>
          <ac:spMkLst>
            <pc:docMk/>
            <pc:sldMk cId="4194109492" sldId="301"/>
            <ac:spMk id="5" creationId="{78E73297-13FF-0CC2-2619-DCF9CE9E2EFB}"/>
          </ac:spMkLst>
        </pc:spChg>
        <pc:spChg chg="add del mod ord">
          <ac:chgData name="Muhammad Umair" userId="65ac47f1-f20e-4a26-bc39-dc99401fbd3d" providerId="ADAL" clId="{02CF4F6C-5AEB-41F5-B51F-4F5D445E41E9}" dt="2023-04-16T00:34:37.083" v="4881" actId="931"/>
          <ac:spMkLst>
            <pc:docMk/>
            <pc:sldMk cId="4194109492" sldId="301"/>
            <ac:spMk id="6" creationId="{B1C7763D-541D-A838-45A5-2A0D1FF9C0CC}"/>
          </ac:spMkLst>
        </pc:spChg>
        <pc:picChg chg="add mod">
          <ac:chgData name="Muhammad Umair" userId="65ac47f1-f20e-4a26-bc39-dc99401fbd3d" providerId="ADAL" clId="{02CF4F6C-5AEB-41F5-B51F-4F5D445E41E9}" dt="2023-04-16T00:36:18.225" v="4890" actId="1076"/>
          <ac:picMkLst>
            <pc:docMk/>
            <pc:sldMk cId="4194109492" sldId="301"/>
            <ac:picMk id="8" creationId="{90E47F76-3785-44E6-5323-4D431C949BCF}"/>
          </ac:picMkLst>
        </pc:picChg>
      </pc:sldChg>
      <pc:sldChg chg="addSp delSp modSp new mod modTransition setBg modClrScheme setClrOvrMap delDesignElem chgLayout">
        <pc:chgData name="Muhammad Umair" userId="65ac47f1-f20e-4a26-bc39-dc99401fbd3d" providerId="ADAL" clId="{02CF4F6C-5AEB-41F5-B51F-4F5D445E41E9}" dt="2023-04-16T01:48:07.051" v="5391"/>
        <pc:sldMkLst>
          <pc:docMk/>
          <pc:sldMk cId="3322419599" sldId="302"/>
        </pc:sldMkLst>
        <pc:spChg chg="del mod ord">
          <ac:chgData name="Muhammad Umair" userId="65ac47f1-f20e-4a26-bc39-dc99401fbd3d" providerId="ADAL" clId="{02CF4F6C-5AEB-41F5-B51F-4F5D445E41E9}" dt="2023-04-16T00:36:38.902" v="4892" actId="700"/>
          <ac:spMkLst>
            <pc:docMk/>
            <pc:sldMk cId="3322419599" sldId="302"/>
            <ac:spMk id="2" creationId="{1B72F3AB-83CB-4E87-B96A-29E6F62408F7}"/>
          </ac:spMkLst>
        </pc:spChg>
        <pc:spChg chg="del">
          <ac:chgData name="Muhammad Umair" userId="65ac47f1-f20e-4a26-bc39-dc99401fbd3d" providerId="ADAL" clId="{02CF4F6C-5AEB-41F5-B51F-4F5D445E41E9}" dt="2023-04-16T00:36:38.902" v="4892" actId="700"/>
          <ac:spMkLst>
            <pc:docMk/>
            <pc:sldMk cId="3322419599" sldId="302"/>
            <ac:spMk id="3" creationId="{9B694A54-1DBA-612F-BEB0-491EBACD163D}"/>
          </ac:spMkLst>
        </pc:spChg>
        <pc:spChg chg="add mod ord">
          <ac:chgData name="Muhammad Umair" userId="65ac47f1-f20e-4a26-bc39-dc99401fbd3d" providerId="ADAL" clId="{02CF4F6C-5AEB-41F5-B51F-4F5D445E41E9}" dt="2023-04-16T00:37:09.221" v="4912" actId="20577"/>
          <ac:spMkLst>
            <pc:docMk/>
            <pc:sldMk cId="3322419599" sldId="302"/>
            <ac:spMk id="4" creationId="{1174A706-25FB-94F5-E702-715083C7B9CF}"/>
          </ac:spMkLst>
        </pc:spChg>
        <pc:spChg chg="add del">
          <ac:chgData name="Muhammad Umair" userId="65ac47f1-f20e-4a26-bc39-dc99401fbd3d" providerId="ADAL" clId="{02CF4F6C-5AEB-41F5-B51F-4F5D445E41E9}" dt="2023-04-16T00:36:45.170" v="4894" actId="26606"/>
          <ac:spMkLst>
            <pc:docMk/>
            <pc:sldMk cId="3322419599" sldId="302"/>
            <ac:spMk id="12" creationId="{5EF97233-7CDB-4FD4-811B-61312619D5DC}"/>
          </ac:spMkLst>
        </pc:spChg>
        <pc:spChg chg="add del">
          <ac:chgData name="Muhammad Umair" userId="65ac47f1-f20e-4a26-bc39-dc99401fbd3d" providerId="ADAL" clId="{02CF4F6C-5AEB-41F5-B51F-4F5D445E41E9}" dt="2023-04-16T00:36:45.170" v="4894" actId="26606"/>
          <ac:spMkLst>
            <pc:docMk/>
            <pc:sldMk cId="3322419599" sldId="302"/>
            <ac:spMk id="14" creationId="{67AB86AF-A175-42C9-8DBA-236F5945AD57}"/>
          </ac:spMkLst>
        </pc:spChg>
        <pc:spChg chg="add del">
          <ac:chgData name="Muhammad Umair" userId="65ac47f1-f20e-4a26-bc39-dc99401fbd3d" providerId="ADAL" clId="{02CF4F6C-5AEB-41F5-B51F-4F5D445E41E9}" dt="2023-04-16T00:36:45.170" v="4894" actId="26606"/>
          <ac:spMkLst>
            <pc:docMk/>
            <pc:sldMk cId="3322419599" sldId="302"/>
            <ac:spMk id="16" creationId="{23475548-9413-4CE3-949D-A4EE4CD0468C}"/>
          </ac:spMkLst>
        </pc:spChg>
        <pc:spChg chg="add del">
          <ac:chgData name="Muhammad Umair" userId="65ac47f1-f20e-4a26-bc39-dc99401fbd3d" providerId="ADAL" clId="{02CF4F6C-5AEB-41F5-B51F-4F5D445E41E9}" dt="2023-04-16T00:36:45.170" v="4894" actId="26606"/>
          <ac:spMkLst>
            <pc:docMk/>
            <pc:sldMk cId="3322419599" sldId="302"/>
            <ac:spMk id="18" creationId="{A3F0B377-147D-4F91-9886-741D879AE3DE}"/>
          </ac:spMkLst>
        </pc:spChg>
        <pc:spChg chg="add del">
          <ac:chgData name="Muhammad Umair" userId="65ac47f1-f20e-4a26-bc39-dc99401fbd3d" providerId="ADAL" clId="{02CF4F6C-5AEB-41F5-B51F-4F5D445E41E9}" dt="2023-04-16T00:36:45.170" v="4894" actId="26606"/>
          <ac:spMkLst>
            <pc:docMk/>
            <pc:sldMk cId="3322419599" sldId="302"/>
            <ac:spMk id="20" creationId="{6EDCE5C8-BF06-4560-947E-C278071241B7}"/>
          </ac:spMkLst>
        </pc:spChg>
        <pc:spChg chg="add del">
          <ac:chgData name="Muhammad Umair" userId="65ac47f1-f20e-4a26-bc39-dc99401fbd3d" providerId="ADAL" clId="{02CF4F6C-5AEB-41F5-B51F-4F5D445E41E9}" dt="2023-04-16T00:36:45.170" v="4894" actId="26606"/>
          <ac:spMkLst>
            <pc:docMk/>
            <pc:sldMk cId="3322419599" sldId="302"/>
            <ac:spMk id="22" creationId="{6F776733-A05B-4A45-903C-A77D9DEBDEFB}"/>
          </ac:spMkLst>
        </pc:spChg>
        <pc:spChg chg="add del">
          <ac:chgData name="Muhammad Umair" userId="65ac47f1-f20e-4a26-bc39-dc99401fbd3d" providerId="ADAL" clId="{02CF4F6C-5AEB-41F5-B51F-4F5D445E41E9}" dt="2023-04-16T00:55:19.218" v="5084"/>
          <ac:spMkLst>
            <pc:docMk/>
            <pc:sldMk cId="3322419599" sldId="302"/>
            <ac:spMk id="24" creationId="{3F315017-1C57-42D9-9FFB-A9CFD97F9573}"/>
          </ac:spMkLst>
        </pc:spChg>
        <pc:spChg chg="add del">
          <ac:chgData name="Muhammad Umair" userId="65ac47f1-f20e-4a26-bc39-dc99401fbd3d" providerId="ADAL" clId="{02CF4F6C-5AEB-41F5-B51F-4F5D445E41E9}" dt="2023-04-16T00:55:19.218" v="5084"/>
          <ac:spMkLst>
            <pc:docMk/>
            <pc:sldMk cId="3322419599" sldId="302"/>
            <ac:spMk id="26" creationId="{5EF97233-7CDB-4FD4-811B-61312619D5DC}"/>
          </ac:spMkLst>
        </pc:spChg>
        <pc:spChg chg="add del">
          <ac:chgData name="Muhammad Umair" userId="65ac47f1-f20e-4a26-bc39-dc99401fbd3d" providerId="ADAL" clId="{02CF4F6C-5AEB-41F5-B51F-4F5D445E41E9}" dt="2023-04-16T00:55:19.218" v="5084"/>
          <ac:spMkLst>
            <pc:docMk/>
            <pc:sldMk cId="3322419599" sldId="302"/>
            <ac:spMk id="27" creationId="{67AB86AF-A175-42C9-8DBA-236F5945AD57}"/>
          </ac:spMkLst>
        </pc:spChg>
        <pc:spChg chg="add del">
          <ac:chgData name="Muhammad Umair" userId="65ac47f1-f20e-4a26-bc39-dc99401fbd3d" providerId="ADAL" clId="{02CF4F6C-5AEB-41F5-B51F-4F5D445E41E9}" dt="2023-04-16T00:55:19.218" v="5084"/>
          <ac:spMkLst>
            <pc:docMk/>
            <pc:sldMk cId="3322419599" sldId="302"/>
            <ac:spMk id="28" creationId="{23475548-9413-4CE3-949D-A4EE4CD0468C}"/>
          </ac:spMkLst>
        </pc:spChg>
        <pc:spChg chg="add del">
          <ac:chgData name="Muhammad Umair" userId="65ac47f1-f20e-4a26-bc39-dc99401fbd3d" providerId="ADAL" clId="{02CF4F6C-5AEB-41F5-B51F-4F5D445E41E9}" dt="2023-04-16T00:55:19.218" v="5084"/>
          <ac:spMkLst>
            <pc:docMk/>
            <pc:sldMk cId="3322419599" sldId="302"/>
            <ac:spMk id="29" creationId="{A3F0B377-147D-4F91-9886-741D879AE3DE}"/>
          </ac:spMkLst>
        </pc:spChg>
        <pc:spChg chg="add del">
          <ac:chgData name="Muhammad Umair" userId="65ac47f1-f20e-4a26-bc39-dc99401fbd3d" providerId="ADAL" clId="{02CF4F6C-5AEB-41F5-B51F-4F5D445E41E9}" dt="2023-04-16T00:55:19.218" v="5084"/>
          <ac:spMkLst>
            <pc:docMk/>
            <pc:sldMk cId="3322419599" sldId="302"/>
            <ac:spMk id="30" creationId="{6EDCE5C8-BF06-4560-947E-C278071241B7}"/>
          </ac:spMkLst>
        </pc:spChg>
        <pc:spChg chg="add del">
          <ac:chgData name="Muhammad Umair" userId="65ac47f1-f20e-4a26-bc39-dc99401fbd3d" providerId="ADAL" clId="{02CF4F6C-5AEB-41F5-B51F-4F5D445E41E9}" dt="2023-04-16T00:55:19.218" v="5084"/>
          <ac:spMkLst>
            <pc:docMk/>
            <pc:sldMk cId="3322419599" sldId="302"/>
            <ac:spMk id="32" creationId="{CBF37E64-678E-4AAC-82EB-281D0E37B3D4}"/>
          </ac:spMkLst>
        </pc:spChg>
        <pc:picChg chg="add del">
          <ac:chgData name="Muhammad Umair" userId="65ac47f1-f20e-4a26-bc39-dc99401fbd3d" providerId="ADAL" clId="{02CF4F6C-5AEB-41F5-B51F-4F5D445E41E9}" dt="2023-04-16T00:36:45.170" v="4894" actId="26606"/>
          <ac:picMkLst>
            <pc:docMk/>
            <pc:sldMk cId="3322419599" sldId="302"/>
            <ac:picMk id="6" creationId="{CCF90E7F-B371-BBE9-5508-2AF7CBE423F5}"/>
          </ac:picMkLst>
        </pc:picChg>
        <pc:picChg chg="add del">
          <ac:chgData name="Muhammad Umair" userId="65ac47f1-f20e-4a26-bc39-dc99401fbd3d" providerId="ADAL" clId="{02CF4F6C-5AEB-41F5-B51F-4F5D445E41E9}" dt="2023-04-16T00:36:45.170" v="4894" actId="26606"/>
          <ac:picMkLst>
            <pc:docMk/>
            <pc:sldMk cId="3322419599" sldId="302"/>
            <ac:picMk id="10" creationId="{06FBDB6D-C867-4B7E-98CA-AAB660F0C6C9}"/>
          </ac:picMkLst>
        </pc:picChg>
        <pc:picChg chg="add del">
          <ac:chgData name="Muhammad Umair" userId="65ac47f1-f20e-4a26-bc39-dc99401fbd3d" providerId="ADAL" clId="{02CF4F6C-5AEB-41F5-B51F-4F5D445E41E9}" dt="2023-04-16T00:55:19.218" v="5084"/>
          <ac:picMkLst>
            <pc:docMk/>
            <pc:sldMk cId="3322419599" sldId="302"/>
            <ac:picMk id="25" creationId="{06FBDB6D-C867-4B7E-98CA-AAB660F0C6C9}"/>
          </ac:picMkLst>
        </pc:picChg>
        <pc:picChg chg="add">
          <ac:chgData name="Muhammad Umair" userId="65ac47f1-f20e-4a26-bc39-dc99401fbd3d" providerId="ADAL" clId="{02CF4F6C-5AEB-41F5-B51F-4F5D445E41E9}" dt="2023-04-16T00:36:45.264" v="4895" actId="26606"/>
          <ac:picMkLst>
            <pc:docMk/>
            <pc:sldMk cId="3322419599" sldId="302"/>
            <ac:picMk id="31" creationId="{6F3F4460-583A-5F39-37E9-6F5D04481D92}"/>
          </ac:picMkLst>
        </pc:picChg>
      </pc:sldChg>
      <pc:sldChg chg="addSp delSp modSp new mod modTransition setBg modClrScheme setClrOvrMap delDesignElem chgLayout">
        <pc:chgData name="Muhammad Umair" userId="65ac47f1-f20e-4a26-bc39-dc99401fbd3d" providerId="ADAL" clId="{02CF4F6C-5AEB-41F5-B51F-4F5D445E41E9}" dt="2023-04-16T01:48:07.051" v="5391"/>
        <pc:sldMkLst>
          <pc:docMk/>
          <pc:sldMk cId="1362883061" sldId="303"/>
        </pc:sldMkLst>
        <pc:spChg chg="add mod">
          <ac:chgData name="Muhammad Umair" userId="65ac47f1-f20e-4a26-bc39-dc99401fbd3d" providerId="ADAL" clId="{02CF4F6C-5AEB-41F5-B51F-4F5D445E41E9}" dt="2023-04-16T00:40:10.410" v="4943" actId="20577"/>
          <ac:spMkLst>
            <pc:docMk/>
            <pc:sldMk cId="1362883061" sldId="303"/>
            <ac:spMk id="2" creationId="{704B4289-55AB-9671-98D8-D83D9CCABDFB}"/>
          </ac:spMkLst>
        </pc:spChg>
        <pc:spChg chg="add del">
          <ac:chgData name="Muhammad Umair" userId="65ac47f1-f20e-4a26-bc39-dc99401fbd3d" providerId="ADAL" clId="{02CF4F6C-5AEB-41F5-B51F-4F5D445E41E9}" dt="2023-04-16T00:55:19.218" v="5084"/>
          <ac:spMkLst>
            <pc:docMk/>
            <pc:sldMk cId="1362883061" sldId="303"/>
            <ac:spMk id="10" creationId="{5EF97233-7CDB-4FD4-811B-61312619D5DC}"/>
          </ac:spMkLst>
        </pc:spChg>
        <pc:spChg chg="add del">
          <ac:chgData name="Muhammad Umair" userId="65ac47f1-f20e-4a26-bc39-dc99401fbd3d" providerId="ADAL" clId="{02CF4F6C-5AEB-41F5-B51F-4F5D445E41E9}" dt="2023-04-16T00:55:19.218" v="5084"/>
          <ac:spMkLst>
            <pc:docMk/>
            <pc:sldMk cId="1362883061" sldId="303"/>
            <ac:spMk id="12" creationId="{67AB86AF-A175-42C9-8DBA-236F5945AD57}"/>
          </ac:spMkLst>
        </pc:spChg>
        <pc:spChg chg="add del">
          <ac:chgData name="Muhammad Umair" userId="65ac47f1-f20e-4a26-bc39-dc99401fbd3d" providerId="ADAL" clId="{02CF4F6C-5AEB-41F5-B51F-4F5D445E41E9}" dt="2023-04-16T00:55:19.218" v="5084"/>
          <ac:spMkLst>
            <pc:docMk/>
            <pc:sldMk cId="1362883061" sldId="303"/>
            <ac:spMk id="14" creationId="{23475548-9413-4CE3-949D-A4EE4CD0468C}"/>
          </ac:spMkLst>
        </pc:spChg>
        <pc:spChg chg="add del">
          <ac:chgData name="Muhammad Umair" userId="65ac47f1-f20e-4a26-bc39-dc99401fbd3d" providerId="ADAL" clId="{02CF4F6C-5AEB-41F5-B51F-4F5D445E41E9}" dt="2023-04-16T00:55:19.218" v="5084"/>
          <ac:spMkLst>
            <pc:docMk/>
            <pc:sldMk cId="1362883061" sldId="303"/>
            <ac:spMk id="16" creationId="{A3F0B377-147D-4F91-9886-741D879AE3DE}"/>
          </ac:spMkLst>
        </pc:spChg>
        <pc:spChg chg="add del">
          <ac:chgData name="Muhammad Umair" userId="65ac47f1-f20e-4a26-bc39-dc99401fbd3d" providerId="ADAL" clId="{02CF4F6C-5AEB-41F5-B51F-4F5D445E41E9}" dt="2023-04-16T00:55:19.218" v="5084"/>
          <ac:spMkLst>
            <pc:docMk/>
            <pc:sldMk cId="1362883061" sldId="303"/>
            <ac:spMk id="18" creationId="{6EDCE5C8-BF06-4560-947E-C278071241B7}"/>
          </ac:spMkLst>
        </pc:spChg>
        <pc:spChg chg="add del">
          <ac:chgData name="Muhammad Umair" userId="65ac47f1-f20e-4a26-bc39-dc99401fbd3d" providerId="ADAL" clId="{02CF4F6C-5AEB-41F5-B51F-4F5D445E41E9}" dt="2023-04-16T00:55:19.218" v="5084"/>
          <ac:spMkLst>
            <pc:docMk/>
            <pc:sldMk cId="1362883061" sldId="303"/>
            <ac:spMk id="20" creationId="{CBF37E64-678E-4AAC-82EB-281D0E37B3D4}"/>
          </ac:spMkLst>
        </pc:spChg>
        <pc:spChg chg="add del">
          <ac:chgData name="Muhammad Umair" userId="65ac47f1-f20e-4a26-bc39-dc99401fbd3d" providerId="ADAL" clId="{02CF4F6C-5AEB-41F5-B51F-4F5D445E41E9}" dt="2023-04-16T00:55:19.218" v="5084"/>
          <ac:spMkLst>
            <pc:docMk/>
            <pc:sldMk cId="1362883061" sldId="303"/>
            <ac:spMk id="22" creationId="{3F315017-1C57-42D9-9FFB-A9CFD97F9573}"/>
          </ac:spMkLst>
        </pc:spChg>
        <pc:picChg chg="add">
          <ac:chgData name="Muhammad Umair" userId="65ac47f1-f20e-4a26-bc39-dc99401fbd3d" providerId="ADAL" clId="{02CF4F6C-5AEB-41F5-B51F-4F5D445E41E9}" dt="2023-04-16T00:40:04.657" v="4928" actId="26606"/>
          <ac:picMkLst>
            <pc:docMk/>
            <pc:sldMk cId="1362883061" sldId="303"/>
            <ac:picMk id="4" creationId="{566ABE66-2D8C-C630-AE3E-2BE6474A0A25}"/>
          </ac:picMkLst>
        </pc:picChg>
        <pc:picChg chg="add del">
          <ac:chgData name="Muhammad Umair" userId="65ac47f1-f20e-4a26-bc39-dc99401fbd3d" providerId="ADAL" clId="{02CF4F6C-5AEB-41F5-B51F-4F5D445E41E9}" dt="2023-04-16T00:55:19.218" v="5084"/>
          <ac:picMkLst>
            <pc:docMk/>
            <pc:sldMk cId="1362883061" sldId="303"/>
            <ac:picMk id="8" creationId="{06FBDB6D-C867-4B7E-98CA-AAB660F0C6C9}"/>
          </ac:picMkLst>
        </pc:picChg>
      </pc:sldChg>
      <pc:sldChg chg="addSp delSp modSp new mod modTransition setBg modClrScheme setClrOvrMap delDesignElem chgLayout">
        <pc:chgData name="Muhammad Umair" userId="65ac47f1-f20e-4a26-bc39-dc99401fbd3d" providerId="ADAL" clId="{02CF4F6C-5AEB-41F5-B51F-4F5D445E41E9}" dt="2023-04-16T01:48:07.051" v="5391"/>
        <pc:sldMkLst>
          <pc:docMk/>
          <pc:sldMk cId="1117798928" sldId="304"/>
        </pc:sldMkLst>
        <pc:spChg chg="add mod">
          <ac:chgData name="Muhammad Umair" userId="65ac47f1-f20e-4a26-bc39-dc99401fbd3d" providerId="ADAL" clId="{02CF4F6C-5AEB-41F5-B51F-4F5D445E41E9}" dt="2023-04-16T00:42:50.983" v="4987" actId="20577"/>
          <ac:spMkLst>
            <pc:docMk/>
            <pc:sldMk cId="1117798928" sldId="304"/>
            <ac:spMk id="2" creationId="{647A9D1F-72E5-446C-BE0C-5EDD07596A55}"/>
          </ac:spMkLst>
        </pc:spChg>
        <pc:spChg chg="add del">
          <ac:chgData name="Muhammad Umair" userId="65ac47f1-f20e-4a26-bc39-dc99401fbd3d" providerId="ADAL" clId="{02CF4F6C-5AEB-41F5-B51F-4F5D445E41E9}" dt="2023-04-16T00:42:05.726" v="4959" actId="26606"/>
          <ac:spMkLst>
            <pc:docMk/>
            <pc:sldMk cId="1117798928" sldId="304"/>
            <ac:spMk id="9" creationId="{DBC44137-B240-488D-B88F-9D266FACAA4F}"/>
          </ac:spMkLst>
        </pc:spChg>
        <pc:spChg chg="add del">
          <ac:chgData name="Muhammad Umair" userId="65ac47f1-f20e-4a26-bc39-dc99401fbd3d" providerId="ADAL" clId="{02CF4F6C-5AEB-41F5-B51F-4F5D445E41E9}" dt="2023-04-16T00:41:57.499" v="4955" actId="26606"/>
          <ac:spMkLst>
            <pc:docMk/>
            <pc:sldMk cId="1117798928" sldId="304"/>
            <ac:spMk id="10" creationId="{5EF97233-7CDB-4FD4-811B-61312619D5DC}"/>
          </ac:spMkLst>
        </pc:spChg>
        <pc:spChg chg="add del">
          <ac:chgData name="Muhammad Umair" userId="65ac47f1-f20e-4a26-bc39-dc99401fbd3d" providerId="ADAL" clId="{02CF4F6C-5AEB-41F5-B51F-4F5D445E41E9}" dt="2023-04-16T00:42:05.726" v="4959" actId="26606"/>
          <ac:spMkLst>
            <pc:docMk/>
            <pc:sldMk cId="1117798928" sldId="304"/>
            <ac:spMk id="11" creationId="{70FFA344-365C-4944-848F-8B966C335657}"/>
          </ac:spMkLst>
        </pc:spChg>
        <pc:spChg chg="add del">
          <ac:chgData name="Muhammad Umair" userId="65ac47f1-f20e-4a26-bc39-dc99401fbd3d" providerId="ADAL" clId="{02CF4F6C-5AEB-41F5-B51F-4F5D445E41E9}" dt="2023-04-16T00:41:57.499" v="4955" actId="26606"/>
          <ac:spMkLst>
            <pc:docMk/>
            <pc:sldMk cId="1117798928" sldId="304"/>
            <ac:spMk id="12" creationId="{67AB86AF-A175-42C9-8DBA-236F5945AD57}"/>
          </ac:spMkLst>
        </pc:spChg>
        <pc:spChg chg="add del">
          <ac:chgData name="Muhammad Umair" userId="65ac47f1-f20e-4a26-bc39-dc99401fbd3d" providerId="ADAL" clId="{02CF4F6C-5AEB-41F5-B51F-4F5D445E41E9}" dt="2023-04-16T00:42:05.726" v="4959" actId="26606"/>
          <ac:spMkLst>
            <pc:docMk/>
            <pc:sldMk cId="1117798928" sldId="304"/>
            <ac:spMk id="13" creationId="{D73EBEE6-2E8A-47F3-ADCA-5C0A95C36366}"/>
          </ac:spMkLst>
        </pc:spChg>
        <pc:spChg chg="add del">
          <ac:chgData name="Muhammad Umair" userId="65ac47f1-f20e-4a26-bc39-dc99401fbd3d" providerId="ADAL" clId="{02CF4F6C-5AEB-41F5-B51F-4F5D445E41E9}" dt="2023-04-16T00:41:57.499" v="4955" actId="26606"/>
          <ac:spMkLst>
            <pc:docMk/>
            <pc:sldMk cId="1117798928" sldId="304"/>
            <ac:spMk id="14" creationId="{23475548-9413-4CE3-949D-A4EE4CD0468C}"/>
          </ac:spMkLst>
        </pc:spChg>
        <pc:spChg chg="add del">
          <ac:chgData name="Muhammad Umair" userId="65ac47f1-f20e-4a26-bc39-dc99401fbd3d" providerId="ADAL" clId="{02CF4F6C-5AEB-41F5-B51F-4F5D445E41E9}" dt="2023-04-16T00:42:05.726" v="4959" actId="26606"/>
          <ac:spMkLst>
            <pc:docMk/>
            <pc:sldMk cId="1117798928" sldId="304"/>
            <ac:spMk id="15" creationId="{47525714-3E1C-46F0-A17D-D3BE3D221F0D}"/>
          </ac:spMkLst>
        </pc:spChg>
        <pc:spChg chg="add del">
          <ac:chgData name="Muhammad Umair" userId="65ac47f1-f20e-4a26-bc39-dc99401fbd3d" providerId="ADAL" clId="{02CF4F6C-5AEB-41F5-B51F-4F5D445E41E9}" dt="2023-04-16T00:41:57.499" v="4955" actId="26606"/>
          <ac:spMkLst>
            <pc:docMk/>
            <pc:sldMk cId="1117798928" sldId="304"/>
            <ac:spMk id="16" creationId="{A3F0B377-147D-4F91-9886-741D879AE3DE}"/>
          </ac:spMkLst>
        </pc:spChg>
        <pc:spChg chg="add del">
          <ac:chgData name="Muhammad Umair" userId="65ac47f1-f20e-4a26-bc39-dc99401fbd3d" providerId="ADAL" clId="{02CF4F6C-5AEB-41F5-B51F-4F5D445E41E9}" dt="2023-04-16T00:42:05.726" v="4959" actId="26606"/>
          <ac:spMkLst>
            <pc:docMk/>
            <pc:sldMk cId="1117798928" sldId="304"/>
            <ac:spMk id="17" creationId="{B178D758-A5E1-416F-9966-F71730470AE4}"/>
          </ac:spMkLst>
        </pc:spChg>
        <pc:spChg chg="add del">
          <ac:chgData name="Muhammad Umair" userId="65ac47f1-f20e-4a26-bc39-dc99401fbd3d" providerId="ADAL" clId="{02CF4F6C-5AEB-41F5-B51F-4F5D445E41E9}" dt="2023-04-16T00:41:57.499" v="4955" actId="26606"/>
          <ac:spMkLst>
            <pc:docMk/>
            <pc:sldMk cId="1117798928" sldId="304"/>
            <ac:spMk id="18" creationId="{6EDCE5C8-BF06-4560-947E-C278071241B7}"/>
          </ac:spMkLst>
        </pc:spChg>
        <pc:spChg chg="add del">
          <ac:chgData name="Muhammad Umair" userId="65ac47f1-f20e-4a26-bc39-dc99401fbd3d" providerId="ADAL" clId="{02CF4F6C-5AEB-41F5-B51F-4F5D445E41E9}" dt="2023-04-16T00:42:05.726" v="4959" actId="26606"/>
          <ac:spMkLst>
            <pc:docMk/>
            <pc:sldMk cId="1117798928" sldId="304"/>
            <ac:spMk id="19" creationId="{CD1BADFA-687C-4C23-9A51-BA0163E8EBC8}"/>
          </ac:spMkLst>
        </pc:spChg>
        <pc:spChg chg="add del">
          <ac:chgData name="Muhammad Umair" userId="65ac47f1-f20e-4a26-bc39-dc99401fbd3d" providerId="ADAL" clId="{02CF4F6C-5AEB-41F5-B51F-4F5D445E41E9}" dt="2023-04-16T00:41:57.499" v="4955" actId="26606"/>
          <ac:spMkLst>
            <pc:docMk/>
            <pc:sldMk cId="1117798928" sldId="304"/>
            <ac:spMk id="20" creationId="{6F776733-A05B-4A45-903C-A77D9DEBDEFB}"/>
          </ac:spMkLst>
        </pc:spChg>
        <pc:spChg chg="add del">
          <ac:chgData name="Muhammad Umair" userId="65ac47f1-f20e-4a26-bc39-dc99401fbd3d" providerId="ADAL" clId="{02CF4F6C-5AEB-41F5-B51F-4F5D445E41E9}" dt="2023-04-16T00:42:05.726" v="4959" actId="26606"/>
          <ac:spMkLst>
            <pc:docMk/>
            <pc:sldMk cId="1117798928" sldId="304"/>
            <ac:spMk id="21" creationId="{AB0C801C-76F9-4E0A-A62B-99A95DBF3F85}"/>
          </ac:spMkLst>
        </pc:spChg>
        <pc:spChg chg="add del">
          <ac:chgData name="Muhammad Umair" userId="65ac47f1-f20e-4a26-bc39-dc99401fbd3d" providerId="ADAL" clId="{02CF4F6C-5AEB-41F5-B51F-4F5D445E41E9}" dt="2023-04-16T00:42:04.766" v="4957" actId="26606"/>
          <ac:spMkLst>
            <pc:docMk/>
            <pc:sldMk cId="1117798928" sldId="304"/>
            <ac:spMk id="22" creationId="{3F315017-1C57-42D9-9FFB-A9CFD97F9573}"/>
          </ac:spMkLst>
        </pc:spChg>
        <pc:spChg chg="add del">
          <ac:chgData name="Muhammad Umair" userId="65ac47f1-f20e-4a26-bc39-dc99401fbd3d" providerId="ADAL" clId="{02CF4F6C-5AEB-41F5-B51F-4F5D445E41E9}" dt="2023-04-16T00:42:04.766" v="4957" actId="26606"/>
          <ac:spMkLst>
            <pc:docMk/>
            <pc:sldMk cId="1117798928" sldId="304"/>
            <ac:spMk id="24" creationId="{5EF97233-7CDB-4FD4-811B-61312619D5DC}"/>
          </ac:spMkLst>
        </pc:spChg>
        <pc:spChg chg="add del">
          <ac:chgData name="Muhammad Umair" userId="65ac47f1-f20e-4a26-bc39-dc99401fbd3d" providerId="ADAL" clId="{02CF4F6C-5AEB-41F5-B51F-4F5D445E41E9}" dt="2023-04-16T00:42:04.766" v="4957" actId="26606"/>
          <ac:spMkLst>
            <pc:docMk/>
            <pc:sldMk cId="1117798928" sldId="304"/>
            <ac:spMk id="25" creationId="{67AB86AF-A175-42C9-8DBA-236F5945AD57}"/>
          </ac:spMkLst>
        </pc:spChg>
        <pc:spChg chg="add del">
          <ac:chgData name="Muhammad Umair" userId="65ac47f1-f20e-4a26-bc39-dc99401fbd3d" providerId="ADAL" clId="{02CF4F6C-5AEB-41F5-B51F-4F5D445E41E9}" dt="2023-04-16T00:42:04.766" v="4957" actId="26606"/>
          <ac:spMkLst>
            <pc:docMk/>
            <pc:sldMk cId="1117798928" sldId="304"/>
            <ac:spMk id="26" creationId="{23475548-9413-4CE3-949D-A4EE4CD0468C}"/>
          </ac:spMkLst>
        </pc:spChg>
        <pc:spChg chg="add del">
          <ac:chgData name="Muhammad Umair" userId="65ac47f1-f20e-4a26-bc39-dc99401fbd3d" providerId="ADAL" clId="{02CF4F6C-5AEB-41F5-B51F-4F5D445E41E9}" dt="2023-04-16T00:42:04.766" v="4957" actId="26606"/>
          <ac:spMkLst>
            <pc:docMk/>
            <pc:sldMk cId="1117798928" sldId="304"/>
            <ac:spMk id="27" creationId="{A3F0B377-147D-4F91-9886-741D879AE3DE}"/>
          </ac:spMkLst>
        </pc:spChg>
        <pc:spChg chg="add del">
          <ac:chgData name="Muhammad Umair" userId="65ac47f1-f20e-4a26-bc39-dc99401fbd3d" providerId="ADAL" clId="{02CF4F6C-5AEB-41F5-B51F-4F5D445E41E9}" dt="2023-04-16T00:42:04.766" v="4957" actId="26606"/>
          <ac:spMkLst>
            <pc:docMk/>
            <pc:sldMk cId="1117798928" sldId="304"/>
            <ac:spMk id="28" creationId="{6EDCE5C8-BF06-4560-947E-C278071241B7}"/>
          </ac:spMkLst>
        </pc:spChg>
        <pc:spChg chg="add del">
          <ac:chgData name="Muhammad Umair" userId="65ac47f1-f20e-4a26-bc39-dc99401fbd3d" providerId="ADAL" clId="{02CF4F6C-5AEB-41F5-B51F-4F5D445E41E9}" dt="2023-04-16T00:42:04.766" v="4957" actId="26606"/>
          <ac:spMkLst>
            <pc:docMk/>
            <pc:sldMk cId="1117798928" sldId="304"/>
            <ac:spMk id="30" creationId="{CBF37E64-678E-4AAC-82EB-281D0E37B3D4}"/>
          </ac:spMkLst>
        </pc:spChg>
        <pc:spChg chg="add del">
          <ac:chgData name="Muhammad Umair" userId="65ac47f1-f20e-4a26-bc39-dc99401fbd3d" providerId="ADAL" clId="{02CF4F6C-5AEB-41F5-B51F-4F5D445E41E9}" dt="2023-04-16T00:42:05.726" v="4959" actId="26606"/>
          <ac:spMkLst>
            <pc:docMk/>
            <pc:sldMk cId="1117798928" sldId="304"/>
            <ac:spMk id="32" creationId="{50D5B2F6-2819-4D6B-90BA-882063E9C54E}"/>
          </ac:spMkLst>
        </pc:spChg>
        <pc:spChg chg="add del">
          <ac:chgData name="Muhammad Umair" userId="65ac47f1-f20e-4a26-bc39-dc99401fbd3d" providerId="ADAL" clId="{02CF4F6C-5AEB-41F5-B51F-4F5D445E41E9}" dt="2023-04-16T00:42:37.198" v="4961" actId="26606"/>
          <ac:spMkLst>
            <pc:docMk/>
            <pc:sldMk cId="1117798928" sldId="304"/>
            <ac:spMk id="35" creationId="{DBC44137-B240-488D-B88F-9D266FACAA4F}"/>
          </ac:spMkLst>
        </pc:spChg>
        <pc:spChg chg="add del">
          <ac:chgData name="Muhammad Umair" userId="65ac47f1-f20e-4a26-bc39-dc99401fbd3d" providerId="ADAL" clId="{02CF4F6C-5AEB-41F5-B51F-4F5D445E41E9}" dt="2023-04-16T00:42:37.198" v="4961" actId="26606"/>
          <ac:spMkLst>
            <pc:docMk/>
            <pc:sldMk cId="1117798928" sldId="304"/>
            <ac:spMk id="36" creationId="{70FFA344-365C-4944-848F-8B966C335657}"/>
          </ac:spMkLst>
        </pc:spChg>
        <pc:spChg chg="add del">
          <ac:chgData name="Muhammad Umair" userId="65ac47f1-f20e-4a26-bc39-dc99401fbd3d" providerId="ADAL" clId="{02CF4F6C-5AEB-41F5-B51F-4F5D445E41E9}" dt="2023-04-16T00:42:37.198" v="4961" actId="26606"/>
          <ac:spMkLst>
            <pc:docMk/>
            <pc:sldMk cId="1117798928" sldId="304"/>
            <ac:spMk id="37" creationId="{D73EBEE6-2E8A-47F3-ADCA-5C0A95C36366}"/>
          </ac:spMkLst>
        </pc:spChg>
        <pc:spChg chg="add del">
          <ac:chgData name="Muhammad Umair" userId="65ac47f1-f20e-4a26-bc39-dc99401fbd3d" providerId="ADAL" clId="{02CF4F6C-5AEB-41F5-B51F-4F5D445E41E9}" dt="2023-04-16T00:42:37.198" v="4961" actId="26606"/>
          <ac:spMkLst>
            <pc:docMk/>
            <pc:sldMk cId="1117798928" sldId="304"/>
            <ac:spMk id="38" creationId="{47525714-3E1C-46F0-A17D-D3BE3D221F0D}"/>
          </ac:spMkLst>
        </pc:spChg>
        <pc:spChg chg="add del">
          <ac:chgData name="Muhammad Umair" userId="65ac47f1-f20e-4a26-bc39-dc99401fbd3d" providerId="ADAL" clId="{02CF4F6C-5AEB-41F5-B51F-4F5D445E41E9}" dt="2023-04-16T00:42:37.198" v="4961" actId="26606"/>
          <ac:spMkLst>
            <pc:docMk/>
            <pc:sldMk cId="1117798928" sldId="304"/>
            <ac:spMk id="39" creationId="{B178D758-A5E1-416F-9966-F71730470AE4}"/>
          </ac:spMkLst>
        </pc:spChg>
        <pc:spChg chg="add del">
          <ac:chgData name="Muhammad Umair" userId="65ac47f1-f20e-4a26-bc39-dc99401fbd3d" providerId="ADAL" clId="{02CF4F6C-5AEB-41F5-B51F-4F5D445E41E9}" dt="2023-04-16T00:42:37.198" v="4961" actId="26606"/>
          <ac:spMkLst>
            <pc:docMk/>
            <pc:sldMk cId="1117798928" sldId="304"/>
            <ac:spMk id="40" creationId="{43B4841E-E6B6-48C3-BA02-F73659C6DAA1}"/>
          </ac:spMkLst>
        </pc:spChg>
        <pc:spChg chg="add del">
          <ac:chgData name="Muhammad Umair" userId="65ac47f1-f20e-4a26-bc39-dc99401fbd3d" providerId="ADAL" clId="{02CF4F6C-5AEB-41F5-B51F-4F5D445E41E9}" dt="2023-04-16T00:42:37.198" v="4961" actId="26606"/>
          <ac:spMkLst>
            <pc:docMk/>
            <pc:sldMk cId="1117798928" sldId="304"/>
            <ac:spMk id="41" creationId="{3E5F7785-4545-4A24-9709-5B34B5748283}"/>
          </ac:spMkLst>
        </pc:spChg>
        <pc:spChg chg="add del">
          <ac:chgData name="Muhammad Umair" userId="65ac47f1-f20e-4a26-bc39-dc99401fbd3d" providerId="ADAL" clId="{02CF4F6C-5AEB-41F5-B51F-4F5D445E41E9}" dt="2023-04-16T00:55:19.218" v="5084"/>
          <ac:spMkLst>
            <pc:docMk/>
            <pc:sldMk cId="1117798928" sldId="304"/>
            <ac:spMk id="48" creationId="{DBC44137-B240-488D-B88F-9D266FACAA4F}"/>
          </ac:spMkLst>
        </pc:spChg>
        <pc:spChg chg="add del">
          <ac:chgData name="Muhammad Umair" userId="65ac47f1-f20e-4a26-bc39-dc99401fbd3d" providerId="ADAL" clId="{02CF4F6C-5AEB-41F5-B51F-4F5D445E41E9}" dt="2023-04-16T00:55:19.218" v="5084"/>
          <ac:spMkLst>
            <pc:docMk/>
            <pc:sldMk cId="1117798928" sldId="304"/>
            <ac:spMk id="50" creationId="{70FFA344-365C-4944-848F-8B966C335657}"/>
          </ac:spMkLst>
        </pc:spChg>
        <pc:spChg chg="add del">
          <ac:chgData name="Muhammad Umair" userId="65ac47f1-f20e-4a26-bc39-dc99401fbd3d" providerId="ADAL" clId="{02CF4F6C-5AEB-41F5-B51F-4F5D445E41E9}" dt="2023-04-16T00:55:19.218" v="5084"/>
          <ac:spMkLst>
            <pc:docMk/>
            <pc:sldMk cId="1117798928" sldId="304"/>
            <ac:spMk id="52" creationId="{D73EBEE6-2E8A-47F3-ADCA-5C0A95C36366}"/>
          </ac:spMkLst>
        </pc:spChg>
        <pc:spChg chg="add del">
          <ac:chgData name="Muhammad Umair" userId="65ac47f1-f20e-4a26-bc39-dc99401fbd3d" providerId="ADAL" clId="{02CF4F6C-5AEB-41F5-B51F-4F5D445E41E9}" dt="2023-04-16T00:55:19.218" v="5084"/>
          <ac:spMkLst>
            <pc:docMk/>
            <pc:sldMk cId="1117798928" sldId="304"/>
            <ac:spMk id="54" creationId="{47525714-3E1C-46F0-A17D-D3BE3D221F0D}"/>
          </ac:spMkLst>
        </pc:spChg>
        <pc:spChg chg="add del">
          <ac:chgData name="Muhammad Umair" userId="65ac47f1-f20e-4a26-bc39-dc99401fbd3d" providerId="ADAL" clId="{02CF4F6C-5AEB-41F5-B51F-4F5D445E41E9}" dt="2023-04-16T00:55:19.218" v="5084"/>
          <ac:spMkLst>
            <pc:docMk/>
            <pc:sldMk cId="1117798928" sldId="304"/>
            <ac:spMk id="56" creationId="{B178D758-A5E1-416F-9966-F71730470AE4}"/>
          </ac:spMkLst>
        </pc:spChg>
        <pc:spChg chg="add del">
          <ac:chgData name="Muhammad Umair" userId="65ac47f1-f20e-4a26-bc39-dc99401fbd3d" providerId="ADAL" clId="{02CF4F6C-5AEB-41F5-B51F-4F5D445E41E9}" dt="2023-04-16T00:55:19.218" v="5084"/>
          <ac:spMkLst>
            <pc:docMk/>
            <pc:sldMk cId="1117798928" sldId="304"/>
            <ac:spMk id="58" creationId="{1A9606D2-3277-4567-A0C1-362DBFDCE2E1}"/>
          </ac:spMkLst>
        </pc:spChg>
        <pc:spChg chg="add del">
          <ac:chgData name="Muhammad Umair" userId="65ac47f1-f20e-4a26-bc39-dc99401fbd3d" providerId="ADAL" clId="{02CF4F6C-5AEB-41F5-B51F-4F5D445E41E9}" dt="2023-04-16T00:55:19.218" v="5084"/>
          <ac:spMkLst>
            <pc:docMk/>
            <pc:sldMk cId="1117798928" sldId="304"/>
            <ac:spMk id="60" creationId="{A601F395-3079-4179-84BA-6654D9F8258F}"/>
          </ac:spMkLst>
        </pc:spChg>
        <pc:spChg chg="add del">
          <ac:chgData name="Muhammad Umair" userId="65ac47f1-f20e-4a26-bc39-dc99401fbd3d" providerId="ADAL" clId="{02CF4F6C-5AEB-41F5-B51F-4F5D445E41E9}" dt="2023-04-16T00:55:19.218" v="5084"/>
          <ac:spMkLst>
            <pc:docMk/>
            <pc:sldMk cId="1117798928" sldId="304"/>
            <ac:spMk id="62" creationId="{B15DEAD7-09E6-42D9-9D03-43E6EA3E0564}"/>
          </ac:spMkLst>
        </pc:spChg>
        <pc:picChg chg="add del">
          <ac:chgData name="Muhammad Umair" userId="65ac47f1-f20e-4a26-bc39-dc99401fbd3d" providerId="ADAL" clId="{02CF4F6C-5AEB-41F5-B51F-4F5D445E41E9}" dt="2023-04-16T00:41:57.499" v="4955" actId="26606"/>
          <ac:picMkLst>
            <pc:docMk/>
            <pc:sldMk cId="1117798928" sldId="304"/>
            <ac:picMk id="4" creationId="{8B089773-D3FB-C50A-09E6-D9CC6B7337DC}"/>
          </ac:picMkLst>
        </pc:picChg>
        <pc:picChg chg="add del">
          <ac:chgData name="Muhammad Umair" userId="65ac47f1-f20e-4a26-bc39-dc99401fbd3d" providerId="ADAL" clId="{02CF4F6C-5AEB-41F5-B51F-4F5D445E41E9}" dt="2023-04-16T00:42:05.726" v="4959" actId="26606"/>
          <ac:picMkLst>
            <pc:docMk/>
            <pc:sldMk cId="1117798928" sldId="304"/>
            <ac:picMk id="7" creationId="{01A8CDCA-EC58-40B4-9F17-A7B613A32F58}"/>
          </ac:picMkLst>
        </pc:picChg>
        <pc:picChg chg="add del">
          <ac:chgData name="Muhammad Umair" userId="65ac47f1-f20e-4a26-bc39-dc99401fbd3d" providerId="ADAL" clId="{02CF4F6C-5AEB-41F5-B51F-4F5D445E41E9}" dt="2023-04-16T00:41:57.499" v="4955" actId="26606"/>
          <ac:picMkLst>
            <pc:docMk/>
            <pc:sldMk cId="1117798928" sldId="304"/>
            <ac:picMk id="8" creationId="{06FBDB6D-C867-4B7E-98CA-AAB660F0C6C9}"/>
          </ac:picMkLst>
        </pc:picChg>
        <pc:picChg chg="add del">
          <ac:chgData name="Muhammad Umair" userId="65ac47f1-f20e-4a26-bc39-dc99401fbd3d" providerId="ADAL" clId="{02CF4F6C-5AEB-41F5-B51F-4F5D445E41E9}" dt="2023-04-16T00:42:04.766" v="4957" actId="26606"/>
          <ac:picMkLst>
            <pc:docMk/>
            <pc:sldMk cId="1117798928" sldId="304"/>
            <ac:picMk id="23" creationId="{06FBDB6D-C867-4B7E-98CA-AAB660F0C6C9}"/>
          </ac:picMkLst>
        </pc:picChg>
        <pc:picChg chg="add del">
          <ac:chgData name="Muhammad Umair" userId="65ac47f1-f20e-4a26-bc39-dc99401fbd3d" providerId="ADAL" clId="{02CF4F6C-5AEB-41F5-B51F-4F5D445E41E9}" dt="2023-04-16T00:42:04.766" v="4957" actId="26606"/>
          <ac:picMkLst>
            <pc:docMk/>
            <pc:sldMk cId="1117798928" sldId="304"/>
            <ac:picMk id="29" creationId="{7C5BE52D-6468-FFA2-59F0-C84A239A30C7}"/>
          </ac:picMkLst>
        </pc:picChg>
        <pc:picChg chg="add del">
          <ac:chgData name="Muhammad Umair" userId="65ac47f1-f20e-4a26-bc39-dc99401fbd3d" providerId="ADAL" clId="{02CF4F6C-5AEB-41F5-B51F-4F5D445E41E9}" dt="2023-04-16T00:42:37.198" v="4961" actId="26606"/>
          <ac:picMkLst>
            <pc:docMk/>
            <pc:sldMk cId="1117798928" sldId="304"/>
            <ac:picMk id="34" creationId="{01A8CDCA-EC58-40B4-9F17-A7B613A32F58}"/>
          </ac:picMkLst>
        </pc:picChg>
        <pc:picChg chg="add del">
          <ac:chgData name="Muhammad Umair" userId="65ac47f1-f20e-4a26-bc39-dc99401fbd3d" providerId="ADAL" clId="{02CF4F6C-5AEB-41F5-B51F-4F5D445E41E9}" dt="2023-04-16T00:55:19.218" v="5084"/>
          <ac:picMkLst>
            <pc:docMk/>
            <pc:sldMk cId="1117798928" sldId="304"/>
            <ac:picMk id="46" creationId="{01A8CDCA-EC58-40B4-9F17-A7B613A32F58}"/>
          </ac:picMkLst>
        </pc:picChg>
      </pc:sldChg>
      <pc:sldChg chg="addSp delSp modSp new mod modTransition setBg modClrScheme setClrOvrMap delDesignElem chgLayout">
        <pc:chgData name="Muhammad Umair" userId="65ac47f1-f20e-4a26-bc39-dc99401fbd3d" providerId="ADAL" clId="{02CF4F6C-5AEB-41F5-B51F-4F5D445E41E9}" dt="2023-04-16T01:48:07.051" v="5391"/>
        <pc:sldMkLst>
          <pc:docMk/>
          <pc:sldMk cId="54927113" sldId="305"/>
        </pc:sldMkLst>
        <pc:spChg chg="add mod">
          <ac:chgData name="Muhammad Umair" userId="65ac47f1-f20e-4a26-bc39-dc99401fbd3d" providerId="ADAL" clId="{02CF4F6C-5AEB-41F5-B51F-4F5D445E41E9}" dt="2023-04-16T00:48:13.517" v="5013" actId="26606"/>
          <ac:spMkLst>
            <pc:docMk/>
            <pc:sldMk cId="54927113" sldId="305"/>
            <ac:spMk id="2" creationId="{47A31022-56A6-067A-77DB-6F9EFCB71840}"/>
          </ac:spMkLst>
        </pc:spChg>
        <pc:spChg chg="add del">
          <ac:chgData name="Muhammad Umair" userId="65ac47f1-f20e-4a26-bc39-dc99401fbd3d" providerId="ADAL" clId="{02CF4F6C-5AEB-41F5-B51F-4F5D445E41E9}" dt="2023-04-16T00:55:19.218" v="5084"/>
          <ac:spMkLst>
            <pc:docMk/>
            <pc:sldMk cId="54927113" sldId="305"/>
            <ac:spMk id="10" creationId="{5EF97233-7CDB-4FD4-811B-61312619D5DC}"/>
          </ac:spMkLst>
        </pc:spChg>
        <pc:spChg chg="add del">
          <ac:chgData name="Muhammad Umair" userId="65ac47f1-f20e-4a26-bc39-dc99401fbd3d" providerId="ADAL" clId="{02CF4F6C-5AEB-41F5-B51F-4F5D445E41E9}" dt="2023-04-16T00:55:19.218" v="5084"/>
          <ac:spMkLst>
            <pc:docMk/>
            <pc:sldMk cId="54927113" sldId="305"/>
            <ac:spMk id="12" creationId="{67AB86AF-A175-42C9-8DBA-236F5945AD57}"/>
          </ac:spMkLst>
        </pc:spChg>
        <pc:spChg chg="add del">
          <ac:chgData name="Muhammad Umair" userId="65ac47f1-f20e-4a26-bc39-dc99401fbd3d" providerId="ADAL" clId="{02CF4F6C-5AEB-41F5-B51F-4F5D445E41E9}" dt="2023-04-16T00:55:19.218" v="5084"/>
          <ac:spMkLst>
            <pc:docMk/>
            <pc:sldMk cId="54927113" sldId="305"/>
            <ac:spMk id="14" creationId="{23475548-9413-4CE3-949D-A4EE4CD0468C}"/>
          </ac:spMkLst>
        </pc:spChg>
        <pc:spChg chg="add del">
          <ac:chgData name="Muhammad Umair" userId="65ac47f1-f20e-4a26-bc39-dc99401fbd3d" providerId="ADAL" clId="{02CF4F6C-5AEB-41F5-B51F-4F5D445E41E9}" dt="2023-04-16T00:55:19.218" v="5084"/>
          <ac:spMkLst>
            <pc:docMk/>
            <pc:sldMk cId="54927113" sldId="305"/>
            <ac:spMk id="16" creationId="{A3F0B377-147D-4F91-9886-741D879AE3DE}"/>
          </ac:spMkLst>
        </pc:spChg>
        <pc:spChg chg="add del">
          <ac:chgData name="Muhammad Umair" userId="65ac47f1-f20e-4a26-bc39-dc99401fbd3d" providerId="ADAL" clId="{02CF4F6C-5AEB-41F5-B51F-4F5D445E41E9}" dt="2023-04-16T00:55:19.218" v="5084"/>
          <ac:spMkLst>
            <pc:docMk/>
            <pc:sldMk cId="54927113" sldId="305"/>
            <ac:spMk id="18" creationId="{6EDCE5C8-BF06-4560-947E-C278071241B7}"/>
          </ac:spMkLst>
        </pc:spChg>
        <pc:spChg chg="add del">
          <ac:chgData name="Muhammad Umair" userId="65ac47f1-f20e-4a26-bc39-dc99401fbd3d" providerId="ADAL" clId="{02CF4F6C-5AEB-41F5-B51F-4F5D445E41E9}" dt="2023-04-16T00:55:19.218" v="5084"/>
          <ac:spMkLst>
            <pc:docMk/>
            <pc:sldMk cId="54927113" sldId="305"/>
            <ac:spMk id="20" creationId="{CBF37E64-678E-4AAC-82EB-281D0E37B3D4}"/>
          </ac:spMkLst>
        </pc:spChg>
        <pc:spChg chg="add del">
          <ac:chgData name="Muhammad Umair" userId="65ac47f1-f20e-4a26-bc39-dc99401fbd3d" providerId="ADAL" clId="{02CF4F6C-5AEB-41F5-B51F-4F5D445E41E9}" dt="2023-04-16T00:55:19.218" v="5084"/>
          <ac:spMkLst>
            <pc:docMk/>
            <pc:sldMk cId="54927113" sldId="305"/>
            <ac:spMk id="22" creationId="{3F315017-1C57-42D9-9FFB-A9CFD97F9573}"/>
          </ac:spMkLst>
        </pc:spChg>
        <pc:picChg chg="add">
          <ac:chgData name="Muhammad Umair" userId="65ac47f1-f20e-4a26-bc39-dc99401fbd3d" providerId="ADAL" clId="{02CF4F6C-5AEB-41F5-B51F-4F5D445E41E9}" dt="2023-04-16T00:48:13.517" v="5013" actId="26606"/>
          <ac:picMkLst>
            <pc:docMk/>
            <pc:sldMk cId="54927113" sldId="305"/>
            <ac:picMk id="4" creationId="{B694C509-E387-FE5D-6EE3-7ECCD0C539B1}"/>
          </ac:picMkLst>
        </pc:picChg>
        <pc:picChg chg="add del">
          <ac:chgData name="Muhammad Umair" userId="65ac47f1-f20e-4a26-bc39-dc99401fbd3d" providerId="ADAL" clId="{02CF4F6C-5AEB-41F5-B51F-4F5D445E41E9}" dt="2023-04-16T00:55:19.218" v="5084"/>
          <ac:picMkLst>
            <pc:docMk/>
            <pc:sldMk cId="54927113" sldId="305"/>
            <ac:picMk id="8" creationId="{06FBDB6D-C867-4B7E-98CA-AAB660F0C6C9}"/>
          </ac:picMkLst>
        </pc:picChg>
      </pc:sldChg>
      <pc:sldChg chg="addSp delSp modSp new mod modTransition modClrScheme chgLayout">
        <pc:chgData name="Muhammad Umair" userId="65ac47f1-f20e-4a26-bc39-dc99401fbd3d" providerId="ADAL" clId="{02CF4F6C-5AEB-41F5-B51F-4F5D445E41E9}" dt="2023-04-16T01:48:07.051" v="5391"/>
        <pc:sldMkLst>
          <pc:docMk/>
          <pc:sldMk cId="2027600488" sldId="306"/>
        </pc:sldMkLst>
        <pc:spChg chg="del">
          <ac:chgData name="Muhammad Umair" userId="65ac47f1-f20e-4a26-bc39-dc99401fbd3d" providerId="ADAL" clId="{02CF4F6C-5AEB-41F5-B51F-4F5D445E41E9}" dt="2023-04-16T00:58:21.900" v="5130" actId="700"/>
          <ac:spMkLst>
            <pc:docMk/>
            <pc:sldMk cId="2027600488" sldId="306"/>
            <ac:spMk id="2" creationId="{3FA3176A-B293-9FEC-DE61-8BDCD44F582A}"/>
          </ac:spMkLst>
        </pc:spChg>
        <pc:picChg chg="add mod">
          <ac:chgData name="Muhammad Umair" userId="65ac47f1-f20e-4a26-bc39-dc99401fbd3d" providerId="ADAL" clId="{02CF4F6C-5AEB-41F5-B51F-4F5D445E41E9}" dt="2023-04-16T01:37:03.405" v="5169" actId="14100"/>
          <ac:picMkLst>
            <pc:docMk/>
            <pc:sldMk cId="2027600488" sldId="306"/>
            <ac:picMk id="3" creationId="{F6468BD3-9E33-A40C-2B45-E4B424ED1713}"/>
          </ac:picMkLst>
        </pc:picChg>
      </pc:sldChg>
      <pc:sldChg chg="modSp new mod modTransition">
        <pc:chgData name="Muhammad Umair" userId="65ac47f1-f20e-4a26-bc39-dc99401fbd3d" providerId="ADAL" clId="{02CF4F6C-5AEB-41F5-B51F-4F5D445E41E9}" dt="2023-04-16T01:48:07.051" v="5391"/>
        <pc:sldMkLst>
          <pc:docMk/>
          <pc:sldMk cId="3608971347" sldId="307"/>
        </pc:sldMkLst>
        <pc:spChg chg="mod">
          <ac:chgData name="Muhammad Umair" userId="65ac47f1-f20e-4a26-bc39-dc99401fbd3d" providerId="ADAL" clId="{02CF4F6C-5AEB-41F5-B51F-4F5D445E41E9}" dt="2023-04-16T01:46:38.282" v="5379"/>
          <ac:spMkLst>
            <pc:docMk/>
            <pc:sldMk cId="3608971347" sldId="307"/>
            <ac:spMk id="2" creationId="{75365190-5DAF-D76F-D55F-22EAC8228248}"/>
          </ac:spMkLst>
        </pc:spChg>
        <pc:spChg chg="mod">
          <ac:chgData name="Muhammad Umair" userId="65ac47f1-f20e-4a26-bc39-dc99401fbd3d" providerId="ADAL" clId="{02CF4F6C-5AEB-41F5-B51F-4F5D445E41E9}" dt="2023-04-16T01:46:38.282" v="5379"/>
          <ac:spMkLst>
            <pc:docMk/>
            <pc:sldMk cId="3608971347" sldId="307"/>
            <ac:spMk id="3" creationId="{38F1F5DB-8F0F-EFD3-5E10-50A4153CCE5C}"/>
          </ac:spMkLst>
        </pc:spChg>
        <pc:spChg chg="mod">
          <ac:chgData name="Muhammad Umair" userId="65ac47f1-f20e-4a26-bc39-dc99401fbd3d" providerId="ADAL" clId="{02CF4F6C-5AEB-41F5-B51F-4F5D445E41E9}" dt="2023-04-16T01:46:38.282" v="5379"/>
          <ac:spMkLst>
            <pc:docMk/>
            <pc:sldMk cId="3608971347" sldId="307"/>
            <ac:spMk id="4" creationId="{80E1E76D-A77B-635F-DB34-D8006D4071A3}"/>
          </ac:spMkLst>
        </pc:spChg>
      </pc:sldChg>
      <pc:sldChg chg="modSp add del mod modClrScheme chgLayout">
        <pc:chgData name="Muhammad Umair" userId="65ac47f1-f20e-4a26-bc39-dc99401fbd3d" providerId="ADAL" clId="{02CF4F6C-5AEB-41F5-B51F-4F5D445E41E9}" dt="2023-04-16T01:38:08.347" v="5175" actId="47"/>
        <pc:sldMkLst>
          <pc:docMk/>
          <pc:sldMk cId="1126704448" sldId="308"/>
        </pc:sldMkLst>
        <pc:spChg chg="mod ord">
          <ac:chgData name="Muhammad Umair" userId="65ac47f1-f20e-4a26-bc39-dc99401fbd3d" providerId="ADAL" clId="{02CF4F6C-5AEB-41F5-B51F-4F5D445E41E9}" dt="2023-04-16T01:37:57.504" v="5174" actId="700"/>
          <ac:spMkLst>
            <pc:docMk/>
            <pc:sldMk cId="1126704448" sldId="308"/>
            <ac:spMk id="2" creationId="{402859B2-E8F0-FBDE-E5EE-BBBD001DE453}"/>
          </ac:spMkLst>
        </pc:spChg>
        <pc:graphicFrameChg chg="mod ord">
          <ac:chgData name="Muhammad Umair" userId="65ac47f1-f20e-4a26-bc39-dc99401fbd3d" providerId="ADAL" clId="{02CF4F6C-5AEB-41F5-B51F-4F5D445E41E9}" dt="2023-04-16T01:37:57.504" v="5174" actId="700"/>
          <ac:graphicFrameMkLst>
            <pc:docMk/>
            <pc:sldMk cId="1126704448" sldId="308"/>
            <ac:graphicFrameMk id="4" creationId="{DCC96645-787B-F9D9-08A3-84BEB46A6AE6}"/>
          </ac:graphicFrameMkLst>
        </pc:graphicFrameChg>
      </pc:sldChg>
      <pc:sldChg chg="addSp delSp modSp new mod modTransition">
        <pc:chgData name="Muhammad Umair" userId="65ac47f1-f20e-4a26-bc39-dc99401fbd3d" providerId="ADAL" clId="{02CF4F6C-5AEB-41F5-B51F-4F5D445E41E9}" dt="2023-04-16T01:48:07.051" v="5391"/>
        <pc:sldMkLst>
          <pc:docMk/>
          <pc:sldMk cId="2946733836" sldId="308"/>
        </pc:sldMkLst>
        <pc:spChg chg="mod">
          <ac:chgData name="Muhammad Umair" userId="65ac47f1-f20e-4a26-bc39-dc99401fbd3d" providerId="ADAL" clId="{02CF4F6C-5AEB-41F5-B51F-4F5D445E41E9}" dt="2023-04-16T01:46:38.282" v="5379"/>
          <ac:spMkLst>
            <pc:docMk/>
            <pc:sldMk cId="2946733836" sldId="308"/>
            <ac:spMk id="2" creationId="{162F64B5-7DDC-5887-8D74-D73F4DFCA2F0}"/>
          </ac:spMkLst>
        </pc:spChg>
        <pc:spChg chg="del">
          <ac:chgData name="Muhammad Umair" userId="65ac47f1-f20e-4a26-bc39-dc99401fbd3d" providerId="ADAL" clId="{02CF4F6C-5AEB-41F5-B51F-4F5D445E41E9}" dt="2023-04-16T01:38:43.842" v="5194" actId="3680"/>
          <ac:spMkLst>
            <pc:docMk/>
            <pc:sldMk cId="2946733836" sldId="308"/>
            <ac:spMk id="3" creationId="{9FB07938-6584-A42A-81BB-EBA203649D45}"/>
          </ac:spMkLst>
        </pc:spChg>
        <pc:graphicFrameChg chg="add mod ord modGraphic">
          <ac:chgData name="Muhammad Umair" userId="65ac47f1-f20e-4a26-bc39-dc99401fbd3d" providerId="ADAL" clId="{02CF4F6C-5AEB-41F5-B51F-4F5D445E41E9}" dt="2023-04-16T01:46:27.276" v="5378"/>
          <ac:graphicFrameMkLst>
            <pc:docMk/>
            <pc:sldMk cId="2946733836" sldId="308"/>
            <ac:graphicFrameMk id="4" creationId="{232757C7-C484-FCE0-B6D1-5B210464AC3A}"/>
          </ac:graphicFrameMkLst>
        </pc:graphicFrameChg>
      </pc:sldChg>
      <pc:sldMasterChg chg="modTransition modSldLayout">
        <pc:chgData name="Muhammad Umair" userId="65ac47f1-f20e-4a26-bc39-dc99401fbd3d" providerId="ADAL" clId="{02CF4F6C-5AEB-41F5-B51F-4F5D445E41E9}" dt="2023-04-16T00:54:58.434" v="5076"/>
        <pc:sldMasterMkLst>
          <pc:docMk/>
          <pc:sldMasterMk cId="4185852631" sldId="2147483743"/>
        </pc:sldMasterMkLst>
        <pc:sldLayoutChg chg="modTransition">
          <pc:chgData name="Muhammad Umair" userId="65ac47f1-f20e-4a26-bc39-dc99401fbd3d" providerId="ADAL" clId="{02CF4F6C-5AEB-41F5-B51F-4F5D445E41E9}" dt="2023-04-16T00:54:58.434" v="5076"/>
          <pc:sldLayoutMkLst>
            <pc:docMk/>
            <pc:sldMasterMk cId="4185852631" sldId="2147483743"/>
            <pc:sldLayoutMk cId="321877775" sldId="2147483744"/>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2882742621" sldId="2147483745"/>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205288957" sldId="2147483746"/>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2025760617" sldId="2147483747"/>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3237415372" sldId="2147483748"/>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714204886" sldId="2147483749"/>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3717371738" sldId="2147483750"/>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682513372" sldId="2147483751"/>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2139164866" sldId="2147483752"/>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197453796" sldId="2147483753"/>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3362593143" sldId="2147483754"/>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1966120001" sldId="2147483755"/>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3832116384" sldId="2147483756"/>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1113465652" sldId="2147483757"/>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2086517875" sldId="2147483758"/>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2683366434" sldId="2147483759"/>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170631352" sldId="2147483760"/>
          </pc:sldLayoutMkLst>
        </pc:sldLayoutChg>
        <pc:sldLayoutChg chg="modTransition">
          <pc:chgData name="Muhammad Umair" userId="65ac47f1-f20e-4a26-bc39-dc99401fbd3d" providerId="ADAL" clId="{02CF4F6C-5AEB-41F5-B51F-4F5D445E41E9}" dt="2023-04-16T00:54:58.434" v="5076"/>
          <pc:sldLayoutMkLst>
            <pc:docMk/>
            <pc:sldMasterMk cId="4185852631" sldId="2147483743"/>
            <pc:sldLayoutMk cId="2039485304" sldId="2147483761"/>
          </pc:sldLayoutMkLst>
        </pc:sldLayoutChg>
      </pc:sldMasterChg>
      <pc:sldMasterChg chg="modTransition modSldLayout">
        <pc:chgData name="Muhammad Umair" userId="65ac47f1-f20e-4a26-bc39-dc99401fbd3d" providerId="ADAL" clId="{02CF4F6C-5AEB-41F5-B51F-4F5D445E41E9}" dt="2023-04-16T01:46:27.276" v="5378"/>
        <pc:sldMasterMkLst>
          <pc:docMk/>
          <pc:sldMasterMk cId="1634419043" sldId="2147483762"/>
        </pc:sldMasterMkLst>
        <pc:sldLayoutChg chg="modTransition">
          <pc:chgData name="Muhammad Umair" userId="65ac47f1-f20e-4a26-bc39-dc99401fbd3d" providerId="ADAL" clId="{02CF4F6C-5AEB-41F5-B51F-4F5D445E41E9}" dt="2023-04-16T01:46:27.276" v="5378"/>
          <pc:sldLayoutMkLst>
            <pc:docMk/>
            <pc:sldMasterMk cId="1634419043" sldId="2147483762"/>
            <pc:sldLayoutMk cId="696104631" sldId="2147483763"/>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1404806580" sldId="2147483764"/>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1244602456" sldId="2147483765"/>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2540954113" sldId="2147483766"/>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3709020024" sldId="2147483767"/>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3213394077" sldId="2147483768"/>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2798504413" sldId="2147483769"/>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1699930446" sldId="2147483770"/>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2145239752" sldId="2147483771"/>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3416447962" sldId="2147483772"/>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1597272626" sldId="2147483773"/>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3529446747" sldId="2147483774"/>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1425716173" sldId="2147483775"/>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4256508448" sldId="2147483776"/>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2921980041" sldId="2147483777"/>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2807891452" sldId="2147483778"/>
          </pc:sldLayoutMkLst>
        </pc:sldLayoutChg>
        <pc:sldLayoutChg chg="modTransition">
          <pc:chgData name="Muhammad Umair" userId="65ac47f1-f20e-4a26-bc39-dc99401fbd3d" providerId="ADAL" clId="{02CF4F6C-5AEB-41F5-B51F-4F5D445E41E9}" dt="2023-04-16T01:46:27.276" v="5378"/>
          <pc:sldLayoutMkLst>
            <pc:docMk/>
            <pc:sldMasterMk cId="1634419043" sldId="2147483762"/>
            <pc:sldLayoutMk cId="3540755156" sldId="2147483779"/>
          </pc:sldLayoutMkLst>
        </pc:sldLayoutChg>
      </pc:sldMasterChg>
      <pc:sldMasterChg chg="modTransition modSldLayout">
        <pc:chgData name="Muhammad Umair" userId="65ac47f1-f20e-4a26-bc39-dc99401fbd3d" providerId="ADAL" clId="{02CF4F6C-5AEB-41F5-B51F-4F5D445E41E9}" dt="2023-04-16T01:48:07.051" v="5391"/>
        <pc:sldMasterMkLst>
          <pc:docMk/>
          <pc:sldMasterMk cId="1204429062" sldId="2147483781"/>
        </pc:sldMasterMkLst>
        <pc:sldLayoutChg chg="modTransition">
          <pc:chgData name="Muhammad Umair" userId="65ac47f1-f20e-4a26-bc39-dc99401fbd3d" providerId="ADAL" clId="{02CF4F6C-5AEB-41F5-B51F-4F5D445E41E9}" dt="2023-04-16T01:48:07.051" v="5391"/>
          <pc:sldLayoutMkLst>
            <pc:docMk/>
            <pc:sldMasterMk cId="1204429062" sldId="2147483781"/>
            <pc:sldLayoutMk cId="1580672598" sldId="2147483782"/>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1813219148" sldId="2147483783"/>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3645796155" sldId="2147483784"/>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413404078" sldId="2147483785"/>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1993510843" sldId="2147483786"/>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375701636" sldId="2147483787"/>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420657677" sldId="2147483788"/>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344541426" sldId="2147483789"/>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2625474208" sldId="2147483790"/>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1483686963" sldId="2147483791"/>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2169212499" sldId="2147483792"/>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3600932307" sldId="2147483793"/>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1648448369" sldId="2147483794"/>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794401799" sldId="2147483795"/>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3362676382" sldId="2147483796"/>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2909076998" sldId="2147483797"/>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2128779704" sldId="2147483798"/>
          </pc:sldLayoutMkLst>
        </pc:sldLayoutChg>
        <pc:sldLayoutChg chg="modTransition">
          <pc:chgData name="Muhammad Umair" userId="65ac47f1-f20e-4a26-bc39-dc99401fbd3d" providerId="ADAL" clId="{02CF4F6C-5AEB-41F5-B51F-4F5D445E41E9}" dt="2023-04-16T01:48:07.051" v="5391"/>
          <pc:sldLayoutMkLst>
            <pc:docMk/>
            <pc:sldMasterMk cId="1204429062" sldId="2147483781"/>
            <pc:sldLayoutMk cId="165275884" sldId="2147483799"/>
          </pc:sldLayoutMkLst>
        </pc:sldLayoutChg>
      </pc:sldMasterChg>
    </pc:docChg>
  </pc:docChgLst>
  <pc:docChgLst>
    <pc:chgData name="Muhammad Mansoor" userId="af2c73ac-3ebc-4e9d-96cd-d57ba799b3b4" providerId="ADAL" clId="{629D3578-A028-44E6-B0AD-47CFBBBEF054}"/>
    <pc:docChg chg="undo redo custSel addSld delSld modSld sldOrd modMainMaster">
      <pc:chgData name="Muhammad Mansoor" userId="af2c73ac-3ebc-4e9d-96cd-d57ba799b3b4" providerId="ADAL" clId="{629D3578-A028-44E6-B0AD-47CFBBBEF054}" dt="2022-09-24T11:55:04.566" v="1531" actId="1076"/>
      <pc:docMkLst>
        <pc:docMk/>
      </pc:docMkLst>
      <pc:sldChg chg="modSp mod setBg">
        <pc:chgData name="Muhammad Mansoor" userId="af2c73ac-3ebc-4e9d-96cd-d57ba799b3b4" providerId="ADAL" clId="{629D3578-A028-44E6-B0AD-47CFBBBEF054}" dt="2022-09-24T10:39:31.521" v="50" actId="1076"/>
        <pc:sldMkLst>
          <pc:docMk/>
          <pc:sldMk cId="1992297612" sldId="256"/>
        </pc:sldMkLst>
        <pc:spChg chg="mod">
          <ac:chgData name="Muhammad Mansoor" userId="af2c73ac-3ebc-4e9d-96cd-d57ba799b3b4" providerId="ADAL" clId="{629D3578-A028-44E6-B0AD-47CFBBBEF054}" dt="2022-09-24T10:39:31.521" v="50" actId="1076"/>
          <ac:spMkLst>
            <pc:docMk/>
            <pc:sldMk cId="1992297612" sldId="256"/>
            <ac:spMk id="2" creationId="{00000000-0000-0000-0000-000000000000}"/>
          </ac:spMkLst>
        </pc:spChg>
        <pc:spChg chg="mod">
          <ac:chgData name="Muhammad Mansoor" userId="af2c73ac-3ebc-4e9d-96cd-d57ba799b3b4" providerId="ADAL" clId="{629D3578-A028-44E6-B0AD-47CFBBBEF054}" dt="2022-09-24T10:39:28.590" v="49" actId="1076"/>
          <ac:spMkLst>
            <pc:docMk/>
            <pc:sldMk cId="1992297612" sldId="256"/>
            <ac:spMk id="3" creationId="{00000000-0000-0000-0000-000000000000}"/>
          </ac:spMkLst>
        </pc:spChg>
      </pc:sldChg>
      <pc:sldChg chg="modSp mod setBg">
        <pc:chgData name="Muhammad Mansoor" userId="af2c73ac-3ebc-4e9d-96cd-d57ba799b3b4" providerId="ADAL" clId="{629D3578-A028-44E6-B0AD-47CFBBBEF054}" dt="2022-09-24T10:55:22.305" v="278" actId="207"/>
        <pc:sldMkLst>
          <pc:docMk/>
          <pc:sldMk cId="354923563" sldId="257"/>
        </pc:sldMkLst>
        <pc:spChg chg="mod">
          <ac:chgData name="Muhammad Mansoor" userId="af2c73ac-3ebc-4e9d-96cd-d57ba799b3b4" providerId="ADAL" clId="{629D3578-A028-44E6-B0AD-47CFBBBEF054}" dt="2022-09-24T10:55:22.305" v="278" actId="207"/>
          <ac:spMkLst>
            <pc:docMk/>
            <pc:sldMk cId="354923563" sldId="257"/>
            <ac:spMk id="2" creationId="{00000000-0000-0000-0000-000000000000}"/>
          </ac:spMkLst>
        </pc:spChg>
        <pc:graphicFrameChg chg="mod modGraphic">
          <ac:chgData name="Muhammad Mansoor" userId="af2c73ac-3ebc-4e9d-96cd-d57ba799b3b4" providerId="ADAL" clId="{629D3578-A028-44E6-B0AD-47CFBBBEF054}" dt="2022-09-24T10:41:37.100" v="87" actId="20577"/>
          <ac:graphicFrameMkLst>
            <pc:docMk/>
            <pc:sldMk cId="354923563" sldId="257"/>
            <ac:graphicFrameMk id="4" creationId="{00000000-0000-0000-0000-000000000000}"/>
          </ac:graphicFrameMkLst>
        </pc:graphicFrameChg>
      </pc:sldChg>
      <pc:sldChg chg="modSp del mod">
        <pc:chgData name="Muhammad Mansoor" userId="af2c73ac-3ebc-4e9d-96cd-d57ba799b3b4" providerId="ADAL" clId="{629D3578-A028-44E6-B0AD-47CFBBBEF054}" dt="2022-09-24T10:45:44.531" v="124" actId="2696"/>
        <pc:sldMkLst>
          <pc:docMk/>
          <pc:sldMk cId="973010468" sldId="258"/>
        </pc:sldMkLst>
        <pc:spChg chg="mod">
          <ac:chgData name="Muhammad Mansoor" userId="af2c73ac-3ebc-4e9d-96cd-d57ba799b3b4" providerId="ADAL" clId="{629D3578-A028-44E6-B0AD-47CFBBBEF054}" dt="2022-09-24T10:43:28.054" v="97" actId="20577"/>
          <ac:spMkLst>
            <pc:docMk/>
            <pc:sldMk cId="973010468" sldId="258"/>
            <ac:spMk id="2" creationId="{00000000-0000-0000-0000-000000000000}"/>
          </ac:spMkLst>
        </pc:spChg>
        <pc:spChg chg="mod">
          <ac:chgData name="Muhammad Mansoor" userId="af2c73ac-3ebc-4e9d-96cd-d57ba799b3b4" providerId="ADAL" clId="{629D3578-A028-44E6-B0AD-47CFBBBEF054}" dt="2022-09-24T10:45:18.772" v="123"/>
          <ac:spMkLst>
            <pc:docMk/>
            <pc:sldMk cId="973010468" sldId="258"/>
            <ac:spMk id="3" creationId="{00000000-0000-0000-0000-000000000000}"/>
          </ac:spMkLst>
        </pc:spChg>
      </pc:sldChg>
      <pc:sldChg chg="modSp add mod">
        <pc:chgData name="Muhammad Mansoor" userId="af2c73ac-3ebc-4e9d-96cd-d57ba799b3b4" providerId="ADAL" clId="{629D3578-A028-44E6-B0AD-47CFBBBEF054}" dt="2022-09-24T10:47:12.924" v="169" actId="1076"/>
        <pc:sldMkLst>
          <pc:docMk/>
          <pc:sldMk cId="3262134098" sldId="258"/>
        </pc:sldMkLst>
        <pc:spChg chg="mod">
          <ac:chgData name="Muhammad Mansoor" userId="af2c73ac-3ebc-4e9d-96cd-d57ba799b3b4" providerId="ADAL" clId="{629D3578-A028-44E6-B0AD-47CFBBBEF054}" dt="2022-09-24T10:47:12.924" v="169" actId="1076"/>
          <ac:spMkLst>
            <pc:docMk/>
            <pc:sldMk cId="3262134098" sldId="258"/>
            <ac:spMk id="3" creationId="{00000000-0000-0000-0000-000000000000}"/>
          </ac:spMkLst>
        </pc:spChg>
      </pc:sldChg>
      <pc:sldChg chg="modSp mod">
        <pc:chgData name="Muhammad Mansoor" userId="af2c73ac-3ebc-4e9d-96cd-d57ba799b3b4" providerId="ADAL" clId="{629D3578-A028-44E6-B0AD-47CFBBBEF054}" dt="2022-09-24T10:56:20.342" v="281" actId="20577"/>
        <pc:sldMkLst>
          <pc:docMk/>
          <pc:sldMk cId="4160791816" sldId="259"/>
        </pc:sldMkLst>
        <pc:spChg chg="mod">
          <ac:chgData name="Muhammad Mansoor" userId="af2c73ac-3ebc-4e9d-96cd-d57ba799b3b4" providerId="ADAL" clId="{629D3578-A028-44E6-B0AD-47CFBBBEF054}" dt="2022-09-24T10:47:43.093" v="172" actId="113"/>
          <ac:spMkLst>
            <pc:docMk/>
            <pc:sldMk cId="4160791816" sldId="259"/>
            <ac:spMk id="2" creationId="{00000000-0000-0000-0000-000000000000}"/>
          </ac:spMkLst>
        </pc:spChg>
        <pc:graphicFrameChg chg="mod modGraphic">
          <ac:chgData name="Muhammad Mansoor" userId="af2c73ac-3ebc-4e9d-96cd-d57ba799b3b4" providerId="ADAL" clId="{629D3578-A028-44E6-B0AD-47CFBBBEF054}" dt="2022-09-24T10:56:20.342" v="281" actId="20577"/>
          <ac:graphicFrameMkLst>
            <pc:docMk/>
            <pc:sldMk cId="4160791816" sldId="259"/>
            <ac:graphicFrameMk id="4" creationId="{00000000-0000-0000-0000-000000000000}"/>
          </ac:graphicFrameMkLst>
        </pc:graphicFrameChg>
      </pc:sldChg>
      <pc:sldChg chg="modSp mod">
        <pc:chgData name="Muhammad Mansoor" userId="af2c73ac-3ebc-4e9d-96cd-d57ba799b3b4" providerId="ADAL" clId="{629D3578-A028-44E6-B0AD-47CFBBBEF054}" dt="2022-09-24T10:50:53.473" v="210" actId="14100"/>
        <pc:sldMkLst>
          <pc:docMk/>
          <pc:sldMk cId="1981988618" sldId="261"/>
        </pc:sldMkLst>
        <pc:spChg chg="mod">
          <ac:chgData name="Muhammad Mansoor" userId="af2c73ac-3ebc-4e9d-96cd-d57ba799b3b4" providerId="ADAL" clId="{629D3578-A028-44E6-B0AD-47CFBBBEF054}" dt="2022-09-24T10:50:38.519" v="207" actId="255"/>
          <ac:spMkLst>
            <pc:docMk/>
            <pc:sldMk cId="1981988618" sldId="261"/>
            <ac:spMk id="2" creationId="{00000000-0000-0000-0000-000000000000}"/>
          </ac:spMkLst>
        </pc:spChg>
        <pc:graphicFrameChg chg="modGraphic">
          <ac:chgData name="Muhammad Mansoor" userId="af2c73ac-3ebc-4e9d-96cd-d57ba799b3b4" providerId="ADAL" clId="{629D3578-A028-44E6-B0AD-47CFBBBEF054}" dt="2022-09-24T10:50:53.473" v="210" actId="14100"/>
          <ac:graphicFrameMkLst>
            <pc:docMk/>
            <pc:sldMk cId="1981988618" sldId="261"/>
            <ac:graphicFrameMk id="4" creationId="{00000000-0000-0000-0000-000000000000}"/>
          </ac:graphicFrameMkLst>
        </pc:graphicFrameChg>
      </pc:sldChg>
      <pc:sldChg chg="modSp mod">
        <pc:chgData name="Muhammad Mansoor" userId="af2c73ac-3ebc-4e9d-96cd-d57ba799b3b4" providerId="ADAL" clId="{629D3578-A028-44E6-B0AD-47CFBBBEF054}" dt="2022-09-24T10:49:58.075" v="195" actId="14100"/>
        <pc:sldMkLst>
          <pc:docMk/>
          <pc:sldMk cId="2929830478" sldId="263"/>
        </pc:sldMkLst>
        <pc:spChg chg="mod">
          <ac:chgData name="Muhammad Mansoor" userId="af2c73ac-3ebc-4e9d-96cd-d57ba799b3b4" providerId="ADAL" clId="{629D3578-A028-44E6-B0AD-47CFBBBEF054}" dt="2022-09-24T10:49:20.785" v="189" actId="255"/>
          <ac:spMkLst>
            <pc:docMk/>
            <pc:sldMk cId="2929830478" sldId="263"/>
            <ac:spMk id="2" creationId="{00000000-0000-0000-0000-000000000000}"/>
          </ac:spMkLst>
        </pc:spChg>
        <pc:graphicFrameChg chg="mod modGraphic">
          <ac:chgData name="Muhammad Mansoor" userId="af2c73ac-3ebc-4e9d-96cd-d57ba799b3b4" providerId="ADAL" clId="{629D3578-A028-44E6-B0AD-47CFBBBEF054}" dt="2022-09-24T10:49:58.075" v="195" actId="14100"/>
          <ac:graphicFrameMkLst>
            <pc:docMk/>
            <pc:sldMk cId="2929830478" sldId="263"/>
            <ac:graphicFrameMk id="4" creationId="{00000000-0000-0000-0000-000000000000}"/>
          </ac:graphicFrameMkLst>
        </pc:graphicFrameChg>
      </pc:sldChg>
      <pc:sldChg chg="addSp delSp modSp new mod setBg modClrScheme chgLayout">
        <pc:chgData name="Muhammad Mansoor" userId="af2c73ac-3ebc-4e9d-96cd-d57ba799b3b4" providerId="ADAL" clId="{629D3578-A028-44E6-B0AD-47CFBBBEF054}" dt="2022-09-24T10:55:05.813" v="277" actId="26606"/>
        <pc:sldMkLst>
          <pc:docMk/>
          <pc:sldMk cId="2563615958" sldId="264"/>
        </pc:sldMkLst>
        <pc:spChg chg="del mod ord">
          <ac:chgData name="Muhammad Mansoor" userId="af2c73ac-3ebc-4e9d-96cd-d57ba799b3b4" providerId="ADAL" clId="{629D3578-A028-44E6-B0AD-47CFBBBEF054}" dt="2022-09-24T10:51:07.091" v="212" actId="700"/>
          <ac:spMkLst>
            <pc:docMk/>
            <pc:sldMk cId="2563615958" sldId="264"/>
            <ac:spMk id="2" creationId="{ABB8B80E-F1AE-AA9C-6F8B-88B4348336A9}"/>
          </ac:spMkLst>
        </pc:spChg>
        <pc:spChg chg="del mod">
          <ac:chgData name="Muhammad Mansoor" userId="af2c73ac-3ebc-4e9d-96cd-d57ba799b3b4" providerId="ADAL" clId="{629D3578-A028-44E6-B0AD-47CFBBBEF054}" dt="2022-09-24T10:31:58.118" v="11" actId="931"/>
          <ac:spMkLst>
            <pc:docMk/>
            <pc:sldMk cId="2563615958" sldId="264"/>
            <ac:spMk id="3" creationId="{0A41C787-9044-7D69-4C9F-BB5F13FD2024}"/>
          </ac:spMkLst>
        </pc:spChg>
        <pc:spChg chg="add del mod ord">
          <ac:chgData name="Muhammad Mansoor" userId="af2c73ac-3ebc-4e9d-96cd-d57ba799b3b4" providerId="ADAL" clId="{629D3578-A028-44E6-B0AD-47CFBBBEF054}" dt="2022-09-24T10:51:13.408" v="213" actId="700"/>
          <ac:spMkLst>
            <pc:docMk/>
            <pc:sldMk cId="2563615958" sldId="264"/>
            <ac:spMk id="6" creationId="{23C322BD-8181-7EE0-4279-A05745B83635}"/>
          </ac:spMkLst>
        </pc:spChg>
        <pc:spChg chg="add del mod ord">
          <ac:chgData name="Muhammad Mansoor" userId="af2c73ac-3ebc-4e9d-96cd-d57ba799b3b4" providerId="ADAL" clId="{629D3578-A028-44E6-B0AD-47CFBBBEF054}" dt="2022-09-24T10:51:13.408" v="213" actId="700"/>
          <ac:spMkLst>
            <pc:docMk/>
            <pc:sldMk cId="2563615958" sldId="264"/>
            <ac:spMk id="7" creationId="{F977E7E3-2C5C-A0F3-5BB0-FD15E047862C}"/>
          </ac:spMkLst>
        </pc:spChg>
        <pc:spChg chg="add del">
          <ac:chgData name="Muhammad Mansoor" userId="af2c73ac-3ebc-4e9d-96cd-d57ba799b3b4" providerId="ADAL" clId="{629D3578-A028-44E6-B0AD-47CFBBBEF054}" dt="2022-09-24T10:55:01.435" v="274" actId="26606"/>
          <ac:spMkLst>
            <pc:docMk/>
            <pc:sldMk cId="2563615958" sldId="264"/>
            <ac:spMk id="11" creationId="{4ED2C424-5870-46BF-B77E-0C113783BCC5}"/>
          </ac:spMkLst>
        </pc:spChg>
        <pc:spChg chg="add del">
          <ac:chgData name="Muhammad Mansoor" userId="af2c73ac-3ebc-4e9d-96cd-d57ba799b3b4" providerId="ADAL" clId="{629D3578-A028-44E6-B0AD-47CFBBBEF054}" dt="2022-09-24T10:51:32.520" v="218" actId="26606"/>
          <ac:spMkLst>
            <pc:docMk/>
            <pc:sldMk cId="2563615958" sldId="264"/>
            <ac:spMk id="12" creationId="{5EF97233-7CDB-4FD4-811B-61312619D5DC}"/>
          </ac:spMkLst>
        </pc:spChg>
        <pc:spChg chg="add del">
          <ac:chgData name="Muhammad Mansoor" userId="af2c73ac-3ebc-4e9d-96cd-d57ba799b3b4" providerId="ADAL" clId="{629D3578-A028-44E6-B0AD-47CFBBBEF054}" dt="2022-09-24T10:55:01.435" v="274" actId="26606"/>
          <ac:spMkLst>
            <pc:docMk/>
            <pc:sldMk cId="2563615958" sldId="264"/>
            <ac:spMk id="13" creationId="{44B75501-2C4C-44D8-A541-FA33D7EF15D5}"/>
          </ac:spMkLst>
        </pc:spChg>
        <pc:spChg chg="add del">
          <ac:chgData name="Muhammad Mansoor" userId="af2c73ac-3ebc-4e9d-96cd-d57ba799b3b4" providerId="ADAL" clId="{629D3578-A028-44E6-B0AD-47CFBBBEF054}" dt="2022-09-24T10:51:32.520" v="218" actId="26606"/>
          <ac:spMkLst>
            <pc:docMk/>
            <pc:sldMk cId="2563615958" sldId="264"/>
            <ac:spMk id="14" creationId="{67AB86AF-A175-42C9-8DBA-236F5945AD57}"/>
          </ac:spMkLst>
        </pc:spChg>
        <pc:spChg chg="add">
          <ac:chgData name="Muhammad Mansoor" userId="af2c73ac-3ebc-4e9d-96cd-d57ba799b3b4" providerId="ADAL" clId="{629D3578-A028-44E6-B0AD-47CFBBBEF054}" dt="2022-09-24T10:55:05.813" v="277" actId="26606"/>
          <ac:spMkLst>
            <pc:docMk/>
            <pc:sldMk cId="2563615958" sldId="264"/>
            <ac:spMk id="15" creationId="{A2509F26-B5DC-4BA7-B476-4CB044237A2E}"/>
          </ac:spMkLst>
        </pc:spChg>
        <pc:spChg chg="add del">
          <ac:chgData name="Muhammad Mansoor" userId="af2c73ac-3ebc-4e9d-96cd-d57ba799b3b4" providerId="ADAL" clId="{629D3578-A028-44E6-B0AD-47CFBBBEF054}" dt="2022-09-24T10:51:32.520" v="218" actId="26606"/>
          <ac:spMkLst>
            <pc:docMk/>
            <pc:sldMk cId="2563615958" sldId="264"/>
            <ac:spMk id="16" creationId="{23475548-9413-4CE3-949D-A4EE4CD0468C}"/>
          </ac:spMkLst>
        </pc:spChg>
        <pc:spChg chg="add del">
          <ac:chgData name="Muhammad Mansoor" userId="af2c73ac-3ebc-4e9d-96cd-d57ba799b3b4" providerId="ADAL" clId="{629D3578-A028-44E6-B0AD-47CFBBBEF054}" dt="2022-09-24T10:52:03.802" v="220" actId="26606"/>
          <ac:spMkLst>
            <pc:docMk/>
            <pc:sldMk cId="2563615958" sldId="264"/>
            <ac:spMk id="17" creationId="{B02291D6-46F3-49BE-B424-E2C74A2BA28B}"/>
          </ac:spMkLst>
        </pc:spChg>
        <pc:spChg chg="add del">
          <ac:chgData name="Muhammad Mansoor" userId="af2c73ac-3ebc-4e9d-96cd-d57ba799b3b4" providerId="ADAL" clId="{629D3578-A028-44E6-B0AD-47CFBBBEF054}" dt="2022-09-24T10:51:32.520" v="218" actId="26606"/>
          <ac:spMkLst>
            <pc:docMk/>
            <pc:sldMk cId="2563615958" sldId="264"/>
            <ac:spMk id="18" creationId="{A3F0B377-147D-4F91-9886-741D879AE3DE}"/>
          </ac:spMkLst>
        </pc:spChg>
        <pc:spChg chg="add">
          <ac:chgData name="Muhammad Mansoor" userId="af2c73ac-3ebc-4e9d-96cd-d57ba799b3b4" providerId="ADAL" clId="{629D3578-A028-44E6-B0AD-47CFBBBEF054}" dt="2022-09-24T10:55:05.813" v="277" actId="26606"/>
          <ac:spMkLst>
            <pc:docMk/>
            <pc:sldMk cId="2563615958" sldId="264"/>
            <ac:spMk id="19" creationId="{DB103EB1-B135-4526-B883-33228FC27FF1}"/>
          </ac:spMkLst>
        </pc:spChg>
        <pc:spChg chg="add del">
          <ac:chgData name="Muhammad Mansoor" userId="af2c73ac-3ebc-4e9d-96cd-d57ba799b3b4" providerId="ADAL" clId="{629D3578-A028-44E6-B0AD-47CFBBBEF054}" dt="2022-09-24T10:51:32.520" v="218" actId="26606"/>
          <ac:spMkLst>
            <pc:docMk/>
            <pc:sldMk cId="2563615958" sldId="264"/>
            <ac:spMk id="20" creationId="{6EDCE5C8-BF06-4560-947E-C278071241B7}"/>
          </ac:spMkLst>
        </pc:spChg>
        <pc:spChg chg="add del">
          <ac:chgData name="Muhammad Mansoor" userId="af2c73ac-3ebc-4e9d-96cd-d57ba799b3b4" providerId="ADAL" clId="{629D3578-A028-44E6-B0AD-47CFBBBEF054}" dt="2022-09-24T10:51:32.520" v="218" actId="26606"/>
          <ac:spMkLst>
            <pc:docMk/>
            <pc:sldMk cId="2563615958" sldId="264"/>
            <ac:spMk id="24" creationId="{BD4EAD20-33A5-46F5-A616-E1A84F3F9521}"/>
          </ac:spMkLst>
        </pc:spChg>
        <pc:spChg chg="add del">
          <ac:chgData name="Muhammad Mansoor" userId="af2c73ac-3ebc-4e9d-96cd-d57ba799b3b4" providerId="ADAL" clId="{629D3578-A028-44E6-B0AD-47CFBBBEF054}" dt="2022-09-24T10:51:32.520" v="218" actId="26606"/>
          <ac:spMkLst>
            <pc:docMk/>
            <pc:sldMk cId="2563615958" sldId="264"/>
            <ac:spMk id="26" creationId="{ADCCECA8-1C81-4A56-B427-3863A2F3441C}"/>
          </ac:spMkLst>
        </pc:spChg>
        <pc:spChg chg="add del">
          <ac:chgData name="Muhammad Mansoor" userId="af2c73ac-3ebc-4e9d-96cd-d57ba799b3b4" providerId="ADAL" clId="{629D3578-A028-44E6-B0AD-47CFBBBEF054}" dt="2022-09-24T10:51:32.520" v="218" actId="26606"/>
          <ac:spMkLst>
            <pc:docMk/>
            <pc:sldMk cId="2563615958" sldId="264"/>
            <ac:spMk id="28" creationId="{3F7699AD-901F-4BB3-B188-BA6FACB7E0CC}"/>
          </ac:spMkLst>
        </pc:spChg>
        <pc:spChg chg="add del">
          <ac:chgData name="Muhammad Mansoor" userId="af2c73ac-3ebc-4e9d-96cd-d57ba799b3b4" providerId="ADAL" clId="{629D3578-A028-44E6-B0AD-47CFBBBEF054}" dt="2022-09-24T10:52:30.122" v="232" actId="26606"/>
          <ac:spMkLst>
            <pc:docMk/>
            <pc:sldMk cId="2563615958" sldId="264"/>
            <ac:spMk id="37" creationId="{5EF97233-7CDB-4FD4-811B-61312619D5DC}"/>
          </ac:spMkLst>
        </pc:spChg>
        <pc:spChg chg="add del">
          <ac:chgData name="Muhammad Mansoor" userId="af2c73ac-3ebc-4e9d-96cd-d57ba799b3b4" providerId="ADAL" clId="{629D3578-A028-44E6-B0AD-47CFBBBEF054}" dt="2022-09-24T10:52:30.122" v="232" actId="26606"/>
          <ac:spMkLst>
            <pc:docMk/>
            <pc:sldMk cId="2563615958" sldId="264"/>
            <ac:spMk id="38" creationId="{67AB86AF-A175-42C9-8DBA-236F5945AD57}"/>
          </ac:spMkLst>
        </pc:spChg>
        <pc:spChg chg="add del">
          <ac:chgData name="Muhammad Mansoor" userId="af2c73ac-3ebc-4e9d-96cd-d57ba799b3b4" providerId="ADAL" clId="{629D3578-A028-44E6-B0AD-47CFBBBEF054}" dt="2022-09-24T10:52:30.122" v="232" actId="26606"/>
          <ac:spMkLst>
            <pc:docMk/>
            <pc:sldMk cId="2563615958" sldId="264"/>
            <ac:spMk id="39" creationId="{23475548-9413-4CE3-949D-A4EE4CD0468C}"/>
          </ac:spMkLst>
        </pc:spChg>
        <pc:spChg chg="add del">
          <ac:chgData name="Muhammad Mansoor" userId="af2c73ac-3ebc-4e9d-96cd-d57ba799b3b4" providerId="ADAL" clId="{629D3578-A028-44E6-B0AD-47CFBBBEF054}" dt="2022-09-24T10:52:30.122" v="232" actId="26606"/>
          <ac:spMkLst>
            <pc:docMk/>
            <pc:sldMk cId="2563615958" sldId="264"/>
            <ac:spMk id="40" creationId="{A3F0B377-147D-4F91-9886-741D879AE3DE}"/>
          </ac:spMkLst>
        </pc:spChg>
        <pc:spChg chg="add del">
          <ac:chgData name="Muhammad Mansoor" userId="af2c73ac-3ebc-4e9d-96cd-d57ba799b3b4" providerId="ADAL" clId="{629D3578-A028-44E6-B0AD-47CFBBBEF054}" dt="2022-09-24T10:52:30.122" v="232" actId="26606"/>
          <ac:spMkLst>
            <pc:docMk/>
            <pc:sldMk cId="2563615958" sldId="264"/>
            <ac:spMk id="41" creationId="{6EDCE5C8-BF06-4560-947E-C278071241B7}"/>
          </ac:spMkLst>
        </pc:spChg>
        <pc:spChg chg="add del">
          <ac:chgData name="Muhammad Mansoor" userId="af2c73ac-3ebc-4e9d-96cd-d57ba799b3b4" providerId="ADAL" clId="{629D3578-A028-44E6-B0AD-47CFBBBEF054}" dt="2022-09-24T10:52:30.122" v="232" actId="26606"/>
          <ac:spMkLst>
            <pc:docMk/>
            <pc:sldMk cId="2563615958" sldId="264"/>
            <ac:spMk id="43" creationId="{BD4EAD20-33A5-46F5-A616-E1A84F3F9521}"/>
          </ac:spMkLst>
        </pc:spChg>
        <pc:spChg chg="add del">
          <ac:chgData name="Muhammad Mansoor" userId="af2c73ac-3ebc-4e9d-96cd-d57ba799b3b4" providerId="ADAL" clId="{629D3578-A028-44E6-B0AD-47CFBBBEF054}" dt="2022-09-24T10:52:30.122" v="232" actId="26606"/>
          <ac:spMkLst>
            <pc:docMk/>
            <pc:sldMk cId="2563615958" sldId="264"/>
            <ac:spMk id="44" creationId="{ADCCECA8-1C81-4A56-B427-3863A2F3441C}"/>
          </ac:spMkLst>
        </pc:spChg>
        <pc:spChg chg="add del">
          <ac:chgData name="Muhammad Mansoor" userId="af2c73ac-3ebc-4e9d-96cd-d57ba799b3b4" providerId="ADAL" clId="{629D3578-A028-44E6-B0AD-47CFBBBEF054}" dt="2022-09-24T10:52:30.122" v="232" actId="26606"/>
          <ac:spMkLst>
            <pc:docMk/>
            <pc:sldMk cId="2563615958" sldId="264"/>
            <ac:spMk id="45" creationId="{3F7699AD-901F-4BB3-B188-BA6FACB7E0CC}"/>
          </ac:spMkLst>
        </pc:spChg>
        <pc:spChg chg="add del">
          <ac:chgData name="Muhammad Mansoor" userId="af2c73ac-3ebc-4e9d-96cd-d57ba799b3b4" providerId="ADAL" clId="{629D3578-A028-44E6-B0AD-47CFBBBEF054}" dt="2022-09-24T10:52:29.510" v="230" actId="26606"/>
          <ac:spMkLst>
            <pc:docMk/>
            <pc:sldMk cId="2563615958" sldId="264"/>
            <ac:spMk id="58" creationId="{B02291D6-46F3-49BE-B424-E2C74A2BA28B}"/>
          </ac:spMkLst>
        </pc:spChg>
        <pc:grpChg chg="add del">
          <ac:chgData name="Muhammad Mansoor" userId="af2c73ac-3ebc-4e9d-96cd-d57ba799b3b4" providerId="ADAL" clId="{629D3578-A028-44E6-B0AD-47CFBBBEF054}" dt="2022-09-24T10:52:03.802" v="220" actId="26606"/>
          <ac:grpSpMkLst>
            <pc:docMk/>
            <pc:sldMk cId="2563615958" sldId="264"/>
            <ac:grpSpMk id="33" creationId="{1F095F43-ED14-4B48-ADDB-8AD8ADDE9651}"/>
          </ac:grpSpMkLst>
        </pc:grpChg>
        <pc:grpChg chg="add del">
          <ac:chgData name="Muhammad Mansoor" userId="af2c73ac-3ebc-4e9d-96cd-d57ba799b3b4" providerId="ADAL" clId="{629D3578-A028-44E6-B0AD-47CFBBBEF054}" dt="2022-09-24T10:52:29.510" v="230" actId="26606"/>
          <ac:grpSpMkLst>
            <pc:docMk/>
            <pc:sldMk cId="2563615958" sldId="264"/>
            <ac:grpSpMk id="53" creationId="{1F095F43-ED14-4B48-ADDB-8AD8ADDE9651}"/>
          </ac:grpSpMkLst>
        </pc:grpChg>
        <pc:picChg chg="add del mod ord">
          <ac:chgData name="Muhammad Mansoor" userId="af2c73ac-3ebc-4e9d-96cd-d57ba799b3b4" providerId="ADAL" clId="{629D3578-A028-44E6-B0AD-47CFBBBEF054}" dt="2022-09-24T10:52:57.091" v="236" actId="478"/>
          <ac:picMkLst>
            <pc:docMk/>
            <pc:sldMk cId="2563615958" sldId="264"/>
            <ac:picMk id="5" creationId="{4E887395-829A-91B0-2EA6-2D9299BD3788}"/>
          </ac:picMkLst>
        </pc:picChg>
        <pc:picChg chg="add mod">
          <ac:chgData name="Muhammad Mansoor" userId="af2c73ac-3ebc-4e9d-96cd-d57ba799b3b4" providerId="ADAL" clId="{629D3578-A028-44E6-B0AD-47CFBBBEF054}" dt="2022-09-24T10:55:05.813" v="277" actId="26606"/>
          <ac:picMkLst>
            <pc:docMk/>
            <pc:sldMk cId="2563615958" sldId="264"/>
            <ac:picMk id="9" creationId="{94E631A4-8D06-087A-D3D7-45F74A32B269}"/>
          </ac:picMkLst>
        </pc:picChg>
        <pc:picChg chg="add del">
          <ac:chgData name="Muhammad Mansoor" userId="af2c73ac-3ebc-4e9d-96cd-d57ba799b3b4" providerId="ADAL" clId="{629D3578-A028-44E6-B0AD-47CFBBBEF054}" dt="2022-09-24T10:51:32.520" v="218" actId="26606"/>
          <ac:picMkLst>
            <pc:docMk/>
            <pc:sldMk cId="2563615958" sldId="264"/>
            <ac:picMk id="10" creationId="{06FBDB6D-C867-4B7E-98CA-AAB660F0C6C9}"/>
          </ac:picMkLst>
        </pc:picChg>
        <pc:picChg chg="add del">
          <ac:chgData name="Muhammad Mansoor" userId="af2c73ac-3ebc-4e9d-96cd-d57ba799b3b4" providerId="ADAL" clId="{629D3578-A028-44E6-B0AD-47CFBBBEF054}" dt="2022-09-24T10:51:32.520" v="218" actId="26606"/>
          <ac:picMkLst>
            <pc:docMk/>
            <pc:sldMk cId="2563615958" sldId="264"/>
            <ac:picMk id="22" creationId="{42D1525B-4547-4D1B-9851-1E544B2AF496}"/>
          </ac:picMkLst>
        </pc:picChg>
        <pc:picChg chg="add del">
          <ac:chgData name="Muhammad Mansoor" userId="af2c73ac-3ebc-4e9d-96cd-d57ba799b3b4" providerId="ADAL" clId="{629D3578-A028-44E6-B0AD-47CFBBBEF054}" dt="2022-09-24T10:52:03.802" v="220" actId="26606"/>
          <ac:picMkLst>
            <pc:docMk/>
            <pc:sldMk cId="2563615958" sldId="264"/>
            <ac:picMk id="32" creationId="{BD1709B6-2D13-47D6-979C-CCBBFAE9FDFE}"/>
          </ac:picMkLst>
        </pc:picChg>
        <pc:picChg chg="add del">
          <ac:chgData name="Muhammad Mansoor" userId="af2c73ac-3ebc-4e9d-96cd-d57ba799b3b4" providerId="ADAL" clId="{629D3578-A028-44E6-B0AD-47CFBBBEF054}" dt="2022-09-24T10:52:30.122" v="232" actId="26606"/>
          <ac:picMkLst>
            <pc:docMk/>
            <pc:sldMk cId="2563615958" sldId="264"/>
            <ac:picMk id="36" creationId="{06FBDB6D-C867-4B7E-98CA-AAB660F0C6C9}"/>
          </ac:picMkLst>
        </pc:picChg>
        <pc:picChg chg="add del">
          <ac:chgData name="Muhammad Mansoor" userId="af2c73ac-3ebc-4e9d-96cd-d57ba799b3b4" providerId="ADAL" clId="{629D3578-A028-44E6-B0AD-47CFBBBEF054}" dt="2022-09-24T10:52:30.122" v="232" actId="26606"/>
          <ac:picMkLst>
            <pc:docMk/>
            <pc:sldMk cId="2563615958" sldId="264"/>
            <ac:picMk id="42" creationId="{42D1525B-4547-4D1B-9851-1E544B2AF496}"/>
          </ac:picMkLst>
        </pc:picChg>
        <pc:picChg chg="add del">
          <ac:chgData name="Muhammad Mansoor" userId="af2c73ac-3ebc-4e9d-96cd-d57ba799b3b4" providerId="ADAL" clId="{629D3578-A028-44E6-B0AD-47CFBBBEF054}" dt="2022-09-24T10:52:29.510" v="230" actId="26606"/>
          <ac:picMkLst>
            <pc:docMk/>
            <pc:sldMk cId="2563615958" sldId="264"/>
            <ac:picMk id="51" creationId="{BD1709B6-2D13-47D6-979C-CCBBFAE9FDFE}"/>
          </ac:picMkLst>
        </pc:picChg>
        <pc:cxnChg chg="add del">
          <ac:chgData name="Muhammad Mansoor" userId="af2c73ac-3ebc-4e9d-96cd-d57ba799b3b4" providerId="ADAL" clId="{629D3578-A028-44E6-B0AD-47CFBBBEF054}" dt="2022-09-24T10:51:32.520" v="218" actId="26606"/>
          <ac:cxnSpMkLst>
            <pc:docMk/>
            <pc:sldMk cId="2563615958" sldId="264"/>
            <ac:cxnSpMk id="30" creationId="{E995B1FF-4519-489E-98AD-9BF76D7330C8}"/>
          </ac:cxnSpMkLst>
        </pc:cxnChg>
        <pc:cxnChg chg="add del">
          <ac:chgData name="Muhammad Mansoor" userId="af2c73ac-3ebc-4e9d-96cd-d57ba799b3b4" providerId="ADAL" clId="{629D3578-A028-44E6-B0AD-47CFBBBEF054}" dt="2022-09-24T10:52:30.122" v="232" actId="26606"/>
          <ac:cxnSpMkLst>
            <pc:docMk/>
            <pc:sldMk cId="2563615958" sldId="264"/>
            <ac:cxnSpMk id="46" creationId="{E995B1FF-4519-489E-98AD-9BF76D7330C8}"/>
          </ac:cxnSpMkLst>
        </pc:cxnChg>
      </pc:sldChg>
      <pc:sldChg chg="modSp new del mod">
        <pc:chgData name="Muhammad Mansoor" userId="af2c73ac-3ebc-4e9d-96cd-d57ba799b3b4" providerId="ADAL" clId="{629D3578-A028-44E6-B0AD-47CFBBBEF054}" dt="2022-09-24T10:55:32.327" v="279" actId="47"/>
        <pc:sldMkLst>
          <pc:docMk/>
          <pc:sldMk cId="1540396654" sldId="265"/>
        </pc:sldMkLst>
        <pc:spChg chg="mod">
          <ac:chgData name="Muhammad Mansoor" userId="af2c73ac-3ebc-4e9d-96cd-d57ba799b3b4" providerId="ADAL" clId="{629D3578-A028-44E6-B0AD-47CFBBBEF054}" dt="2022-09-24T10:46:08.020" v="161" actId="20577"/>
          <ac:spMkLst>
            <pc:docMk/>
            <pc:sldMk cId="1540396654" sldId="265"/>
            <ac:spMk id="2" creationId="{C0BF0551-4102-63BB-8ABE-BA13F1D379E1}"/>
          </ac:spMkLst>
        </pc:spChg>
      </pc:sldChg>
      <pc:sldChg chg="addSp delSp modSp new mod setBg">
        <pc:chgData name="Muhammad Mansoor" userId="af2c73ac-3ebc-4e9d-96cd-d57ba799b3b4" providerId="ADAL" clId="{629D3578-A028-44E6-B0AD-47CFBBBEF054}" dt="2022-09-24T11:05:51.931" v="354"/>
        <pc:sldMkLst>
          <pc:docMk/>
          <pc:sldMk cId="2959011877" sldId="265"/>
        </pc:sldMkLst>
        <pc:spChg chg="mod">
          <ac:chgData name="Muhammad Mansoor" userId="af2c73ac-3ebc-4e9d-96cd-d57ba799b3b4" providerId="ADAL" clId="{629D3578-A028-44E6-B0AD-47CFBBBEF054}" dt="2022-09-24T11:04:57.357" v="347" actId="26606"/>
          <ac:spMkLst>
            <pc:docMk/>
            <pc:sldMk cId="2959011877" sldId="265"/>
            <ac:spMk id="2" creationId="{F90AEFCE-D322-931F-97F1-5DC7D1C2C811}"/>
          </ac:spMkLst>
        </pc:spChg>
        <pc:spChg chg="del mod">
          <ac:chgData name="Muhammad Mansoor" userId="af2c73ac-3ebc-4e9d-96cd-d57ba799b3b4" providerId="ADAL" clId="{629D3578-A028-44E6-B0AD-47CFBBBEF054}" dt="2022-09-24T11:00:56.557" v="308" actId="3680"/>
          <ac:spMkLst>
            <pc:docMk/>
            <pc:sldMk cId="2959011877" sldId="265"/>
            <ac:spMk id="3" creationId="{469E4794-2F03-63E8-5685-09A5B27E1280}"/>
          </ac:spMkLst>
        </pc:spChg>
        <pc:spChg chg="add del">
          <ac:chgData name="Muhammad Mansoor" userId="af2c73ac-3ebc-4e9d-96cd-d57ba799b3b4" providerId="ADAL" clId="{629D3578-A028-44E6-B0AD-47CFBBBEF054}" dt="2022-09-24T11:04:54.341" v="344" actId="26606"/>
          <ac:spMkLst>
            <pc:docMk/>
            <pc:sldMk cId="2959011877" sldId="265"/>
            <ac:spMk id="9" creationId="{FB5C383D-0888-487C-96CA-98BA1EBA86E5}"/>
          </ac:spMkLst>
        </pc:spChg>
        <pc:spChg chg="add del">
          <ac:chgData name="Muhammad Mansoor" userId="af2c73ac-3ebc-4e9d-96cd-d57ba799b3b4" providerId="ADAL" clId="{629D3578-A028-44E6-B0AD-47CFBBBEF054}" dt="2022-09-24T11:04:57.279" v="346" actId="26606"/>
          <ac:spMkLst>
            <pc:docMk/>
            <pc:sldMk cId="2959011877" sldId="265"/>
            <ac:spMk id="11" creationId="{743D5B12-1BF6-474A-BD79-9D4C6E243DFF}"/>
          </ac:spMkLst>
        </pc:spChg>
        <pc:spChg chg="add del">
          <ac:chgData name="Muhammad Mansoor" userId="af2c73ac-3ebc-4e9d-96cd-d57ba799b3b4" providerId="ADAL" clId="{629D3578-A028-44E6-B0AD-47CFBBBEF054}" dt="2022-09-24T11:04:57.279" v="346" actId="26606"/>
          <ac:spMkLst>
            <pc:docMk/>
            <pc:sldMk cId="2959011877" sldId="265"/>
            <ac:spMk id="13" creationId="{97C66B4F-072A-4BD7-8F80-F44CEB0A6C85}"/>
          </ac:spMkLst>
        </pc:spChg>
        <pc:spChg chg="add del">
          <ac:chgData name="Muhammad Mansoor" userId="af2c73ac-3ebc-4e9d-96cd-d57ba799b3b4" providerId="ADAL" clId="{629D3578-A028-44E6-B0AD-47CFBBBEF054}" dt="2022-09-24T11:04:57.279" v="346" actId="26606"/>
          <ac:spMkLst>
            <pc:docMk/>
            <pc:sldMk cId="2959011877" sldId="265"/>
            <ac:spMk id="15" creationId="{C8B59C54-4F68-43F8-B19C-3DB918211B84}"/>
          </ac:spMkLst>
        </pc:spChg>
        <pc:spChg chg="add del">
          <ac:chgData name="Muhammad Mansoor" userId="af2c73ac-3ebc-4e9d-96cd-d57ba799b3b4" providerId="ADAL" clId="{629D3578-A028-44E6-B0AD-47CFBBBEF054}" dt="2022-09-24T11:04:57.279" v="346" actId="26606"/>
          <ac:spMkLst>
            <pc:docMk/>
            <pc:sldMk cId="2959011877" sldId="265"/>
            <ac:spMk id="17" creationId="{E369FE83-E554-4534-8CC0-6839EF6182F7}"/>
          </ac:spMkLst>
        </pc:spChg>
        <pc:spChg chg="add del">
          <ac:chgData name="Muhammad Mansoor" userId="af2c73ac-3ebc-4e9d-96cd-d57ba799b3b4" providerId="ADAL" clId="{629D3578-A028-44E6-B0AD-47CFBBBEF054}" dt="2022-09-24T11:04:57.279" v="346" actId="26606"/>
          <ac:spMkLst>
            <pc:docMk/>
            <pc:sldMk cId="2959011877" sldId="265"/>
            <ac:spMk id="19" creationId="{60B26554-3B75-4A38-BDF0-7D9A691B31B8}"/>
          </ac:spMkLst>
        </pc:spChg>
        <pc:spChg chg="add del">
          <ac:chgData name="Muhammad Mansoor" userId="af2c73ac-3ebc-4e9d-96cd-d57ba799b3b4" providerId="ADAL" clId="{629D3578-A028-44E6-B0AD-47CFBBBEF054}" dt="2022-09-24T11:04:57.279" v="346" actId="26606"/>
          <ac:spMkLst>
            <pc:docMk/>
            <pc:sldMk cId="2959011877" sldId="265"/>
            <ac:spMk id="23" creationId="{09C3443C-2B1C-4971-AA8E-D060B6BDC37F}"/>
          </ac:spMkLst>
        </pc:spChg>
        <pc:spChg chg="add del">
          <ac:chgData name="Muhammad Mansoor" userId="af2c73ac-3ebc-4e9d-96cd-d57ba799b3b4" providerId="ADAL" clId="{629D3578-A028-44E6-B0AD-47CFBBBEF054}" dt="2022-09-24T11:04:57.279" v="346" actId="26606"/>
          <ac:spMkLst>
            <pc:docMk/>
            <pc:sldMk cId="2959011877" sldId="265"/>
            <ac:spMk id="25" creationId="{78385892-64CA-4FCF-86A9-6AC78CB27BA0}"/>
          </ac:spMkLst>
        </pc:spChg>
        <pc:spChg chg="add del">
          <ac:chgData name="Muhammad Mansoor" userId="af2c73ac-3ebc-4e9d-96cd-d57ba799b3b4" providerId="ADAL" clId="{629D3578-A028-44E6-B0AD-47CFBBBEF054}" dt="2022-09-24T11:04:57.279" v="346" actId="26606"/>
          <ac:spMkLst>
            <pc:docMk/>
            <pc:sldMk cId="2959011877" sldId="265"/>
            <ac:spMk id="27" creationId="{4CB4377E-B4CD-4CCA-B078-329AFCC01DF2}"/>
          </ac:spMkLst>
        </pc:spChg>
        <pc:spChg chg="add del">
          <ac:chgData name="Muhammad Mansoor" userId="af2c73ac-3ebc-4e9d-96cd-d57ba799b3b4" providerId="ADAL" clId="{629D3578-A028-44E6-B0AD-47CFBBBEF054}" dt="2022-09-24T11:04:57.279" v="346" actId="26606"/>
          <ac:spMkLst>
            <pc:docMk/>
            <pc:sldMk cId="2959011877" sldId="265"/>
            <ac:spMk id="29" creationId="{D7174360-58A1-486E-AA1A-E53060583A32}"/>
          </ac:spMkLst>
        </pc:spChg>
        <pc:spChg chg="add del">
          <ac:chgData name="Muhammad Mansoor" userId="af2c73ac-3ebc-4e9d-96cd-d57ba799b3b4" providerId="ADAL" clId="{629D3578-A028-44E6-B0AD-47CFBBBEF054}" dt="2022-09-24T11:04:57.279" v="346" actId="26606"/>
          <ac:spMkLst>
            <pc:docMk/>
            <pc:sldMk cId="2959011877" sldId="265"/>
            <ac:spMk id="31" creationId="{50CEAB97-06CD-475C-944F-2E033C566A2F}"/>
          </ac:spMkLst>
        </pc:spChg>
        <pc:spChg chg="add">
          <ac:chgData name="Muhammad Mansoor" userId="af2c73ac-3ebc-4e9d-96cd-d57ba799b3b4" providerId="ADAL" clId="{629D3578-A028-44E6-B0AD-47CFBBBEF054}" dt="2022-09-24T11:04:57.357" v="347" actId="26606"/>
          <ac:spMkLst>
            <pc:docMk/>
            <pc:sldMk cId="2959011877" sldId="265"/>
            <ac:spMk id="33" creationId="{FB5C383D-0888-487C-96CA-98BA1EBA86E5}"/>
          </ac:spMkLst>
        </pc:spChg>
        <pc:graphicFrameChg chg="add mod ord modGraphic">
          <ac:chgData name="Muhammad Mansoor" userId="af2c73ac-3ebc-4e9d-96cd-d57ba799b3b4" providerId="ADAL" clId="{629D3578-A028-44E6-B0AD-47CFBBBEF054}" dt="2022-09-24T11:05:33.522" v="350" actId="14734"/>
          <ac:graphicFrameMkLst>
            <pc:docMk/>
            <pc:sldMk cId="2959011877" sldId="265"/>
            <ac:graphicFrameMk id="4" creationId="{2A0588EE-9698-B007-6426-0DB18DF75D16}"/>
          </ac:graphicFrameMkLst>
        </pc:graphicFrameChg>
        <pc:graphicFrameChg chg="add del mod">
          <ac:chgData name="Muhammad Mansoor" userId="af2c73ac-3ebc-4e9d-96cd-d57ba799b3b4" providerId="ADAL" clId="{629D3578-A028-44E6-B0AD-47CFBBBEF054}" dt="2022-09-24T11:05:51.931" v="354"/>
          <ac:graphicFrameMkLst>
            <pc:docMk/>
            <pc:sldMk cId="2959011877" sldId="265"/>
            <ac:graphicFrameMk id="5" creationId="{30370A2C-55F0-EDFE-C179-0D154A8423AB}"/>
          </ac:graphicFrameMkLst>
        </pc:graphicFrameChg>
        <pc:picChg chg="add del">
          <ac:chgData name="Muhammad Mansoor" userId="af2c73ac-3ebc-4e9d-96cd-d57ba799b3b4" providerId="ADAL" clId="{629D3578-A028-44E6-B0AD-47CFBBBEF054}" dt="2022-09-24T11:04:57.279" v="346" actId="26606"/>
          <ac:picMkLst>
            <pc:docMk/>
            <pc:sldMk cId="2959011877" sldId="265"/>
            <ac:picMk id="12" creationId="{D1315441-A8EA-460A-81D8-41D7FAAE0A84}"/>
          </ac:picMkLst>
        </pc:picChg>
        <pc:picChg chg="add del">
          <ac:chgData name="Muhammad Mansoor" userId="af2c73ac-3ebc-4e9d-96cd-d57ba799b3b4" providerId="ADAL" clId="{629D3578-A028-44E6-B0AD-47CFBBBEF054}" dt="2022-09-24T11:04:57.279" v="346" actId="26606"/>
          <ac:picMkLst>
            <pc:docMk/>
            <pc:sldMk cId="2959011877" sldId="265"/>
            <ac:picMk id="21" creationId="{2A4CD658-8FD7-41B8-B049-63EE46485723}"/>
          </ac:picMkLst>
        </pc:picChg>
      </pc:sldChg>
      <pc:sldChg chg="addSp delSp modSp new mod setBg modClrScheme chgLayout">
        <pc:chgData name="Muhammad Mansoor" userId="af2c73ac-3ebc-4e9d-96cd-d57ba799b3b4" providerId="ADAL" clId="{629D3578-A028-44E6-B0AD-47CFBBBEF054}" dt="2022-09-24T11:10:47.685" v="415" actId="1076"/>
        <pc:sldMkLst>
          <pc:docMk/>
          <pc:sldMk cId="1822482071" sldId="266"/>
        </pc:sldMkLst>
        <pc:spChg chg="del">
          <ac:chgData name="Muhammad Mansoor" userId="af2c73ac-3ebc-4e9d-96cd-d57ba799b3b4" providerId="ADAL" clId="{629D3578-A028-44E6-B0AD-47CFBBBEF054}" dt="2022-09-24T11:05:46.743" v="352" actId="700"/>
          <ac:spMkLst>
            <pc:docMk/>
            <pc:sldMk cId="1822482071" sldId="266"/>
            <ac:spMk id="2" creationId="{4FD82363-1697-E6C5-A9B9-4963329363FC}"/>
          </ac:spMkLst>
        </pc:spChg>
        <pc:spChg chg="del">
          <ac:chgData name="Muhammad Mansoor" userId="af2c73ac-3ebc-4e9d-96cd-d57ba799b3b4" providerId="ADAL" clId="{629D3578-A028-44E6-B0AD-47CFBBBEF054}" dt="2022-09-24T11:05:46.743" v="352" actId="700"/>
          <ac:spMkLst>
            <pc:docMk/>
            <pc:sldMk cId="1822482071" sldId="266"/>
            <ac:spMk id="3" creationId="{39B6AD67-E46D-9AB9-84AC-7DAF7AF6F3D1}"/>
          </ac:spMkLst>
        </pc:spChg>
        <pc:spChg chg="add del">
          <ac:chgData name="Muhammad Mansoor" userId="af2c73ac-3ebc-4e9d-96cd-d57ba799b3b4" providerId="ADAL" clId="{629D3578-A028-44E6-B0AD-47CFBBBEF054}" dt="2022-09-24T11:09:25.410" v="399" actId="26606"/>
          <ac:spMkLst>
            <pc:docMk/>
            <pc:sldMk cId="1822482071" sldId="266"/>
            <ac:spMk id="7" creationId="{12CED8F1-A066-4193-A0C6-FA32AABA2BE0}"/>
          </ac:spMkLst>
        </pc:spChg>
        <pc:spChg chg="add del">
          <ac:chgData name="Muhammad Mansoor" userId="af2c73ac-3ebc-4e9d-96cd-d57ba799b3b4" providerId="ADAL" clId="{629D3578-A028-44E6-B0AD-47CFBBBEF054}" dt="2022-09-24T11:09:25.410" v="399" actId="26606"/>
          <ac:spMkLst>
            <pc:docMk/>
            <pc:sldMk cId="1822482071" sldId="266"/>
            <ac:spMk id="8" creationId="{6FC2AD83-6F23-413C-AD90-9F32AF8275B2}"/>
          </ac:spMkLst>
        </pc:spChg>
        <pc:spChg chg="add del">
          <ac:chgData name="Muhammad Mansoor" userId="af2c73ac-3ebc-4e9d-96cd-d57ba799b3b4" providerId="ADAL" clId="{629D3578-A028-44E6-B0AD-47CFBBBEF054}" dt="2022-09-24T11:07:36.264" v="368" actId="26606"/>
          <ac:spMkLst>
            <pc:docMk/>
            <pc:sldMk cId="1822482071" sldId="266"/>
            <ac:spMk id="9" creationId="{4ED2C424-5870-46BF-B77E-0C113783BCC5}"/>
          </ac:spMkLst>
        </pc:spChg>
        <pc:spChg chg="add del">
          <ac:chgData name="Muhammad Mansoor" userId="af2c73ac-3ebc-4e9d-96cd-d57ba799b3b4" providerId="ADAL" clId="{629D3578-A028-44E6-B0AD-47CFBBBEF054}" dt="2022-09-24T11:09:25.410" v="399" actId="26606"/>
          <ac:spMkLst>
            <pc:docMk/>
            <pc:sldMk cId="1822482071" sldId="266"/>
            <ac:spMk id="10" creationId="{7367BE40-CEB0-42C0-A019-83612A9D1BDB}"/>
          </ac:spMkLst>
        </pc:spChg>
        <pc:spChg chg="add del">
          <ac:chgData name="Muhammad Mansoor" userId="af2c73ac-3ebc-4e9d-96cd-d57ba799b3b4" providerId="ADAL" clId="{629D3578-A028-44E6-B0AD-47CFBBBEF054}" dt="2022-09-24T11:07:36.264" v="368" actId="26606"/>
          <ac:spMkLst>
            <pc:docMk/>
            <pc:sldMk cId="1822482071" sldId="266"/>
            <ac:spMk id="11" creationId="{44B75501-2C4C-44D8-A541-FA33D7EF15D5}"/>
          </ac:spMkLst>
        </pc:spChg>
        <pc:spChg chg="add del">
          <ac:chgData name="Muhammad Mansoor" userId="af2c73ac-3ebc-4e9d-96cd-d57ba799b3b4" providerId="ADAL" clId="{629D3578-A028-44E6-B0AD-47CFBBBEF054}" dt="2022-09-24T11:09:25.410" v="399" actId="26606"/>
          <ac:spMkLst>
            <pc:docMk/>
            <pc:sldMk cId="1822482071" sldId="266"/>
            <ac:spMk id="12" creationId="{93A1CF79-E584-4525-AB80-C5E826445E2F}"/>
          </ac:spMkLst>
        </pc:spChg>
        <pc:spChg chg="add del">
          <ac:chgData name="Muhammad Mansoor" userId="af2c73ac-3ebc-4e9d-96cd-d57ba799b3b4" providerId="ADAL" clId="{629D3578-A028-44E6-B0AD-47CFBBBEF054}" dt="2022-09-24T11:07:38.796" v="370" actId="26606"/>
          <ac:spMkLst>
            <pc:docMk/>
            <pc:sldMk cId="1822482071" sldId="266"/>
            <ac:spMk id="13" creationId="{9AE0D413-3E66-4B0D-8FF6-E844E6B0E7B5}"/>
          </ac:spMkLst>
        </pc:spChg>
        <pc:spChg chg="add del">
          <ac:chgData name="Muhammad Mansoor" userId="af2c73ac-3ebc-4e9d-96cd-d57ba799b3b4" providerId="ADAL" clId="{629D3578-A028-44E6-B0AD-47CFBBBEF054}" dt="2022-09-24T11:07:38.796" v="370" actId="26606"/>
          <ac:spMkLst>
            <pc:docMk/>
            <pc:sldMk cId="1822482071" sldId="266"/>
            <ac:spMk id="14" creationId="{B6833AB9-605B-4FCD-AEA3-0556375B66F8}"/>
          </ac:spMkLst>
        </pc:spChg>
        <pc:spChg chg="add del">
          <ac:chgData name="Muhammad Mansoor" userId="af2c73ac-3ebc-4e9d-96cd-d57ba799b3b4" providerId="ADAL" clId="{629D3578-A028-44E6-B0AD-47CFBBBEF054}" dt="2022-09-24T11:07:58.089" v="382" actId="26606"/>
          <ac:spMkLst>
            <pc:docMk/>
            <pc:sldMk cId="1822482071" sldId="266"/>
            <ac:spMk id="15" creationId="{7367BE40-CEB0-42C0-A019-83612A9D1BDB}"/>
          </ac:spMkLst>
        </pc:spChg>
        <pc:spChg chg="add del">
          <ac:chgData name="Muhammad Mansoor" userId="af2c73ac-3ebc-4e9d-96cd-d57ba799b3b4" providerId="ADAL" clId="{629D3578-A028-44E6-B0AD-47CFBBBEF054}" dt="2022-09-24T11:07:58.089" v="382" actId="26606"/>
          <ac:spMkLst>
            <pc:docMk/>
            <pc:sldMk cId="1822482071" sldId="266"/>
            <ac:spMk id="17" creationId="{93A1CF79-E584-4525-AB80-C5E826445E2F}"/>
          </ac:spMkLst>
        </pc:spChg>
        <pc:spChg chg="add del">
          <ac:chgData name="Muhammad Mansoor" userId="af2c73ac-3ebc-4e9d-96cd-d57ba799b3b4" providerId="ADAL" clId="{629D3578-A028-44E6-B0AD-47CFBBBEF054}" dt="2022-09-24T11:07:58.089" v="382" actId="26606"/>
          <ac:spMkLst>
            <pc:docMk/>
            <pc:sldMk cId="1822482071" sldId="266"/>
            <ac:spMk id="18" creationId="{12CED8F1-A066-4193-A0C6-FA32AABA2BE0}"/>
          </ac:spMkLst>
        </pc:spChg>
        <pc:spChg chg="add del">
          <ac:chgData name="Muhammad Mansoor" userId="af2c73ac-3ebc-4e9d-96cd-d57ba799b3b4" providerId="ADAL" clId="{629D3578-A028-44E6-B0AD-47CFBBBEF054}" dt="2022-09-24T11:07:58.089" v="382" actId="26606"/>
          <ac:spMkLst>
            <pc:docMk/>
            <pc:sldMk cId="1822482071" sldId="266"/>
            <ac:spMk id="19" creationId="{EDFF68DC-7619-4C0C-B291-0018372D27F1}"/>
          </ac:spMkLst>
        </pc:spChg>
        <pc:spChg chg="add del">
          <ac:chgData name="Muhammad Mansoor" userId="af2c73ac-3ebc-4e9d-96cd-d57ba799b3b4" providerId="ADAL" clId="{629D3578-A028-44E6-B0AD-47CFBBBEF054}" dt="2022-09-24T11:07:58.089" v="382" actId="26606"/>
          <ac:spMkLst>
            <pc:docMk/>
            <pc:sldMk cId="1822482071" sldId="266"/>
            <ac:spMk id="20" creationId="{6FC2AD83-6F23-413C-AD90-9F32AF8275B2}"/>
          </ac:spMkLst>
        </pc:spChg>
        <pc:spChg chg="add del">
          <ac:chgData name="Muhammad Mansoor" userId="af2c73ac-3ebc-4e9d-96cd-d57ba799b3b4" providerId="ADAL" clId="{629D3578-A028-44E6-B0AD-47CFBBBEF054}" dt="2022-09-24T11:07:58.089" v="382" actId="26606"/>
          <ac:spMkLst>
            <pc:docMk/>
            <pc:sldMk cId="1822482071" sldId="266"/>
            <ac:spMk id="21" creationId="{5003435F-4995-49A0-9B3D-4955D2822A21}"/>
          </ac:spMkLst>
        </pc:spChg>
        <pc:spChg chg="add del">
          <ac:chgData name="Muhammad Mansoor" userId="af2c73ac-3ebc-4e9d-96cd-d57ba799b3b4" providerId="ADAL" clId="{629D3578-A028-44E6-B0AD-47CFBBBEF054}" dt="2022-09-24T11:09:25.410" v="399" actId="26606"/>
          <ac:spMkLst>
            <pc:docMk/>
            <pc:sldMk cId="1822482071" sldId="266"/>
            <ac:spMk id="22" creationId="{EDFF68DC-7619-4C0C-B291-0018372D27F1}"/>
          </ac:spMkLst>
        </pc:spChg>
        <pc:spChg chg="add del">
          <ac:chgData name="Muhammad Mansoor" userId="af2c73ac-3ebc-4e9d-96cd-d57ba799b3b4" providerId="ADAL" clId="{629D3578-A028-44E6-B0AD-47CFBBBEF054}" dt="2022-09-24T11:09:25.410" v="399" actId="26606"/>
          <ac:spMkLst>
            <pc:docMk/>
            <pc:sldMk cId="1822482071" sldId="266"/>
            <ac:spMk id="23" creationId="{5003435F-4995-49A0-9B3D-4955D2822A21}"/>
          </ac:spMkLst>
        </pc:spChg>
        <pc:spChg chg="add del">
          <ac:chgData name="Muhammad Mansoor" userId="af2c73ac-3ebc-4e9d-96cd-d57ba799b3b4" providerId="ADAL" clId="{629D3578-A028-44E6-B0AD-47CFBBBEF054}" dt="2022-09-24T11:09:22.182" v="396" actId="26606"/>
          <ac:spMkLst>
            <pc:docMk/>
            <pc:sldMk cId="1822482071" sldId="266"/>
            <ac:spMk id="25" creationId="{9AE0D413-3E66-4B0D-8FF6-E844E6B0E7B5}"/>
          </ac:spMkLst>
        </pc:spChg>
        <pc:spChg chg="add del">
          <ac:chgData name="Muhammad Mansoor" userId="af2c73ac-3ebc-4e9d-96cd-d57ba799b3b4" providerId="ADAL" clId="{629D3578-A028-44E6-B0AD-47CFBBBEF054}" dt="2022-09-24T11:09:22.182" v="396" actId="26606"/>
          <ac:spMkLst>
            <pc:docMk/>
            <pc:sldMk cId="1822482071" sldId="266"/>
            <ac:spMk id="27" creationId="{B6833AB9-605B-4FCD-AEA3-0556375B66F8}"/>
          </ac:spMkLst>
        </pc:spChg>
        <pc:spChg chg="add del">
          <ac:chgData name="Muhammad Mansoor" userId="af2c73ac-3ebc-4e9d-96cd-d57ba799b3b4" providerId="ADAL" clId="{629D3578-A028-44E6-B0AD-47CFBBBEF054}" dt="2022-09-24T11:07:47.765" v="373" actId="26606"/>
          <ac:spMkLst>
            <pc:docMk/>
            <pc:sldMk cId="1822482071" sldId="266"/>
            <ac:spMk id="28" creationId="{12CED8F1-A066-4193-A0C6-FA32AABA2BE0}"/>
          </ac:spMkLst>
        </pc:spChg>
        <pc:spChg chg="add del">
          <ac:chgData name="Muhammad Mansoor" userId="af2c73ac-3ebc-4e9d-96cd-d57ba799b3b4" providerId="ADAL" clId="{629D3578-A028-44E6-B0AD-47CFBBBEF054}" dt="2022-09-24T11:09:25.332" v="398" actId="26606"/>
          <ac:spMkLst>
            <pc:docMk/>
            <pc:sldMk cId="1822482071" sldId="266"/>
            <ac:spMk id="29" creationId="{9AE0D413-3E66-4B0D-8FF6-E844E6B0E7B5}"/>
          </ac:spMkLst>
        </pc:spChg>
        <pc:spChg chg="add del">
          <ac:chgData name="Muhammad Mansoor" userId="af2c73ac-3ebc-4e9d-96cd-d57ba799b3b4" providerId="ADAL" clId="{629D3578-A028-44E6-B0AD-47CFBBBEF054}" dt="2022-09-24T11:07:47.765" v="373" actId="26606"/>
          <ac:spMkLst>
            <pc:docMk/>
            <pc:sldMk cId="1822482071" sldId="266"/>
            <ac:spMk id="30" creationId="{6FC2AD83-6F23-413C-AD90-9F32AF8275B2}"/>
          </ac:spMkLst>
        </pc:spChg>
        <pc:spChg chg="add del">
          <ac:chgData name="Muhammad Mansoor" userId="af2c73ac-3ebc-4e9d-96cd-d57ba799b3b4" providerId="ADAL" clId="{629D3578-A028-44E6-B0AD-47CFBBBEF054}" dt="2022-09-24T11:09:25.332" v="398" actId="26606"/>
          <ac:spMkLst>
            <pc:docMk/>
            <pc:sldMk cId="1822482071" sldId="266"/>
            <ac:spMk id="31" creationId="{B6833AB9-605B-4FCD-AEA3-0556375B66F8}"/>
          </ac:spMkLst>
        </pc:spChg>
        <pc:spChg chg="add del">
          <ac:chgData name="Muhammad Mansoor" userId="af2c73ac-3ebc-4e9d-96cd-d57ba799b3b4" providerId="ADAL" clId="{629D3578-A028-44E6-B0AD-47CFBBBEF054}" dt="2022-09-24T11:07:47.765" v="373" actId="26606"/>
          <ac:spMkLst>
            <pc:docMk/>
            <pc:sldMk cId="1822482071" sldId="266"/>
            <ac:spMk id="32" creationId="{7367BE40-CEB0-42C0-A019-83612A9D1BDB}"/>
          </ac:spMkLst>
        </pc:spChg>
        <pc:spChg chg="add">
          <ac:chgData name="Muhammad Mansoor" userId="af2c73ac-3ebc-4e9d-96cd-d57ba799b3b4" providerId="ADAL" clId="{629D3578-A028-44E6-B0AD-47CFBBBEF054}" dt="2022-09-24T11:09:25.410" v="399" actId="26606"/>
          <ac:spMkLst>
            <pc:docMk/>
            <pc:sldMk cId="1822482071" sldId="266"/>
            <ac:spMk id="33" creationId="{4ED2C424-5870-46BF-B77E-0C113783BCC5}"/>
          </ac:spMkLst>
        </pc:spChg>
        <pc:spChg chg="add del">
          <ac:chgData name="Muhammad Mansoor" userId="af2c73ac-3ebc-4e9d-96cd-d57ba799b3b4" providerId="ADAL" clId="{629D3578-A028-44E6-B0AD-47CFBBBEF054}" dt="2022-09-24T11:07:47.765" v="373" actId="26606"/>
          <ac:spMkLst>
            <pc:docMk/>
            <pc:sldMk cId="1822482071" sldId="266"/>
            <ac:spMk id="34" creationId="{93A1CF79-E584-4525-AB80-C5E826445E2F}"/>
          </ac:spMkLst>
        </pc:spChg>
        <pc:spChg chg="add">
          <ac:chgData name="Muhammad Mansoor" userId="af2c73ac-3ebc-4e9d-96cd-d57ba799b3b4" providerId="ADAL" clId="{629D3578-A028-44E6-B0AD-47CFBBBEF054}" dt="2022-09-24T11:09:25.410" v="399" actId="26606"/>
          <ac:spMkLst>
            <pc:docMk/>
            <pc:sldMk cId="1822482071" sldId="266"/>
            <ac:spMk id="35" creationId="{44B75501-2C4C-44D8-A541-FA33D7EF15D5}"/>
          </ac:spMkLst>
        </pc:spChg>
        <pc:spChg chg="add del">
          <ac:chgData name="Muhammad Mansoor" userId="af2c73ac-3ebc-4e9d-96cd-d57ba799b3b4" providerId="ADAL" clId="{629D3578-A028-44E6-B0AD-47CFBBBEF054}" dt="2022-09-24T11:07:47.765" v="373" actId="26606"/>
          <ac:spMkLst>
            <pc:docMk/>
            <pc:sldMk cId="1822482071" sldId="266"/>
            <ac:spMk id="36" creationId="{EDFF68DC-7619-4C0C-B291-0018372D27F1}"/>
          </ac:spMkLst>
        </pc:spChg>
        <pc:spChg chg="add del">
          <ac:chgData name="Muhammad Mansoor" userId="af2c73ac-3ebc-4e9d-96cd-d57ba799b3b4" providerId="ADAL" clId="{629D3578-A028-44E6-B0AD-47CFBBBEF054}" dt="2022-09-24T11:07:47.765" v="373" actId="26606"/>
          <ac:spMkLst>
            <pc:docMk/>
            <pc:sldMk cId="1822482071" sldId="266"/>
            <ac:spMk id="38" creationId="{5003435F-4995-49A0-9B3D-4955D2822A21}"/>
          </ac:spMkLst>
        </pc:spChg>
        <pc:spChg chg="add del">
          <ac:chgData name="Muhammad Mansoor" userId="af2c73ac-3ebc-4e9d-96cd-d57ba799b3b4" providerId="ADAL" clId="{629D3578-A028-44E6-B0AD-47CFBBBEF054}" dt="2022-09-24T11:07:50.372" v="375" actId="26606"/>
          <ac:spMkLst>
            <pc:docMk/>
            <pc:sldMk cId="1822482071" sldId="266"/>
            <ac:spMk id="41" creationId="{12CED8F1-A066-4193-A0C6-FA32AABA2BE0}"/>
          </ac:spMkLst>
        </pc:spChg>
        <pc:spChg chg="add del">
          <ac:chgData name="Muhammad Mansoor" userId="af2c73ac-3ebc-4e9d-96cd-d57ba799b3b4" providerId="ADAL" clId="{629D3578-A028-44E6-B0AD-47CFBBBEF054}" dt="2022-09-24T11:07:50.372" v="375" actId="26606"/>
          <ac:spMkLst>
            <pc:docMk/>
            <pc:sldMk cId="1822482071" sldId="266"/>
            <ac:spMk id="42" creationId="{6FC2AD83-6F23-413C-AD90-9F32AF8275B2}"/>
          </ac:spMkLst>
        </pc:spChg>
        <pc:spChg chg="add del">
          <ac:chgData name="Muhammad Mansoor" userId="af2c73ac-3ebc-4e9d-96cd-d57ba799b3b4" providerId="ADAL" clId="{629D3578-A028-44E6-B0AD-47CFBBBEF054}" dt="2022-09-24T11:07:50.372" v="375" actId="26606"/>
          <ac:spMkLst>
            <pc:docMk/>
            <pc:sldMk cId="1822482071" sldId="266"/>
            <ac:spMk id="43" creationId="{7367BE40-CEB0-42C0-A019-83612A9D1BDB}"/>
          </ac:spMkLst>
        </pc:spChg>
        <pc:spChg chg="add del">
          <ac:chgData name="Muhammad Mansoor" userId="af2c73ac-3ebc-4e9d-96cd-d57ba799b3b4" providerId="ADAL" clId="{629D3578-A028-44E6-B0AD-47CFBBBEF054}" dt="2022-09-24T11:07:50.372" v="375" actId="26606"/>
          <ac:spMkLst>
            <pc:docMk/>
            <pc:sldMk cId="1822482071" sldId="266"/>
            <ac:spMk id="44" creationId="{93A1CF79-E584-4525-AB80-C5E826445E2F}"/>
          </ac:spMkLst>
        </pc:spChg>
        <pc:spChg chg="add del">
          <ac:chgData name="Muhammad Mansoor" userId="af2c73ac-3ebc-4e9d-96cd-d57ba799b3b4" providerId="ADAL" clId="{629D3578-A028-44E6-B0AD-47CFBBBEF054}" dt="2022-09-24T11:07:50.372" v="375" actId="26606"/>
          <ac:spMkLst>
            <pc:docMk/>
            <pc:sldMk cId="1822482071" sldId="266"/>
            <ac:spMk id="45" creationId="{EDFF68DC-7619-4C0C-B291-0018372D27F1}"/>
          </ac:spMkLst>
        </pc:spChg>
        <pc:spChg chg="add del">
          <ac:chgData name="Muhammad Mansoor" userId="af2c73ac-3ebc-4e9d-96cd-d57ba799b3b4" providerId="ADAL" clId="{629D3578-A028-44E6-B0AD-47CFBBBEF054}" dt="2022-09-24T11:07:50.372" v="375" actId="26606"/>
          <ac:spMkLst>
            <pc:docMk/>
            <pc:sldMk cId="1822482071" sldId="266"/>
            <ac:spMk id="46" creationId="{5003435F-4995-49A0-9B3D-4955D2822A21}"/>
          </ac:spMkLst>
        </pc:spChg>
        <pc:spChg chg="add del">
          <ac:chgData name="Muhammad Mansoor" userId="af2c73ac-3ebc-4e9d-96cd-d57ba799b3b4" providerId="ADAL" clId="{629D3578-A028-44E6-B0AD-47CFBBBEF054}" dt="2022-09-24T11:07:52.284" v="377" actId="26606"/>
          <ac:spMkLst>
            <pc:docMk/>
            <pc:sldMk cId="1822482071" sldId="266"/>
            <ac:spMk id="48" creationId="{9AE0D413-3E66-4B0D-8FF6-E844E6B0E7B5}"/>
          </ac:spMkLst>
        </pc:spChg>
        <pc:spChg chg="add del">
          <ac:chgData name="Muhammad Mansoor" userId="af2c73ac-3ebc-4e9d-96cd-d57ba799b3b4" providerId="ADAL" clId="{629D3578-A028-44E6-B0AD-47CFBBBEF054}" dt="2022-09-24T11:07:52.284" v="377" actId="26606"/>
          <ac:spMkLst>
            <pc:docMk/>
            <pc:sldMk cId="1822482071" sldId="266"/>
            <ac:spMk id="49" creationId="{B6833AB9-605B-4FCD-AEA3-0556375B66F8}"/>
          </ac:spMkLst>
        </pc:spChg>
        <pc:spChg chg="add del">
          <ac:chgData name="Muhammad Mansoor" userId="af2c73ac-3ebc-4e9d-96cd-d57ba799b3b4" providerId="ADAL" clId="{629D3578-A028-44E6-B0AD-47CFBBBEF054}" dt="2022-09-24T11:07:52.837" v="379" actId="26606"/>
          <ac:spMkLst>
            <pc:docMk/>
            <pc:sldMk cId="1822482071" sldId="266"/>
            <ac:spMk id="52" creationId="{12CED8F1-A066-4193-A0C6-FA32AABA2BE0}"/>
          </ac:spMkLst>
        </pc:spChg>
        <pc:spChg chg="add del">
          <ac:chgData name="Muhammad Mansoor" userId="af2c73ac-3ebc-4e9d-96cd-d57ba799b3b4" providerId="ADAL" clId="{629D3578-A028-44E6-B0AD-47CFBBBEF054}" dt="2022-09-24T11:07:52.837" v="379" actId="26606"/>
          <ac:spMkLst>
            <pc:docMk/>
            <pc:sldMk cId="1822482071" sldId="266"/>
            <ac:spMk id="53" creationId="{6FC2AD83-6F23-413C-AD90-9F32AF8275B2}"/>
          </ac:spMkLst>
        </pc:spChg>
        <pc:spChg chg="add del">
          <ac:chgData name="Muhammad Mansoor" userId="af2c73ac-3ebc-4e9d-96cd-d57ba799b3b4" providerId="ADAL" clId="{629D3578-A028-44E6-B0AD-47CFBBBEF054}" dt="2022-09-24T11:07:52.837" v="379" actId="26606"/>
          <ac:spMkLst>
            <pc:docMk/>
            <pc:sldMk cId="1822482071" sldId="266"/>
            <ac:spMk id="54" creationId="{7367BE40-CEB0-42C0-A019-83612A9D1BDB}"/>
          </ac:spMkLst>
        </pc:spChg>
        <pc:spChg chg="add del">
          <ac:chgData name="Muhammad Mansoor" userId="af2c73ac-3ebc-4e9d-96cd-d57ba799b3b4" providerId="ADAL" clId="{629D3578-A028-44E6-B0AD-47CFBBBEF054}" dt="2022-09-24T11:07:52.837" v="379" actId="26606"/>
          <ac:spMkLst>
            <pc:docMk/>
            <pc:sldMk cId="1822482071" sldId="266"/>
            <ac:spMk id="55" creationId="{93A1CF79-E584-4525-AB80-C5E826445E2F}"/>
          </ac:spMkLst>
        </pc:spChg>
        <pc:spChg chg="add del">
          <ac:chgData name="Muhammad Mansoor" userId="af2c73ac-3ebc-4e9d-96cd-d57ba799b3b4" providerId="ADAL" clId="{629D3578-A028-44E6-B0AD-47CFBBBEF054}" dt="2022-09-24T11:07:52.837" v="379" actId="26606"/>
          <ac:spMkLst>
            <pc:docMk/>
            <pc:sldMk cId="1822482071" sldId="266"/>
            <ac:spMk id="56" creationId="{EDFF68DC-7619-4C0C-B291-0018372D27F1}"/>
          </ac:spMkLst>
        </pc:spChg>
        <pc:spChg chg="add del">
          <ac:chgData name="Muhammad Mansoor" userId="af2c73ac-3ebc-4e9d-96cd-d57ba799b3b4" providerId="ADAL" clId="{629D3578-A028-44E6-B0AD-47CFBBBEF054}" dt="2022-09-24T11:07:52.837" v="379" actId="26606"/>
          <ac:spMkLst>
            <pc:docMk/>
            <pc:sldMk cId="1822482071" sldId="266"/>
            <ac:spMk id="57" creationId="{5003435F-4995-49A0-9B3D-4955D2822A21}"/>
          </ac:spMkLst>
        </pc:spChg>
        <pc:spChg chg="add del">
          <ac:chgData name="Muhammad Mansoor" userId="af2c73ac-3ebc-4e9d-96cd-d57ba799b3b4" providerId="ADAL" clId="{629D3578-A028-44E6-B0AD-47CFBBBEF054}" dt="2022-09-24T11:07:57.604" v="381" actId="26606"/>
          <ac:spMkLst>
            <pc:docMk/>
            <pc:sldMk cId="1822482071" sldId="266"/>
            <ac:spMk id="60" creationId="{12CED8F1-A066-4193-A0C6-FA32AABA2BE0}"/>
          </ac:spMkLst>
        </pc:spChg>
        <pc:spChg chg="add del">
          <ac:chgData name="Muhammad Mansoor" userId="af2c73ac-3ebc-4e9d-96cd-d57ba799b3b4" providerId="ADAL" clId="{629D3578-A028-44E6-B0AD-47CFBBBEF054}" dt="2022-09-24T11:07:57.604" v="381" actId="26606"/>
          <ac:spMkLst>
            <pc:docMk/>
            <pc:sldMk cId="1822482071" sldId="266"/>
            <ac:spMk id="61" creationId="{6FC2AD83-6F23-413C-AD90-9F32AF8275B2}"/>
          </ac:spMkLst>
        </pc:spChg>
        <pc:spChg chg="add del">
          <ac:chgData name="Muhammad Mansoor" userId="af2c73ac-3ebc-4e9d-96cd-d57ba799b3b4" providerId="ADAL" clId="{629D3578-A028-44E6-B0AD-47CFBBBEF054}" dt="2022-09-24T11:07:57.604" v="381" actId="26606"/>
          <ac:spMkLst>
            <pc:docMk/>
            <pc:sldMk cId="1822482071" sldId="266"/>
            <ac:spMk id="62" creationId="{7367BE40-CEB0-42C0-A019-83612A9D1BDB}"/>
          </ac:spMkLst>
        </pc:spChg>
        <pc:spChg chg="add del">
          <ac:chgData name="Muhammad Mansoor" userId="af2c73ac-3ebc-4e9d-96cd-d57ba799b3b4" providerId="ADAL" clId="{629D3578-A028-44E6-B0AD-47CFBBBEF054}" dt="2022-09-24T11:07:57.604" v="381" actId="26606"/>
          <ac:spMkLst>
            <pc:docMk/>
            <pc:sldMk cId="1822482071" sldId="266"/>
            <ac:spMk id="63" creationId="{93A1CF79-E584-4525-AB80-C5E826445E2F}"/>
          </ac:spMkLst>
        </pc:spChg>
        <pc:spChg chg="add del">
          <ac:chgData name="Muhammad Mansoor" userId="af2c73ac-3ebc-4e9d-96cd-d57ba799b3b4" providerId="ADAL" clId="{629D3578-A028-44E6-B0AD-47CFBBBEF054}" dt="2022-09-24T11:07:57.604" v="381" actId="26606"/>
          <ac:spMkLst>
            <pc:docMk/>
            <pc:sldMk cId="1822482071" sldId="266"/>
            <ac:spMk id="64" creationId="{EDFF68DC-7619-4C0C-B291-0018372D27F1}"/>
          </ac:spMkLst>
        </pc:spChg>
        <pc:spChg chg="add del">
          <ac:chgData name="Muhammad Mansoor" userId="af2c73ac-3ebc-4e9d-96cd-d57ba799b3b4" providerId="ADAL" clId="{629D3578-A028-44E6-B0AD-47CFBBBEF054}" dt="2022-09-24T11:07:57.604" v="381" actId="26606"/>
          <ac:spMkLst>
            <pc:docMk/>
            <pc:sldMk cId="1822482071" sldId="266"/>
            <ac:spMk id="65" creationId="{5003435F-4995-49A0-9B3D-4955D2822A21}"/>
          </ac:spMkLst>
        </pc:spChg>
        <pc:graphicFrameChg chg="add mod modGraphic">
          <ac:chgData name="Muhammad Mansoor" userId="af2c73ac-3ebc-4e9d-96cd-d57ba799b3b4" providerId="ADAL" clId="{629D3578-A028-44E6-B0AD-47CFBBBEF054}" dt="2022-09-24T11:10:47.685" v="415" actId="1076"/>
          <ac:graphicFrameMkLst>
            <pc:docMk/>
            <pc:sldMk cId="1822482071" sldId="266"/>
            <ac:graphicFrameMk id="4" creationId="{A6A39124-4590-C79E-4605-F17D537C47BA}"/>
          </ac:graphicFrameMkLst>
        </pc:graphicFrameChg>
        <pc:picChg chg="add del">
          <ac:chgData name="Muhammad Mansoor" userId="af2c73ac-3ebc-4e9d-96cd-d57ba799b3b4" providerId="ADAL" clId="{629D3578-A028-44E6-B0AD-47CFBBBEF054}" dt="2022-09-24T11:09:25.410" v="399" actId="26606"/>
          <ac:picMkLst>
            <pc:docMk/>
            <pc:sldMk cId="1822482071" sldId="266"/>
            <ac:picMk id="6" creationId="{9F5E1885-4B77-4930-AF94-83DC34F5166C}"/>
          </ac:picMkLst>
        </pc:picChg>
        <pc:picChg chg="add del">
          <ac:chgData name="Muhammad Mansoor" userId="af2c73ac-3ebc-4e9d-96cd-d57ba799b3b4" providerId="ADAL" clId="{629D3578-A028-44E6-B0AD-47CFBBBEF054}" dt="2022-09-24T11:07:58.089" v="382" actId="26606"/>
          <ac:picMkLst>
            <pc:docMk/>
            <pc:sldMk cId="1822482071" sldId="266"/>
            <ac:picMk id="16" creationId="{9F5E1885-4B77-4930-AF94-83DC34F5166C}"/>
          </ac:picMkLst>
        </pc:picChg>
        <pc:picChg chg="add del">
          <ac:chgData name="Muhammad Mansoor" userId="af2c73ac-3ebc-4e9d-96cd-d57ba799b3b4" providerId="ADAL" clId="{629D3578-A028-44E6-B0AD-47CFBBBEF054}" dt="2022-09-24T11:07:47.765" v="373" actId="26606"/>
          <ac:picMkLst>
            <pc:docMk/>
            <pc:sldMk cId="1822482071" sldId="266"/>
            <ac:picMk id="26" creationId="{9F5E1885-4B77-4930-AF94-83DC34F5166C}"/>
          </ac:picMkLst>
        </pc:picChg>
        <pc:picChg chg="add del">
          <ac:chgData name="Muhammad Mansoor" userId="af2c73ac-3ebc-4e9d-96cd-d57ba799b3b4" providerId="ADAL" clId="{629D3578-A028-44E6-B0AD-47CFBBBEF054}" dt="2022-09-24T11:07:50.372" v="375" actId="26606"/>
          <ac:picMkLst>
            <pc:docMk/>
            <pc:sldMk cId="1822482071" sldId="266"/>
            <ac:picMk id="40" creationId="{9F5E1885-4B77-4930-AF94-83DC34F5166C}"/>
          </ac:picMkLst>
        </pc:picChg>
        <pc:picChg chg="add del">
          <ac:chgData name="Muhammad Mansoor" userId="af2c73ac-3ebc-4e9d-96cd-d57ba799b3b4" providerId="ADAL" clId="{629D3578-A028-44E6-B0AD-47CFBBBEF054}" dt="2022-09-24T11:07:52.837" v="379" actId="26606"/>
          <ac:picMkLst>
            <pc:docMk/>
            <pc:sldMk cId="1822482071" sldId="266"/>
            <ac:picMk id="51" creationId="{9F5E1885-4B77-4930-AF94-83DC34F5166C}"/>
          </ac:picMkLst>
        </pc:picChg>
        <pc:picChg chg="add del">
          <ac:chgData name="Muhammad Mansoor" userId="af2c73ac-3ebc-4e9d-96cd-d57ba799b3b4" providerId="ADAL" clId="{629D3578-A028-44E6-B0AD-47CFBBBEF054}" dt="2022-09-24T11:07:57.604" v="381" actId="26606"/>
          <ac:picMkLst>
            <pc:docMk/>
            <pc:sldMk cId="1822482071" sldId="266"/>
            <ac:picMk id="59" creationId="{9F5E1885-4B77-4930-AF94-83DC34F5166C}"/>
          </ac:picMkLst>
        </pc:picChg>
      </pc:sldChg>
      <pc:sldChg chg="addSp delSp modSp new mod setBg">
        <pc:chgData name="Muhammad Mansoor" userId="af2c73ac-3ebc-4e9d-96cd-d57ba799b3b4" providerId="ADAL" clId="{629D3578-A028-44E6-B0AD-47CFBBBEF054}" dt="2022-09-24T11:12:36.309" v="434" actId="1076"/>
        <pc:sldMkLst>
          <pc:docMk/>
          <pc:sldMk cId="2950287980" sldId="267"/>
        </pc:sldMkLst>
        <pc:spChg chg="add del">
          <ac:chgData name="Muhammad Mansoor" userId="af2c73ac-3ebc-4e9d-96cd-d57ba799b3b4" providerId="ADAL" clId="{629D3578-A028-44E6-B0AD-47CFBBBEF054}" dt="2022-09-24T11:11:12.629" v="419" actId="26606"/>
          <ac:spMkLst>
            <pc:docMk/>
            <pc:sldMk cId="2950287980" sldId="267"/>
            <ac:spMk id="7" creationId="{4ED2C424-5870-46BF-B77E-0C113783BCC5}"/>
          </ac:spMkLst>
        </pc:spChg>
        <pc:spChg chg="add del">
          <ac:chgData name="Muhammad Mansoor" userId="af2c73ac-3ebc-4e9d-96cd-d57ba799b3b4" providerId="ADAL" clId="{629D3578-A028-44E6-B0AD-47CFBBBEF054}" dt="2022-09-24T11:11:12.629" v="419" actId="26606"/>
          <ac:spMkLst>
            <pc:docMk/>
            <pc:sldMk cId="2950287980" sldId="267"/>
            <ac:spMk id="9" creationId="{44B75501-2C4C-44D8-A541-FA33D7EF15D5}"/>
          </ac:spMkLst>
        </pc:spChg>
        <pc:spChg chg="add del">
          <ac:chgData name="Muhammad Mansoor" userId="af2c73ac-3ebc-4e9d-96cd-d57ba799b3b4" providerId="ADAL" clId="{629D3578-A028-44E6-B0AD-47CFBBBEF054}" dt="2022-09-24T11:11:13.805" v="421" actId="26606"/>
          <ac:spMkLst>
            <pc:docMk/>
            <pc:sldMk cId="2950287980" sldId="267"/>
            <ac:spMk id="11" creationId="{4ED2C424-5870-46BF-B77E-0C113783BCC5}"/>
          </ac:spMkLst>
        </pc:spChg>
        <pc:spChg chg="add del">
          <ac:chgData name="Muhammad Mansoor" userId="af2c73ac-3ebc-4e9d-96cd-d57ba799b3b4" providerId="ADAL" clId="{629D3578-A028-44E6-B0AD-47CFBBBEF054}" dt="2022-09-24T11:11:13.805" v="421" actId="26606"/>
          <ac:spMkLst>
            <pc:docMk/>
            <pc:sldMk cId="2950287980" sldId="267"/>
            <ac:spMk id="12" creationId="{44B75501-2C4C-44D8-A541-FA33D7EF15D5}"/>
          </ac:spMkLst>
        </pc:spChg>
        <pc:spChg chg="add del">
          <ac:chgData name="Muhammad Mansoor" userId="af2c73ac-3ebc-4e9d-96cd-d57ba799b3b4" providerId="ADAL" clId="{629D3578-A028-44E6-B0AD-47CFBBBEF054}" dt="2022-09-24T11:11:18.748" v="425" actId="26606"/>
          <ac:spMkLst>
            <pc:docMk/>
            <pc:sldMk cId="2950287980" sldId="267"/>
            <ac:spMk id="13" creationId="{7367BE40-CEB0-42C0-A019-83612A9D1BDB}"/>
          </ac:spMkLst>
        </pc:spChg>
        <pc:spChg chg="add del">
          <ac:chgData name="Muhammad Mansoor" userId="af2c73ac-3ebc-4e9d-96cd-d57ba799b3b4" providerId="ADAL" clId="{629D3578-A028-44E6-B0AD-47CFBBBEF054}" dt="2022-09-24T11:11:16.148" v="423" actId="26606"/>
          <ac:spMkLst>
            <pc:docMk/>
            <pc:sldMk cId="2950287980" sldId="267"/>
            <ac:spMk id="14" creationId="{4ED2C424-5870-46BF-B77E-0C113783BCC5}"/>
          </ac:spMkLst>
        </pc:spChg>
        <pc:spChg chg="add del">
          <ac:chgData name="Muhammad Mansoor" userId="af2c73ac-3ebc-4e9d-96cd-d57ba799b3b4" providerId="ADAL" clId="{629D3578-A028-44E6-B0AD-47CFBBBEF054}" dt="2022-09-24T11:11:16.148" v="423" actId="26606"/>
          <ac:spMkLst>
            <pc:docMk/>
            <pc:sldMk cId="2950287980" sldId="267"/>
            <ac:spMk id="15" creationId="{44B75501-2C4C-44D8-A541-FA33D7EF15D5}"/>
          </ac:spMkLst>
        </pc:spChg>
        <pc:spChg chg="add del">
          <ac:chgData name="Muhammad Mansoor" userId="af2c73ac-3ebc-4e9d-96cd-d57ba799b3b4" providerId="ADAL" clId="{629D3578-A028-44E6-B0AD-47CFBBBEF054}" dt="2022-09-24T11:11:18.748" v="425" actId="26606"/>
          <ac:spMkLst>
            <pc:docMk/>
            <pc:sldMk cId="2950287980" sldId="267"/>
            <ac:spMk id="17" creationId="{EDFF68DC-7619-4C0C-B291-0018372D27F1}"/>
          </ac:spMkLst>
        </pc:spChg>
        <pc:spChg chg="add del">
          <ac:chgData name="Muhammad Mansoor" userId="af2c73ac-3ebc-4e9d-96cd-d57ba799b3b4" providerId="ADAL" clId="{629D3578-A028-44E6-B0AD-47CFBBBEF054}" dt="2022-09-24T11:11:18.748" v="425" actId="26606"/>
          <ac:spMkLst>
            <pc:docMk/>
            <pc:sldMk cId="2950287980" sldId="267"/>
            <ac:spMk id="19" creationId="{5003435F-4995-49A0-9B3D-4955D2822A21}"/>
          </ac:spMkLst>
        </pc:spChg>
        <pc:spChg chg="add del">
          <ac:chgData name="Muhammad Mansoor" userId="af2c73ac-3ebc-4e9d-96cd-d57ba799b3b4" providerId="ADAL" clId="{629D3578-A028-44E6-B0AD-47CFBBBEF054}" dt="2022-09-24T11:11:18.748" v="425" actId="26606"/>
          <ac:spMkLst>
            <pc:docMk/>
            <pc:sldMk cId="2950287980" sldId="267"/>
            <ac:spMk id="20" creationId="{12CED8F1-A066-4193-A0C6-FA32AABA2BE0}"/>
          </ac:spMkLst>
        </pc:spChg>
        <pc:spChg chg="add del">
          <ac:chgData name="Muhammad Mansoor" userId="af2c73ac-3ebc-4e9d-96cd-d57ba799b3b4" providerId="ADAL" clId="{629D3578-A028-44E6-B0AD-47CFBBBEF054}" dt="2022-09-24T11:11:18.748" v="425" actId="26606"/>
          <ac:spMkLst>
            <pc:docMk/>
            <pc:sldMk cId="2950287980" sldId="267"/>
            <ac:spMk id="21" creationId="{6FC2AD83-6F23-413C-AD90-9F32AF8275B2}"/>
          </ac:spMkLst>
        </pc:spChg>
        <pc:spChg chg="add del">
          <ac:chgData name="Muhammad Mansoor" userId="af2c73ac-3ebc-4e9d-96cd-d57ba799b3b4" providerId="ADAL" clId="{629D3578-A028-44E6-B0AD-47CFBBBEF054}" dt="2022-09-24T11:11:18.748" v="425" actId="26606"/>
          <ac:spMkLst>
            <pc:docMk/>
            <pc:sldMk cId="2950287980" sldId="267"/>
            <ac:spMk id="22" creationId="{93A1CF79-E584-4525-AB80-C5E826445E2F}"/>
          </ac:spMkLst>
        </pc:spChg>
        <pc:spChg chg="add">
          <ac:chgData name="Muhammad Mansoor" userId="af2c73ac-3ebc-4e9d-96cd-d57ba799b3b4" providerId="ADAL" clId="{629D3578-A028-44E6-B0AD-47CFBBBEF054}" dt="2022-09-24T11:11:18.779" v="426" actId="26606"/>
          <ac:spMkLst>
            <pc:docMk/>
            <pc:sldMk cId="2950287980" sldId="267"/>
            <ac:spMk id="24" creationId="{4ED2C424-5870-46BF-B77E-0C113783BCC5}"/>
          </ac:spMkLst>
        </pc:spChg>
        <pc:spChg chg="add">
          <ac:chgData name="Muhammad Mansoor" userId="af2c73ac-3ebc-4e9d-96cd-d57ba799b3b4" providerId="ADAL" clId="{629D3578-A028-44E6-B0AD-47CFBBBEF054}" dt="2022-09-24T11:11:18.779" v="426" actId="26606"/>
          <ac:spMkLst>
            <pc:docMk/>
            <pc:sldMk cId="2950287980" sldId="267"/>
            <ac:spMk id="25" creationId="{44B75501-2C4C-44D8-A541-FA33D7EF15D5}"/>
          </ac:spMkLst>
        </pc:spChg>
        <pc:graphicFrameChg chg="add mod modGraphic">
          <ac:chgData name="Muhammad Mansoor" userId="af2c73ac-3ebc-4e9d-96cd-d57ba799b3b4" providerId="ADAL" clId="{629D3578-A028-44E6-B0AD-47CFBBBEF054}" dt="2022-09-24T11:12:36.309" v="434" actId="1076"/>
          <ac:graphicFrameMkLst>
            <pc:docMk/>
            <pc:sldMk cId="2950287980" sldId="267"/>
            <ac:graphicFrameMk id="2" creationId="{4E359739-3272-EB3B-6564-8C4584AA7923}"/>
          </ac:graphicFrameMkLst>
        </pc:graphicFrameChg>
        <pc:picChg chg="add del">
          <ac:chgData name="Muhammad Mansoor" userId="af2c73ac-3ebc-4e9d-96cd-d57ba799b3b4" providerId="ADAL" clId="{629D3578-A028-44E6-B0AD-47CFBBBEF054}" dt="2022-09-24T11:11:18.748" v="425" actId="26606"/>
          <ac:picMkLst>
            <pc:docMk/>
            <pc:sldMk cId="2950287980" sldId="267"/>
            <ac:picMk id="18" creationId="{9F5E1885-4B77-4930-AF94-83DC34F5166C}"/>
          </ac:picMkLst>
        </pc:picChg>
      </pc:sldChg>
      <pc:sldChg chg="addSp modSp new mod setBg">
        <pc:chgData name="Muhammad Mansoor" userId="af2c73ac-3ebc-4e9d-96cd-d57ba799b3b4" providerId="ADAL" clId="{629D3578-A028-44E6-B0AD-47CFBBBEF054}" dt="2022-09-24T11:14:33.125" v="445" actId="1076"/>
        <pc:sldMkLst>
          <pc:docMk/>
          <pc:sldMk cId="4205424190" sldId="268"/>
        </pc:sldMkLst>
        <pc:spChg chg="add">
          <ac:chgData name="Muhammad Mansoor" userId="af2c73ac-3ebc-4e9d-96cd-d57ba799b3b4" providerId="ADAL" clId="{629D3578-A028-44E6-B0AD-47CFBBBEF054}" dt="2022-09-24T11:12:47.619" v="437" actId="26606"/>
          <ac:spMkLst>
            <pc:docMk/>
            <pc:sldMk cId="4205424190" sldId="268"/>
            <ac:spMk id="7" creationId="{4ED2C424-5870-46BF-B77E-0C113783BCC5}"/>
          </ac:spMkLst>
        </pc:spChg>
        <pc:spChg chg="add">
          <ac:chgData name="Muhammad Mansoor" userId="af2c73ac-3ebc-4e9d-96cd-d57ba799b3b4" providerId="ADAL" clId="{629D3578-A028-44E6-B0AD-47CFBBBEF054}" dt="2022-09-24T11:12:47.619" v="437" actId="26606"/>
          <ac:spMkLst>
            <pc:docMk/>
            <pc:sldMk cId="4205424190" sldId="268"/>
            <ac:spMk id="9" creationId="{44B75501-2C4C-44D8-A541-FA33D7EF15D5}"/>
          </ac:spMkLst>
        </pc:spChg>
        <pc:graphicFrameChg chg="add mod modGraphic">
          <ac:chgData name="Muhammad Mansoor" userId="af2c73ac-3ebc-4e9d-96cd-d57ba799b3b4" providerId="ADAL" clId="{629D3578-A028-44E6-B0AD-47CFBBBEF054}" dt="2022-09-24T11:14:33.125" v="445" actId="1076"/>
          <ac:graphicFrameMkLst>
            <pc:docMk/>
            <pc:sldMk cId="4205424190" sldId="268"/>
            <ac:graphicFrameMk id="2" creationId="{86DA1BA3-508C-4718-91CE-5D501D4A2274}"/>
          </ac:graphicFrameMkLst>
        </pc:graphicFrameChg>
      </pc:sldChg>
      <pc:sldChg chg="addSp delSp modSp new mod setBg">
        <pc:chgData name="Muhammad Mansoor" userId="af2c73ac-3ebc-4e9d-96cd-d57ba799b3b4" providerId="ADAL" clId="{629D3578-A028-44E6-B0AD-47CFBBBEF054}" dt="2022-09-24T11:16:45.539" v="468" actId="14734"/>
        <pc:sldMkLst>
          <pc:docMk/>
          <pc:sldMk cId="12526710" sldId="269"/>
        </pc:sldMkLst>
        <pc:spChg chg="add del">
          <ac:chgData name="Muhammad Mansoor" userId="af2c73ac-3ebc-4e9d-96cd-d57ba799b3b4" providerId="ADAL" clId="{629D3578-A028-44E6-B0AD-47CFBBBEF054}" dt="2022-09-24T11:15:13.533" v="451" actId="26606"/>
          <ac:spMkLst>
            <pc:docMk/>
            <pc:sldMk cId="12526710" sldId="269"/>
            <ac:spMk id="8" creationId="{4ED2C424-5870-46BF-B77E-0C113783BCC5}"/>
          </ac:spMkLst>
        </pc:spChg>
        <pc:spChg chg="add del">
          <ac:chgData name="Muhammad Mansoor" userId="af2c73ac-3ebc-4e9d-96cd-d57ba799b3b4" providerId="ADAL" clId="{629D3578-A028-44E6-B0AD-47CFBBBEF054}" dt="2022-09-24T11:15:13.533" v="451" actId="26606"/>
          <ac:spMkLst>
            <pc:docMk/>
            <pc:sldMk cId="12526710" sldId="269"/>
            <ac:spMk id="10" creationId="{44B75501-2C4C-44D8-A541-FA33D7EF15D5}"/>
          </ac:spMkLst>
        </pc:spChg>
        <pc:spChg chg="add del">
          <ac:chgData name="Muhammad Mansoor" userId="af2c73ac-3ebc-4e9d-96cd-d57ba799b3b4" providerId="ADAL" clId="{629D3578-A028-44E6-B0AD-47CFBBBEF054}" dt="2022-09-24T11:16:32.272" v="465" actId="26606"/>
          <ac:spMkLst>
            <pc:docMk/>
            <pc:sldMk cId="12526710" sldId="269"/>
            <ac:spMk id="12" creationId="{4ED2C424-5870-46BF-B77E-0C113783BCC5}"/>
          </ac:spMkLst>
        </pc:spChg>
        <pc:spChg chg="add del">
          <ac:chgData name="Muhammad Mansoor" userId="af2c73ac-3ebc-4e9d-96cd-d57ba799b3b4" providerId="ADAL" clId="{629D3578-A028-44E6-B0AD-47CFBBBEF054}" dt="2022-09-24T11:16:32.272" v="465" actId="26606"/>
          <ac:spMkLst>
            <pc:docMk/>
            <pc:sldMk cId="12526710" sldId="269"/>
            <ac:spMk id="13" creationId="{44B75501-2C4C-44D8-A541-FA33D7EF15D5}"/>
          </ac:spMkLst>
        </pc:spChg>
        <pc:spChg chg="add del">
          <ac:chgData name="Muhammad Mansoor" userId="af2c73ac-3ebc-4e9d-96cd-d57ba799b3b4" providerId="ADAL" clId="{629D3578-A028-44E6-B0AD-47CFBBBEF054}" dt="2022-09-24T11:16:32.132" v="464" actId="26606"/>
          <ac:spMkLst>
            <pc:docMk/>
            <pc:sldMk cId="12526710" sldId="269"/>
            <ac:spMk id="18" creationId="{4ED2C424-5870-46BF-B77E-0C113783BCC5}"/>
          </ac:spMkLst>
        </pc:spChg>
        <pc:spChg chg="add del">
          <ac:chgData name="Muhammad Mansoor" userId="af2c73ac-3ebc-4e9d-96cd-d57ba799b3b4" providerId="ADAL" clId="{629D3578-A028-44E6-B0AD-47CFBBBEF054}" dt="2022-09-24T11:16:32.132" v="464" actId="26606"/>
          <ac:spMkLst>
            <pc:docMk/>
            <pc:sldMk cId="12526710" sldId="269"/>
            <ac:spMk id="20" creationId="{44B75501-2C4C-44D8-A541-FA33D7EF15D5}"/>
          </ac:spMkLst>
        </pc:spChg>
        <pc:spChg chg="add">
          <ac:chgData name="Muhammad Mansoor" userId="af2c73ac-3ebc-4e9d-96cd-d57ba799b3b4" providerId="ADAL" clId="{629D3578-A028-44E6-B0AD-47CFBBBEF054}" dt="2022-09-24T11:16:32.272" v="465" actId="26606"/>
          <ac:spMkLst>
            <pc:docMk/>
            <pc:sldMk cId="12526710" sldId="269"/>
            <ac:spMk id="22" creationId="{6FC2AD83-6F23-413C-AD90-9F32AF8275B2}"/>
          </ac:spMkLst>
        </pc:spChg>
        <pc:spChg chg="add">
          <ac:chgData name="Muhammad Mansoor" userId="af2c73ac-3ebc-4e9d-96cd-d57ba799b3b4" providerId="ADAL" clId="{629D3578-A028-44E6-B0AD-47CFBBBEF054}" dt="2022-09-24T11:16:32.272" v="465" actId="26606"/>
          <ac:spMkLst>
            <pc:docMk/>
            <pc:sldMk cId="12526710" sldId="269"/>
            <ac:spMk id="24" creationId="{7367BE40-CEB0-42C0-A019-83612A9D1BDB}"/>
          </ac:spMkLst>
        </pc:spChg>
        <pc:spChg chg="add">
          <ac:chgData name="Muhammad Mansoor" userId="af2c73ac-3ebc-4e9d-96cd-d57ba799b3b4" providerId="ADAL" clId="{629D3578-A028-44E6-B0AD-47CFBBBEF054}" dt="2022-09-24T11:16:32.272" v="465" actId="26606"/>
          <ac:spMkLst>
            <pc:docMk/>
            <pc:sldMk cId="12526710" sldId="269"/>
            <ac:spMk id="25" creationId="{12CED8F1-A066-4193-A0C6-FA32AABA2BE0}"/>
          </ac:spMkLst>
        </pc:spChg>
        <pc:spChg chg="add">
          <ac:chgData name="Muhammad Mansoor" userId="af2c73ac-3ebc-4e9d-96cd-d57ba799b3b4" providerId="ADAL" clId="{629D3578-A028-44E6-B0AD-47CFBBBEF054}" dt="2022-09-24T11:16:32.272" v="465" actId="26606"/>
          <ac:spMkLst>
            <pc:docMk/>
            <pc:sldMk cId="12526710" sldId="269"/>
            <ac:spMk id="26" creationId="{93A1CF79-E584-4525-AB80-C5E826445E2F}"/>
          </ac:spMkLst>
        </pc:spChg>
        <pc:spChg chg="add">
          <ac:chgData name="Muhammad Mansoor" userId="af2c73ac-3ebc-4e9d-96cd-d57ba799b3b4" providerId="ADAL" clId="{629D3578-A028-44E6-B0AD-47CFBBBEF054}" dt="2022-09-24T11:16:32.272" v="465" actId="26606"/>
          <ac:spMkLst>
            <pc:docMk/>
            <pc:sldMk cId="12526710" sldId="269"/>
            <ac:spMk id="28" creationId="{EDFF68DC-7619-4C0C-B291-0018372D27F1}"/>
          </ac:spMkLst>
        </pc:spChg>
        <pc:spChg chg="add">
          <ac:chgData name="Muhammad Mansoor" userId="af2c73ac-3ebc-4e9d-96cd-d57ba799b3b4" providerId="ADAL" clId="{629D3578-A028-44E6-B0AD-47CFBBBEF054}" dt="2022-09-24T11:16:32.272" v="465" actId="26606"/>
          <ac:spMkLst>
            <pc:docMk/>
            <pc:sldMk cId="12526710" sldId="269"/>
            <ac:spMk id="30" creationId="{5003435F-4995-49A0-9B3D-4955D2822A21}"/>
          </ac:spMkLst>
        </pc:spChg>
        <pc:graphicFrameChg chg="add del mod">
          <ac:chgData name="Muhammad Mansoor" userId="af2c73ac-3ebc-4e9d-96cd-d57ba799b3b4" providerId="ADAL" clId="{629D3578-A028-44E6-B0AD-47CFBBBEF054}" dt="2022-09-24T11:14:58.953" v="448"/>
          <ac:graphicFrameMkLst>
            <pc:docMk/>
            <pc:sldMk cId="12526710" sldId="269"/>
            <ac:graphicFrameMk id="2" creationId="{080B904C-0800-D548-9E3A-8C2FFB485392}"/>
          </ac:graphicFrameMkLst>
        </pc:graphicFrameChg>
        <pc:graphicFrameChg chg="add del mod modGraphic">
          <ac:chgData name="Muhammad Mansoor" userId="af2c73ac-3ebc-4e9d-96cd-d57ba799b3b4" providerId="ADAL" clId="{629D3578-A028-44E6-B0AD-47CFBBBEF054}" dt="2022-09-24T11:16:45.539" v="468" actId="14734"/>
          <ac:graphicFrameMkLst>
            <pc:docMk/>
            <pc:sldMk cId="12526710" sldId="269"/>
            <ac:graphicFrameMk id="3" creationId="{501619DB-F523-4BDA-4973-FD24808C9DA7}"/>
          </ac:graphicFrameMkLst>
        </pc:graphicFrameChg>
        <pc:picChg chg="add">
          <ac:chgData name="Muhammad Mansoor" userId="af2c73ac-3ebc-4e9d-96cd-d57ba799b3b4" providerId="ADAL" clId="{629D3578-A028-44E6-B0AD-47CFBBBEF054}" dt="2022-09-24T11:16:32.272" v="465" actId="26606"/>
          <ac:picMkLst>
            <pc:docMk/>
            <pc:sldMk cId="12526710" sldId="269"/>
            <ac:picMk id="23" creationId="{9F5E1885-4B77-4930-AF94-83DC34F5166C}"/>
          </ac:picMkLst>
        </pc:picChg>
      </pc:sldChg>
      <pc:sldChg chg="addSp delSp modSp new mod setBg">
        <pc:chgData name="Muhammad Mansoor" userId="af2c73ac-3ebc-4e9d-96cd-d57ba799b3b4" providerId="ADAL" clId="{629D3578-A028-44E6-B0AD-47CFBBBEF054}" dt="2022-09-24T11:21:50.286" v="550" actId="113"/>
        <pc:sldMkLst>
          <pc:docMk/>
          <pc:sldMk cId="3195789340" sldId="270"/>
        </pc:sldMkLst>
        <pc:spChg chg="mod">
          <ac:chgData name="Muhammad Mansoor" userId="af2c73ac-3ebc-4e9d-96cd-d57ba799b3b4" providerId="ADAL" clId="{629D3578-A028-44E6-B0AD-47CFBBBEF054}" dt="2022-09-24T11:20:50.376" v="524" actId="255"/>
          <ac:spMkLst>
            <pc:docMk/>
            <pc:sldMk cId="3195789340" sldId="270"/>
            <ac:spMk id="2" creationId="{102DBD1C-1F3A-DD64-C45D-CE75CA72AA8A}"/>
          </ac:spMkLst>
        </pc:spChg>
        <pc:spChg chg="del mod">
          <ac:chgData name="Muhammad Mansoor" userId="af2c73ac-3ebc-4e9d-96cd-d57ba799b3b4" providerId="ADAL" clId="{629D3578-A028-44E6-B0AD-47CFBBBEF054}" dt="2022-09-24T11:19:07.673" v="508" actId="931"/>
          <ac:spMkLst>
            <pc:docMk/>
            <pc:sldMk cId="3195789340" sldId="270"/>
            <ac:spMk id="3" creationId="{3A280587-FF65-829F-F36E-69D73F19525B}"/>
          </ac:spMkLst>
        </pc:spChg>
        <pc:spChg chg="add mod">
          <ac:chgData name="Muhammad Mansoor" userId="af2c73ac-3ebc-4e9d-96cd-d57ba799b3b4" providerId="ADAL" clId="{629D3578-A028-44E6-B0AD-47CFBBBEF054}" dt="2022-09-24T11:21:50.286" v="550" actId="113"/>
          <ac:spMkLst>
            <pc:docMk/>
            <pc:sldMk cId="3195789340" sldId="270"/>
            <ac:spMk id="6" creationId="{9AF3CAFE-7CAD-3700-5E9C-95DA34FCDF64}"/>
          </ac:spMkLst>
        </pc:spChg>
        <pc:spChg chg="add del">
          <ac:chgData name="Muhammad Mansoor" userId="af2c73ac-3ebc-4e9d-96cd-d57ba799b3b4" providerId="ADAL" clId="{629D3578-A028-44E6-B0AD-47CFBBBEF054}" dt="2022-09-24T11:19:45.113" v="512" actId="26606"/>
          <ac:spMkLst>
            <pc:docMk/>
            <pc:sldMk cId="3195789340" sldId="270"/>
            <ac:spMk id="9" creationId="{409B6D27-86F4-6EEF-CCA3-08F1FBD09F62}"/>
          </ac:spMkLst>
        </pc:spChg>
        <pc:spChg chg="add del">
          <ac:chgData name="Muhammad Mansoor" userId="af2c73ac-3ebc-4e9d-96cd-d57ba799b3b4" providerId="ADAL" clId="{629D3578-A028-44E6-B0AD-47CFBBBEF054}" dt="2022-09-24T11:19:45.113" v="512" actId="26606"/>
          <ac:spMkLst>
            <pc:docMk/>
            <pc:sldMk cId="3195789340" sldId="270"/>
            <ac:spMk id="12" creationId="{B02291D6-46F3-49BE-B424-E2C74A2BA28B}"/>
          </ac:spMkLst>
        </pc:spChg>
        <pc:spChg chg="add del">
          <ac:chgData name="Muhammad Mansoor" userId="af2c73ac-3ebc-4e9d-96cd-d57ba799b3b4" providerId="ADAL" clId="{629D3578-A028-44E6-B0AD-47CFBBBEF054}" dt="2022-09-24T11:19:48.958" v="514" actId="26606"/>
          <ac:spMkLst>
            <pc:docMk/>
            <pc:sldMk cId="3195789340" sldId="270"/>
            <ac:spMk id="14" creationId="{67AB86AF-A175-42C9-8DBA-236F5945AD57}"/>
          </ac:spMkLst>
        </pc:spChg>
        <pc:spChg chg="add del">
          <ac:chgData name="Muhammad Mansoor" userId="af2c73ac-3ebc-4e9d-96cd-d57ba799b3b4" providerId="ADAL" clId="{629D3578-A028-44E6-B0AD-47CFBBBEF054}" dt="2022-09-24T11:19:48.958" v="514" actId="26606"/>
          <ac:spMkLst>
            <pc:docMk/>
            <pc:sldMk cId="3195789340" sldId="270"/>
            <ac:spMk id="15" creationId="{5EF97233-7CDB-4FD4-811B-61312619D5DC}"/>
          </ac:spMkLst>
        </pc:spChg>
        <pc:spChg chg="add del">
          <ac:chgData name="Muhammad Mansoor" userId="af2c73ac-3ebc-4e9d-96cd-d57ba799b3b4" providerId="ADAL" clId="{629D3578-A028-44E6-B0AD-47CFBBBEF054}" dt="2022-09-24T11:19:48.958" v="514" actId="26606"/>
          <ac:spMkLst>
            <pc:docMk/>
            <pc:sldMk cId="3195789340" sldId="270"/>
            <ac:spMk id="16" creationId="{23475548-9413-4CE3-949D-A4EE4CD0468C}"/>
          </ac:spMkLst>
        </pc:spChg>
        <pc:spChg chg="add del">
          <ac:chgData name="Muhammad Mansoor" userId="af2c73ac-3ebc-4e9d-96cd-d57ba799b3b4" providerId="ADAL" clId="{629D3578-A028-44E6-B0AD-47CFBBBEF054}" dt="2022-09-24T11:19:48.958" v="514" actId="26606"/>
          <ac:spMkLst>
            <pc:docMk/>
            <pc:sldMk cId="3195789340" sldId="270"/>
            <ac:spMk id="18" creationId="{A3F0B377-147D-4F91-9886-741D879AE3DE}"/>
          </ac:spMkLst>
        </pc:spChg>
        <pc:spChg chg="add del">
          <ac:chgData name="Muhammad Mansoor" userId="af2c73ac-3ebc-4e9d-96cd-d57ba799b3b4" providerId="ADAL" clId="{629D3578-A028-44E6-B0AD-47CFBBBEF054}" dt="2022-09-24T11:19:48.958" v="514" actId="26606"/>
          <ac:spMkLst>
            <pc:docMk/>
            <pc:sldMk cId="3195789340" sldId="270"/>
            <ac:spMk id="20" creationId="{6EDCE5C8-BF06-4560-947E-C278071241B7}"/>
          </ac:spMkLst>
        </pc:spChg>
        <pc:spChg chg="add del">
          <ac:chgData name="Muhammad Mansoor" userId="af2c73ac-3ebc-4e9d-96cd-d57ba799b3b4" providerId="ADAL" clId="{629D3578-A028-44E6-B0AD-47CFBBBEF054}" dt="2022-09-24T11:19:48.958" v="514" actId="26606"/>
          <ac:spMkLst>
            <pc:docMk/>
            <pc:sldMk cId="3195789340" sldId="270"/>
            <ac:spMk id="24" creationId="{EF177991-0C3B-4122-AB91-00BA089B5A45}"/>
          </ac:spMkLst>
        </pc:spChg>
        <pc:spChg chg="add del">
          <ac:chgData name="Muhammad Mansoor" userId="af2c73ac-3ebc-4e9d-96cd-d57ba799b3b4" providerId="ADAL" clId="{629D3578-A028-44E6-B0AD-47CFBBBEF054}" dt="2022-09-24T11:19:48.958" v="514" actId="26606"/>
          <ac:spMkLst>
            <pc:docMk/>
            <pc:sldMk cId="3195789340" sldId="270"/>
            <ac:spMk id="26" creationId="{628835F9-198F-4A96-BF64-262FAD1E5AA5}"/>
          </ac:spMkLst>
        </pc:spChg>
        <pc:spChg chg="add del">
          <ac:chgData name="Muhammad Mansoor" userId="af2c73ac-3ebc-4e9d-96cd-d57ba799b3b4" providerId="ADAL" clId="{629D3578-A028-44E6-B0AD-47CFBBBEF054}" dt="2022-09-24T11:19:48.958" v="514" actId="26606"/>
          <ac:spMkLst>
            <pc:docMk/>
            <pc:sldMk cId="3195789340" sldId="270"/>
            <ac:spMk id="28" creationId="{0B48F305-14E4-4907-9C20-EAA8E95D3366}"/>
          </ac:spMkLst>
        </pc:spChg>
        <pc:spChg chg="add del">
          <ac:chgData name="Muhammad Mansoor" userId="af2c73ac-3ebc-4e9d-96cd-d57ba799b3b4" providerId="ADAL" clId="{629D3578-A028-44E6-B0AD-47CFBBBEF054}" dt="2022-09-24T11:19:48.958" v="514" actId="26606"/>
          <ac:spMkLst>
            <pc:docMk/>
            <pc:sldMk cId="3195789340" sldId="270"/>
            <ac:spMk id="30" creationId="{60465D16-3079-43DA-B7E7-598690743D71}"/>
          </ac:spMkLst>
        </pc:spChg>
        <pc:spChg chg="add del">
          <ac:chgData name="Muhammad Mansoor" userId="af2c73ac-3ebc-4e9d-96cd-d57ba799b3b4" providerId="ADAL" clId="{629D3578-A028-44E6-B0AD-47CFBBBEF054}" dt="2022-09-24T11:19:48.958" v="514" actId="26606"/>
          <ac:spMkLst>
            <pc:docMk/>
            <pc:sldMk cId="3195789340" sldId="270"/>
            <ac:spMk id="32" creationId="{50BD2166-8817-4385-9D91-5F543992A77A}"/>
          </ac:spMkLst>
        </pc:spChg>
        <pc:picChg chg="add mod">
          <ac:chgData name="Muhammad Mansoor" userId="af2c73ac-3ebc-4e9d-96cd-d57ba799b3b4" providerId="ADAL" clId="{629D3578-A028-44E6-B0AD-47CFBBBEF054}" dt="2022-09-24T11:21:04.488" v="527" actId="14100"/>
          <ac:picMkLst>
            <pc:docMk/>
            <pc:sldMk cId="3195789340" sldId="270"/>
            <ac:picMk id="5" creationId="{88979E8A-E126-55E6-283F-19D1499F446D}"/>
          </ac:picMkLst>
        </pc:picChg>
        <pc:picChg chg="add del">
          <ac:chgData name="Muhammad Mansoor" userId="af2c73ac-3ebc-4e9d-96cd-d57ba799b3b4" providerId="ADAL" clId="{629D3578-A028-44E6-B0AD-47CFBBBEF054}" dt="2022-09-24T11:19:48.958" v="514" actId="26606"/>
          <ac:picMkLst>
            <pc:docMk/>
            <pc:sldMk cId="3195789340" sldId="270"/>
            <ac:picMk id="10" creationId="{06FBDB6D-C867-4B7E-98CA-AAB660F0C6C9}"/>
          </ac:picMkLst>
        </pc:picChg>
        <pc:picChg chg="add del">
          <ac:chgData name="Muhammad Mansoor" userId="af2c73ac-3ebc-4e9d-96cd-d57ba799b3b4" providerId="ADAL" clId="{629D3578-A028-44E6-B0AD-47CFBBBEF054}" dt="2022-09-24T11:19:48.958" v="514" actId="26606"/>
          <ac:picMkLst>
            <pc:docMk/>
            <pc:sldMk cId="3195789340" sldId="270"/>
            <ac:picMk id="22" creationId="{375378EE-FE3D-4551-A94E-776CFE4D1FBA}"/>
          </ac:picMkLst>
        </pc:picChg>
      </pc:sldChg>
      <pc:sldChg chg="new del">
        <pc:chgData name="Muhammad Mansoor" userId="af2c73ac-3ebc-4e9d-96cd-d57ba799b3b4" providerId="ADAL" clId="{629D3578-A028-44E6-B0AD-47CFBBBEF054}" dt="2022-09-24T11:24:41.491" v="552" actId="47"/>
        <pc:sldMkLst>
          <pc:docMk/>
          <pc:sldMk cId="90269567" sldId="271"/>
        </pc:sldMkLst>
      </pc:sldChg>
      <pc:sldChg chg="modSp new mod ord">
        <pc:chgData name="Muhammad Mansoor" userId="af2c73ac-3ebc-4e9d-96cd-d57ba799b3b4" providerId="ADAL" clId="{629D3578-A028-44E6-B0AD-47CFBBBEF054}" dt="2022-09-24T11:55:04.566" v="1531" actId="1076"/>
        <pc:sldMkLst>
          <pc:docMk/>
          <pc:sldMk cId="3151716330" sldId="271"/>
        </pc:sldMkLst>
        <pc:spChg chg="mod">
          <ac:chgData name="Muhammad Mansoor" userId="af2c73ac-3ebc-4e9d-96cd-d57ba799b3b4" providerId="ADAL" clId="{629D3578-A028-44E6-B0AD-47CFBBBEF054}" dt="2022-09-24T11:37:06.272" v="1206" actId="20577"/>
          <ac:spMkLst>
            <pc:docMk/>
            <pc:sldMk cId="3151716330" sldId="271"/>
            <ac:spMk id="2" creationId="{594CADEF-B72A-7FCD-1D5C-E59430399B67}"/>
          </ac:spMkLst>
        </pc:spChg>
        <pc:spChg chg="mod">
          <ac:chgData name="Muhammad Mansoor" userId="af2c73ac-3ebc-4e9d-96cd-d57ba799b3b4" providerId="ADAL" clId="{629D3578-A028-44E6-B0AD-47CFBBBEF054}" dt="2022-09-24T11:55:04.566" v="1531" actId="1076"/>
          <ac:spMkLst>
            <pc:docMk/>
            <pc:sldMk cId="3151716330" sldId="271"/>
            <ac:spMk id="3" creationId="{78DBE144-99AA-A69D-6B67-D89EB39DB2C4}"/>
          </ac:spMkLst>
        </pc:spChg>
      </pc:sldChg>
      <pc:sldChg chg="addSp delSp modSp new mod">
        <pc:chgData name="Muhammad Mansoor" userId="af2c73ac-3ebc-4e9d-96cd-d57ba799b3b4" providerId="ADAL" clId="{629D3578-A028-44E6-B0AD-47CFBBBEF054}" dt="2022-09-24T11:54:27.145" v="1527" actId="113"/>
        <pc:sldMkLst>
          <pc:docMk/>
          <pc:sldMk cId="23734752" sldId="272"/>
        </pc:sldMkLst>
        <pc:spChg chg="mod">
          <ac:chgData name="Muhammad Mansoor" userId="af2c73ac-3ebc-4e9d-96cd-d57ba799b3b4" providerId="ADAL" clId="{629D3578-A028-44E6-B0AD-47CFBBBEF054}" dt="2022-09-24T11:54:27.145" v="1527" actId="113"/>
          <ac:spMkLst>
            <pc:docMk/>
            <pc:sldMk cId="23734752" sldId="272"/>
            <ac:spMk id="2" creationId="{28471122-FD7B-EDCB-B2C0-413B0019F9D5}"/>
          </ac:spMkLst>
        </pc:spChg>
        <pc:spChg chg="add del mod">
          <ac:chgData name="Muhammad Mansoor" userId="af2c73ac-3ebc-4e9d-96cd-d57ba799b3b4" providerId="ADAL" clId="{629D3578-A028-44E6-B0AD-47CFBBBEF054}" dt="2022-09-24T11:30:26.787" v="763" actId="14100"/>
          <ac:spMkLst>
            <pc:docMk/>
            <pc:sldMk cId="23734752" sldId="272"/>
            <ac:spMk id="3" creationId="{B6859530-B88A-E91F-F8C1-CED29FF4B042}"/>
          </ac:spMkLst>
        </pc:spChg>
        <pc:picChg chg="add del mod ord">
          <ac:chgData name="Muhammad Mansoor" userId="af2c73ac-3ebc-4e9d-96cd-d57ba799b3b4" providerId="ADAL" clId="{629D3578-A028-44E6-B0AD-47CFBBBEF054}" dt="2022-09-24T11:29:20.958" v="749" actId="22"/>
          <ac:picMkLst>
            <pc:docMk/>
            <pc:sldMk cId="23734752" sldId="272"/>
            <ac:picMk id="5" creationId="{365D0E5F-C8FE-5AC2-E886-216CBF4F26EB}"/>
          </ac:picMkLst>
        </pc:picChg>
      </pc:sldChg>
      <pc:sldChg chg="addSp delSp modSp new mod">
        <pc:chgData name="Muhammad Mansoor" userId="af2c73ac-3ebc-4e9d-96cd-d57ba799b3b4" providerId="ADAL" clId="{629D3578-A028-44E6-B0AD-47CFBBBEF054}" dt="2022-09-24T11:54:42.526" v="1529" actId="1076"/>
        <pc:sldMkLst>
          <pc:docMk/>
          <pc:sldMk cId="4085727450" sldId="273"/>
        </pc:sldMkLst>
        <pc:spChg chg="mod">
          <ac:chgData name="Muhammad Mansoor" userId="af2c73ac-3ebc-4e9d-96cd-d57ba799b3b4" providerId="ADAL" clId="{629D3578-A028-44E6-B0AD-47CFBBBEF054}" dt="2022-09-24T11:54:42.526" v="1529" actId="1076"/>
          <ac:spMkLst>
            <pc:docMk/>
            <pc:sldMk cId="4085727450" sldId="273"/>
            <ac:spMk id="2" creationId="{05EE5072-DDF2-CE04-DD17-9107153CA9DA}"/>
          </ac:spMkLst>
        </pc:spChg>
        <pc:spChg chg="del">
          <ac:chgData name="Muhammad Mansoor" userId="af2c73ac-3ebc-4e9d-96cd-d57ba799b3b4" providerId="ADAL" clId="{629D3578-A028-44E6-B0AD-47CFBBBEF054}" dt="2022-09-24T11:31:42.080" v="779"/>
          <ac:spMkLst>
            <pc:docMk/>
            <pc:sldMk cId="4085727450" sldId="273"/>
            <ac:spMk id="3" creationId="{E71FBF1C-B7DA-0CF2-B097-602F531FE1C5}"/>
          </ac:spMkLst>
        </pc:spChg>
        <pc:spChg chg="add">
          <ac:chgData name="Muhammad Mansoor" userId="af2c73ac-3ebc-4e9d-96cd-d57ba799b3b4" providerId="ADAL" clId="{629D3578-A028-44E6-B0AD-47CFBBBEF054}" dt="2022-09-24T11:31:42.080" v="779"/>
          <ac:spMkLst>
            <pc:docMk/>
            <pc:sldMk cId="4085727450" sldId="273"/>
            <ac:spMk id="5" creationId="{9AAE0AED-9B26-7D5E-9B05-616670512FC8}"/>
          </ac:spMkLst>
        </pc:spChg>
        <pc:graphicFrameChg chg="add mod modGraphic">
          <ac:chgData name="Muhammad Mansoor" userId="af2c73ac-3ebc-4e9d-96cd-d57ba799b3b4" providerId="ADAL" clId="{629D3578-A028-44E6-B0AD-47CFBBBEF054}" dt="2022-09-24T11:36:26.758" v="1200" actId="120"/>
          <ac:graphicFrameMkLst>
            <pc:docMk/>
            <pc:sldMk cId="4085727450" sldId="273"/>
            <ac:graphicFrameMk id="4" creationId="{6D8D0A51-37E6-9DC5-4F4A-9B9E43AA20AF}"/>
          </ac:graphicFrameMkLst>
        </pc:graphicFrameChg>
      </pc:sldChg>
      <pc:sldChg chg="modSp new mod">
        <pc:chgData name="Muhammad Mansoor" userId="af2c73ac-3ebc-4e9d-96cd-d57ba799b3b4" providerId="ADAL" clId="{629D3578-A028-44E6-B0AD-47CFBBBEF054}" dt="2022-09-24T11:40:31.420" v="1254" actId="20577"/>
        <pc:sldMkLst>
          <pc:docMk/>
          <pc:sldMk cId="578652649" sldId="274"/>
        </pc:sldMkLst>
        <pc:spChg chg="mod">
          <ac:chgData name="Muhammad Mansoor" userId="af2c73ac-3ebc-4e9d-96cd-d57ba799b3b4" providerId="ADAL" clId="{629D3578-A028-44E6-B0AD-47CFBBBEF054}" dt="2022-09-24T11:40:09.149" v="1249" actId="20577"/>
          <ac:spMkLst>
            <pc:docMk/>
            <pc:sldMk cId="578652649" sldId="274"/>
            <ac:spMk id="2" creationId="{0E06A249-A161-6785-D5A0-1FD7F71CC859}"/>
          </ac:spMkLst>
        </pc:spChg>
        <pc:spChg chg="mod">
          <ac:chgData name="Muhammad Mansoor" userId="af2c73ac-3ebc-4e9d-96cd-d57ba799b3b4" providerId="ADAL" clId="{629D3578-A028-44E6-B0AD-47CFBBBEF054}" dt="2022-09-24T11:40:31.420" v="1254" actId="20577"/>
          <ac:spMkLst>
            <pc:docMk/>
            <pc:sldMk cId="578652649" sldId="274"/>
            <ac:spMk id="3" creationId="{40E3B0F6-0DBB-2B7F-DD72-D31637B2D9D0}"/>
          </ac:spMkLst>
        </pc:spChg>
      </pc:sldChg>
      <pc:sldChg chg="modSp new mod">
        <pc:chgData name="Muhammad Mansoor" userId="af2c73ac-3ebc-4e9d-96cd-d57ba799b3b4" providerId="ADAL" clId="{629D3578-A028-44E6-B0AD-47CFBBBEF054}" dt="2022-09-24T11:42:14.599" v="1293" actId="255"/>
        <pc:sldMkLst>
          <pc:docMk/>
          <pc:sldMk cId="2475678356" sldId="275"/>
        </pc:sldMkLst>
        <pc:spChg chg="mod">
          <ac:chgData name="Muhammad Mansoor" userId="af2c73ac-3ebc-4e9d-96cd-d57ba799b3b4" providerId="ADAL" clId="{629D3578-A028-44E6-B0AD-47CFBBBEF054}" dt="2022-09-24T11:42:03.133" v="1291" actId="113"/>
          <ac:spMkLst>
            <pc:docMk/>
            <pc:sldMk cId="2475678356" sldId="275"/>
            <ac:spMk id="2" creationId="{9D96C2EC-3D7E-0FBE-F716-78203007E759}"/>
          </ac:spMkLst>
        </pc:spChg>
        <pc:spChg chg="mod">
          <ac:chgData name="Muhammad Mansoor" userId="af2c73ac-3ebc-4e9d-96cd-d57ba799b3b4" providerId="ADAL" clId="{629D3578-A028-44E6-B0AD-47CFBBBEF054}" dt="2022-09-24T11:42:14.599" v="1293" actId="255"/>
          <ac:spMkLst>
            <pc:docMk/>
            <pc:sldMk cId="2475678356" sldId="275"/>
            <ac:spMk id="3" creationId="{FEFF149D-9657-947B-E6F9-4B31113EA199}"/>
          </ac:spMkLst>
        </pc:spChg>
      </pc:sldChg>
      <pc:sldChg chg="modSp new mod">
        <pc:chgData name="Muhammad Mansoor" userId="af2c73ac-3ebc-4e9d-96cd-d57ba799b3b4" providerId="ADAL" clId="{629D3578-A028-44E6-B0AD-47CFBBBEF054}" dt="2022-09-24T11:43:31.999" v="1320" actId="20577"/>
        <pc:sldMkLst>
          <pc:docMk/>
          <pc:sldMk cId="2699219528" sldId="276"/>
        </pc:sldMkLst>
        <pc:spChg chg="mod">
          <ac:chgData name="Muhammad Mansoor" userId="af2c73ac-3ebc-4e9d-96cd-d57ba799b3b4" providerId="ADAL" clId="{629D3578-A028-44E6-B0AD-47CFBBBEF054}" dt="2022-09-24T11:43:31.999" v="1320" actId="20577"/>
          <ac:spMkLst>
            <pc:docMk/>
            <pc:sldMk cId="2699219528" sldId="276"/>
            <ac:spMk id="2" creationId="{B21F824B-D6ED-8642-82C0-A1DBAB34CBA7}"/>
          </ac:spMkLst>
        </pc:spChg>
        <pc:spChg chg="mod">
          <ac:chgData name="Muhammad Mansoor" userId="af2c73ac-3ebc-4e9d-96cd-d57ba799b3b4" providerId="ADAL" clId="{629D3578-A028-44E6-B0AD-47CFBBBEF054}" dt="2022-09-24T11:43:12.598" v="1316" actId="255"/>
          <ac:spMkLst>
            <pc:docMk/>
            <pc:sldMk cId="2699219528" sldId="276"/>
            <ac:spMk id="3" creationId="{0B08495D-BF5F-0213-F441-639039573269}"/>
          </ac:spMkLst>
        </pc:spChg>
      </pc:sldChg>
      <pc:sldChg chg="modSp new mod">
        <pc:chgData name="Muhammad Mansoor" userId="af2c73ac-3ebc-4e9d-96cd-d57ba799b3b4" providerId="ADAL" clId="{629D3578-A028-44E6-B0AD-47CFBBBEF054}" dt="2022-09-24T11:46:50.335" v="1377" actId="12"/>
        <pc:sldMkLst>
          <pc:docMk/>
          <pc:sldMk cId="3574557680" sldId="277"/>
        </pc:sldMkLst>
        <pc:spChg chg="mod">
          <ac:chgData name="Muhammad Mansoor" userId="af2c73ac-3ebc-4e9d-96cd-d57ba799b3b4" providerId="ADAL" clId="{629D3578-A028-44E6-B0AD-47CFBBBEF054}" dt="2022-09-24T11:45:18.591" v="1346" actId="20577"/>
          <ac:spMkLst>
            <pc:docMk/>
            <pc:sldMk cId="3574557680" sldId="277"/>
            <ac:spMk id="2" creationId="{069C1964-9FF5-801F-BE41-C3D96C76B20B}"/>
          </ac:spMkLst>
        </pc:spChg>
        <pc:spChg chg="mod">
          <ac:chgData name="Muhammad Mansoor" userId="af2c73ac-3ebc-4e9d-96cd-d57ba799b3b4" providerId="ADAL" clId="{629D3578-A028-44E6-B0AD-47CFBBBEF054}" dt="2022-09-24T11:46:50.335" v="1377" actId="12"/>
          <ac:spMkLst>
            <pc:docMk/>
            <pc:sldMk cId="3574557680" sldId="277"/>
            <ac:spMk id="3" creationId="{3B4CB201-B0F7-9069-6BFD-246CD4F6E2CA}"/>
          </ac:spMkLst>
        </pc:spChg>
      </pc:sldChg>
      <pc:sldChg chg="addSp delSp modSp new mod">
        <pc:chgData name="Muhammad Mansoor" userId="af2c73ac-3ebc-4e9d-96cd-d57ba799b3b4" providerId="ADAL" clId="{629D3578-A028-44E6-B0AD-47CFBBBEF054}" dt="2022-09-24T11:49:02.295" v="1428" actId="27636"/>
        <pc:sldMkLst>
          <pc:docMk/>
          <pc:sldMk cId="1678688308" sldId="278"/>
        </pc:sldMkLst>
        <pc:spChg chg="mod">
          <ac:chgData name="Muhammad Mansoor" userId="af2c73ac-3ebc-4e9d-96cd-d57ba799b3b4" providerId="ADAL" clId="{629D3578-A028-44E6-B0AD-47CFBBBEF054}" dt="2022-09-24T11:49:02.295" v="1428" actId="27636"/>
          <ac:spMkLst>
            <pc:docMk/>
            <pc:sldMk cId="1678688308" sldId="278"/>
            <ac:spMk id="2" creationId="{17E09A18-AD3C-A728-342C-B0690ECA1C4F}"/>
          </ac:spMkLst>
        </pc:spChg>
        <pc:spChg chg="del mod">
          <ac:chgData name="Muhammad Mansoor" userId="af2c73ac-3ebc-4e9d-96cd-d57ba799b3b4" providerId="ADAL" clId="{629D3578-A028-44E6-B0AD-47CFBBBEF054}" dt="2022-09-24T11:47:41.855" v="1391"/>
          <ac:spMkLst>
            <pc:docMk/>
            <pc:sldMk cId="1678688308" sldId="278"/>
            <ac:spMk id="3" creationId="{A78309A8-42F7-ED73-906F-4E6FB36BF31E}"/>
          </ac:spMkLst>
        </pc:spChg>
        <pc:spChg chg="add">
          <ac:chgData name="Muhammad Mansoor" userId="af2c73ac-3ebc-4e9d-96cd-d57ba799b3b4" providerId="ADAL" clId="{629D3578-A028-44E6-B0AD-47CFBBBEF054}" dt="2022-09-24T11:47:41.855" v="1391"/>
          <ac:spMkLst>
            <pc:docMk/>
            <pc:sldMk cId="1678688308" sldId="278"/>
            <ac:spMk id="5" creationId="{4FB7DB05-BE3C-88DD-9EBC-43F0060FF564}"/>
          </ac:spMkLst>
        </pc:spChg>
        <pc:graphicFrameChg chg="add mod">
          <ac:chgData name="Muhammad Mansoor" userId="af2c73ac-3ebc-4e9d-96cd-d57ba799b3b4" providerId="ADAL" clId="{629D3578-A028-44E6-B0AD-47CFBBBEF054}" dt="2022-09-24T11:48:15.036" v="1413" actId="1076"/>
          <ac:graphicFrameMkLst>
            <pc:docMk/>
            <pc:sldMk cId="1678688308" sldId="278"/>
            <ac:graphicFrameMk id="4" creationId="{D52177ED-0363-5A1C-0790-554685D346A8}"/>
          </ac:graphicFrameMkLst>
        </pc:graphicFrameChg>
      </pc:sldChg>
      <pc:sldChg chg="addSp delSp modSp new mod">
        <pc:chgData name="Muhammad Mansoor" userId="af2c73ac-3ebc-4e9d-96cd-d57ba799b3b4" providerId="ADAL" clId="{629D3578-A028-44E6-B0AD-47CFBBBEF054}" dt="2022-09-24T11:49:38.650" v="1451" actId="113"/>
        <pc:sldMkLst>
          <pc:docMk/>
          <pc:sldMk cId="3538612109" sldId="279"/>
        </pc:sldMkLst>
        <pc:spChg chg="mod">
          <ac:chgData name="Muhammad Mansoor" userId="af2c73ac-3ebc-4e9d-96cd-d57ba799b3b4" providerId="ADAL" clId="{629D3578-A028-44E6-B0AD-47CFBBBEF054}" dt="2022-09-24T11:49:38.650" v="1451" actId="113"/>
          <ac:spMkLst>
            <pc:docMk/>
            <pc:sldMk cId="3538612109" sldId="279"/>
            <ac:spMk id="2" creationId="{402859B2-E8F0-FBDE-E5EE-BBBD001DE453}"/>
          </ac:spMkLst>
        </pc:spChg>
        <pc:spChg chg="del">
          <ac:chgData name="Muhammad Mansoor" userId="af2c73ac-3ebc-4e9d-96cd-d57ba799b3b4" providerId="ADAL" clId="{629D3578-A028-44E6-B0AD-47CFBBBEF054}" dt="2022-09-24T11:49:08.505" v="1429"/>
          <ac:spMkLst>
            <pc:docMk/>
            <pc:sldMk cId="3538612109" sldId="279"/>
            <ac:spMk id="3" creationId="{244FB138-A743-8237-B371-A7509DDE4BB9}"/>
          </ac:spMkLst>
        </pc:spChg>
        <pc:spChg chg="add mod">
          <ac:chgData name="Muhammad Mansoor" userId="af2c73ac-3ebc-4e9d-96cd-d57ba799b3b4" providerId="ADAL" clId="{629D3578-A028-44E6-B0AD-47CFBBBEF054}" dt="2022-09-24T11:49:11.697" v="1430" actId="14100"/>
          <ac:spMkLst>
            <pc:docMk/>
            <pc:sldMk cId="3538612109" sldId="279"/>
            <ac:spMk id="5" creationId="{DD2F77D3-B1BD-D776-837A-4B912440D45E}"/>
          </ac:spMkLst>
        </pc:spChg>
        <pc:graphicFrameChg chg="add mod">
          <ac:chgData name="Muhammad Mansoor" userId="af2c73ac-3ebc-4e9d-96cd-d57ba799b3b4" providerId="ADAL" clId="{629D3578-A028-44E6-B0AD-47CFBBBEF054}" dt="2022-09-24T11:49:11.697" v="1430" actId="14100"/>
          <ac:graphicFrameMkLst>
            <pc:docMk/>
            <pc:sldMk cId="3538612109" sldId="279"/>
            <ac:graphicFrameMk id="4" creationId="{DCC96645-787B-F9D9-08A3-84BEB46A6AE6}"/>
          </ac:graphicFrameMkLst>
        </pc:graphicFrameChg>
      </pc:sldChg>
      <pc:sldChg chg="addSp delSp modSp new mod">
        <pc:chgData name="Muhammad Mansoor" userId="af2c73ac-3ebc-4e9d-96cd-d57ba799b3b4" providerId="ADAL" clId="{629D3578-A028-44E6-B0AD-47CFBBBEF054}" dt="2022-09-24T11:50:32.872" v="1478" actId="14100"/>
        <pc:sldMkLst>
          <pc:docMk/>
          <pc:sldMk cId="1318219993" sldId="280"/>
        </pc:sldMkLst>
        <pc:spChg chg="mod">
          <ac:chgData name="Muhammad Mansoor" userId="af2c73ac-3ebc-4e9d-96cd-d57ba799b3b4" providerId="ADAL" clId="{629D3578-A028-44E6-B0AD-47CFBBBEF054}" dt="2022-09-24T11:50:26.026" v="1477" actId="113"/>
          <ac:spMkLst>
            <pc:docMk/>
            <pc:sldMk cId="1318219993" sldId="280"/>
            <ac:spMk id="2" creationId="{1BB73797-753F-3268-CB25-1E8123F685E7}"/>
          </ac:spMkLst>
        </pc:spChg>
        <pc:spChg chg="del">
          <ac:chgData name="Muhammad Mansoor" userId="af2c73ac-3ebc-4e9d-96cd-d57ba799b3b4" providerId="ADAL" clId="{629D3578-A028-44E6-B0AD-47CFBBBEF054}" dt="2022-09-24T11:50:03.465" v="1453"/>
          <ac:spMkLst>
            <pc:docMk/>
            <pc:sldMk cId="1318219993" sldId="280"/>
            <ac:spMk id="3" creationId="{19DBC5F6-674B-FD3F-8CCE-DC55F195CA1A}"/>
          </ac:spMkLst>
        </pc:spChg>
        <pc:spChg chg="add mod">
          <ac:chgData name="Muhammad Mansoor" userId="af2c73ac-3ebc-4e9d-96cd-d57ba799b3b4" providerId="ADAL" clId="{629D3578-A028-44E6-B0AD-47CFBBBEF054}" dt="2022-09-24T11:50:08.654" v="1455" actId="1076"/>
          <ac:spMkLst>
            <pc:docMk/>
            <pc:sldMk cId="1318219993" sldId="280"/>
            <ac:spMk id="5" creationId="{DDF75475-6867-8F68-B2A0-7E9D02AB0EF3}"/>
          </ac:spMkLst>
        </pc:spChg>
        <pc:graphicFrameChg chg="add mod modGraphic">
          <ac:chgData name="Muhammad Mansoor" userId="af2c73ac-3ebc-4e9d-96cd-d57ba799b3b4" providerId="ADAL" clId="{629D3578-A028-44E6-B0AD-47CFBBBEF054}" dt="2022-09-24T11:50:32.872" v="1478" actId="14100"/>
          <ac:graphicFrameMkLst>
            <pc:docMk/>
            <pc:sldMk cId="1318219993" sldId="280"/>
            <ac:graphicFrameMk id="4" creationId="{4DE36409-6404-BC49-57D8-ADA364509A49}"/>
          </ac:graphicFrameMkLst>
        </pc:graphicFrameChg>
      </pc:sldChg>
      <pc:sldChg chg="addSp delSp modSp new mod">
        <pc:chgData name="Muhammad Mansoor" userId="af2c73ac-3ebc-4e9d-96cd-d57ba799b3b4" providerId="ADAL" clId="{629D3578-A028-44E6-B0AD-47CFBBBEF054}" dt="2022-09-24T11:52:20.815" v="1503" actId="255"/>
        <pc:sldMkLst>
          <pc:docMk/>
          <pc:sldMk cId="849315170" sldId="281"/>
        </pc:sldMkLst>
        <pc:spChg chg="mod">
          <ac:chgData name="Muhammad Mansoor" userId="af2c73ac-3ebc-4e9d-96cd-d57ba799b3b4" providerId="ADAL" clId="{629D3578-A028-44E6-B0AD-47CFBBBEF054}" dt="2022-09-24T11:52:20.815" v="1503" actId="255"/>
          <ac:spMkLst>
            <pc:docMk/>
            <pc:sldMk cId="849315170" sldId="281"/>
            <ac:spMk id="2" creationId="{D838CA7D-2C5D-E8D4-7541-3495A4EB7C50}"/>
          </ac:spMkLst>
        </pc:spChg>
        <pc:spChg chg="del">
          <ac:chgData name="Muhammad Mansoor" userId="af2c73ac-3ebc-4e9d-96cd-d57ba799b3b4" providerId="ADAL" clId="{629D3578-A028-44E6-B0AD-47CFBBBEF054}" dt="2022-09-24T11:51:25.959" v="1480"/>
          <ac:spMkLst>
            <pc:docMk/>
            <pc:sldMk cId="849315170" sldId="281"/>
            <ac:spMk id="3" creationId="{2E648F5B-66F5-B939-9747-1EFB953A5470}"/>
          </ac:spMkLst>
        </pc:spChg>
        <pc:spChg chg="add mod">
          <ac:chgData name="Muhammad Mansoor" userId="af2c73ac-3ebc-4e9d-96cd-d57ba799b3b4" providerId="ADAL" clId="{629D3578-A028-44E6-B0AD-47CFBBBEF054}" dt="2022-09-24T11:51:29.736" v="1481" actId="14100"/>
          <ac:spMkLst>
            <pc:docMk/>
            <pc:sldMk cId="849315170" sldId="281"/>
            <ac:spMk id="5" creationId="{AB2B7EF9-DECA-A0E5-BFA6-33A402D59A0D}"/>
          </ac:spMkLst>
        </pc:spChg>
        <pc:graphicFrameChg chg="add mod">
          <ac:chgData name="Muhammad Mansoor" userId="af2c73ac-3ebc-4e9d-96cd-d57ba799b3b4" providerId="ADAL" clId="{629D3578-A028-44E6-B0AD-47CFBBBEF054}" dt="2022-09-24T11:51:29.736" v="1481" actId="14100"/>
          <ac:graphicFrameMkLst>
            <pc:docMk/>
            <pc:sldMk cId="849315170" sldId="281"/>
            <ac:graphicFrameMk id="4" creationId="{42A2E41B-ABAD-74FB-63EF-7953B33A7589}"/>
          </ac:graphicFrameMkLst>
        </pc:graphicFrameChg>
      </pc:sldChg>
      <pc:sldChg chg="addSp modSp new mod">
        <pc:chgData name="Muhammad Mansoor" userId="af2c73ac-3ebc-4e9d-96cd-d57ba799b3b4" providerId="ADAL" clId="{629D3578-A028-44E6-B0AD-47CFBBBEF054}" dt="2022-09-24T11:53:18.154" v="1526" actId="113"/>
        <pc:sldMkLst>
          <pc:docMk/>
          <pc:sldMk cId="4137568321" sldId="282"/>
        </pc:sldMkLst>
        <pc:spChg chg="add mod">
          <ac:chgData name="Muhammad Mansoor" userId="af2c73ac-3ebc-4e9d-96cd-d57ba799b3b4" providerId="ADAL" clId="{629D3578-A028-44E6-B0AD-47CFBBBEF054}" dt="2022-09-24T11:53:18.154" v="1526" actId="113"/>
          <ac:spMkLst>
            <pc:docMk/>
            <pc:sldMk cId="4137568321" sldId="282"/>
            <ac:spMk id="2" creationId="{5D543D39-85E4-17E0-8D3F-7858594FA0A4}"/>
          </ac:spMkLst>
        </pc:spChg>
      </pc:sldChg>
      <pc:sldMasterChg chg="setBg">
        <pc:chgData name="Muhammad Mansoor" userId="af2c73ac-3ebc-4e9d-96cd-d57ba799b3b4" providerId="ADAL" clId="{629D3578-A028-44E6-B0AD-47CFBBBEF054}" dt="2022-09-24T10:38:31.319" v="38"/>
        <pc:sldMasterMkLst>
          <pc:docMk/>
          <pc:sldMasterMk cId="255851820" sldId="2147483724"/>
        </pc:sldMasterMkLst>
      </pc:sldMasterChg>
      <pc:sldMasterChg chg="setBg modSldLayout">
        <pc:chgData name="Muhammad Mansoor" userId="af2c73ac-3ebc-4e9d-96cd-d57ba799b3b4" providerId="ADAL" clId="{629D3578-A028-44E6-B0AD-47CFBBBEF054}" dt="2022-09-24T10:54:00.969" v="252"/>
        <pc:sldMasterMkLst>
          <pc:docMk/>
          <pc:sldMasterMk cId="4185852631" sldId="2147483743"/>
        </pc:sldMasterMkLst>
        <pc:sldLayoutChg chg="setBg">
          <pc:chgData name="Muhammad Mansoor" userId="af2c73ac-3ebc-4e9d-96cd-d57ba799b3b4" providerId="ADAL" clId="{629D3578-A028-44E6-B0AD-47CFBBBEF054}" dt="2022-09-24T10:54:00.969" v="252"/>
          <pc:sldLayoutMkLst>
            <pc:docMk/>
            <pc:sldMasterMk cId="4185852631" sldId="2147483743"/>
            <pc:sldLayoutMk cId="321877775" sldId="2147483744"/>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882742621" sldId="2147483745"/>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05288957" sldId="2147483746"/>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025760617" sldId="2147483747"/>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3237415372" sldId="2147483748"/>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714204886" sldId="2147483749"/>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3717371738" sldId="2147483750"/>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682513372" sldId="2147483751"/>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139164866" sldId="2147483752"/>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197453796" sldId="2147483753"/>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3362593143" sldId="2147483754"/>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1966120001" sldId="2147483755"/>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3832116384" sldId="2147483756"/>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1113465652" sldId="2147483757"/>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086517875" sldId="2147483758"/>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683366434" sldId="2147483759"/>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170631352" sldId="2147483760"/>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039485304" sldId="21474837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0672598"/>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368696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212499"/>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0932307"/>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8448369"/>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401799"/>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676382"/>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076998"/>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779704"/>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27588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3219148"/>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579615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404078"/>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3510843"/>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016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57677"/>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541426"/>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547420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42906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spd="med">
    <p:pull/>
  </p:transition>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70115"/>
            <a:ext cx="10969384" cy="1236963"/>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ATM management system</a:t>
            </a:r>
          </a:p>
        </p:txBody>
      </p:sp>
      <p:sp>
        <p:nvSpPr>
          <p:cNvPr id="3" name="Subtitle 2"/>
          <p:cNvSpPr>
            <a:spLocks noGrp="1"/>
          </p:cNvSpPr>
          <p:nvPr>
            <p:ph type="subTitle" idx="1"/>
          </p:nvPr>
        </p:nvSpPr>
        <p:spPr>
          <a:xfrm>
            <a:off x="2197461" y="3078691"/>
            <a:ext cx="6644641" cy="700618"/>
          </a:xfrm>
        </p:spPr>
        <p:txBody>
          <a:bodyPr>
            <a:normAutofit fontScale="62500" lnSpcReduction="20000"/>
          </a:bodyPr>
          <a:lstStyle/>
          <a:p>
            <a:pPr algn="l"/>
            <a:r>
              <a:rPr lang="en-US" sz="3200" b="1" dirty="0">
                <a:solidFill>
                  <a:schemeClr val="tx1"/>
                </a:solidFill>
                <a:latin typeface="Times New Roman" panose="02020603050405020304" pitchFamily="18" charset="0"/>
                <a:cs typeface="Times New Roman" panose="02020603050405020304" pitchFamily="18" charset="0"/>
              </a:rPr>
              <a:t>Presented by: engr. </a:t>
            </a:r>
            <a:r>
              <a:rPr lang="en-US" sz="3200" b="1" dirty="0" err="1">
                <a:solidFill>
                  <a:schemeClr val="tx1"/>
                </a:solidFill>
                <a:latin typeface="Times New Roman" panose="02020603050405020304" pitchFamily="18" charset="0"/>
                <a:cs typeface="Times New Roman" panose="02020603050405020304" pitchFamily="18" charset="0"/>
              </a:rPr>
              <a:t>muhammad</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mansoor</a:t>
            </a:r>
            <a:endParaRPr lang="en-US"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29761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37F9-504A-8613-15DE-B0056BC61F5C}"/>
              </a:ext>
            </a:extLst>
          </p:cNvPr>
          <p:cNvSpPr>
            <a:spLocks noGrp="1"/>
          </p:cNvSpPr>
          <p:nvPr>
            <p:ph type="title"/>
          </p:nvPr>
        </p:nvSpPr>
        <p:spPr>
          <a:xfrm>
            <a:off x="526775" y="0"/>
            <a:ext cx="10396882" cy="1151965"/>
          </a:xfrm>
        </p:spPr>
        <p:txBody>
          <a:bodyPr/>
          <a:lstStyle/>
          <a:p>
            <a:r>
              <a:rPr lang="en-US" dirty="0">
                <a:latin typeface="Times New Roman" panose="02020603050405020304" pitchFamily="18" charset="0"/>
                <a:cs typeface="Times New Roman" panose="02020603050405020304" pitchFamily="18" charset="0"/>
              </a:rPr>
              <a:t>User Stories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980B7CF-148B-7386-65A3-09B020B01863}"/>
              </a:ext>
            </a:extLst>
          </p:cNvPr>
          <p:cNvGraphicFramePr>
            <a:graphicFrameLocks noGrp="1"/>
          </p:cNvGraphicFramePr>
          <p:nvPr>
            <p:ph sz="quarter" idx="13"/>
            <p:extLst>
              <p:ext uri="{D42A27DB-BD31-4B8C-83A1-F6EECF244321}">
                <p14:modId xmlns:p14="http://schemas.microsoft.com/office/powerpoint/2010/main" val="2980385379"/>
              </p:ext>
            </p:extLst>
          </p:nvPr>
        </p:nvGraphicFramePr>
        <p:xfrm>
          <a:off x="659296" y="950567"/>
          <a:ext cx="10394948" cy="4137521"/>
        </p:xfrm>
        <a:graphic>
          <a:graphicData uri="http://schemas.openxmlformats.org/drawingml/2006/table">
            <a:tbl>
              <a:tblPr firstRow="1" bandRow="1">
                <a:tableStyleId>{5C22544A-7EE6-4342-B048-85BDC9FD1C3A}</a:tableStyleId>
              </a:tblPr>
              <a:tblGrid>
                <a:gridCol w="1328530">
                  <a:extLst>
                    <a:ext uri="{9D8B030D-6E8A-4147-A177-3AD203B41FA5}">
                      <a16:colId xmlns:a16="http://schemas.microsoft.com/office/drawing/2014/main" val="4085193904"/>
                    </a:ext>
                  </a:extLst>
                </a:gridCol>
                <a:gridCol w="1126435">
                  <a:extLst>
                    <a:ext uri="{9D8B030D-6E8A-4147-A177-3AD203B41FA5}">
                      <a16:colId xmlns:a16="http://schemas.microsoft.com/office/drawing/2014/main" val="3032931361"/>
                    </a:ext>
                  </a:extLst>
                </a:gridCol>
                <a:gridCol w="1864139">
                  <a:extLst>
                    <a:ext uri="{9D8B030D-6E8A-4147-A177-3AD203B41FA5}">
                      <a16:colId xmlns:a16="http://schemas.microsoft.com/office/drawing/2014/main" val="3994425534"/>
                    </a:ext>
                  </a:extLst>
                </a:gridCol>
                <a:gridCol w="6075844">
                  <a:extLst>
                    <a:ext uri="{9D8B030D-6E8A-4147-A177-3AD203B41FA5}">
                      <a16:colId xmlns:a16="http://schemas.microsoft.com/office/drawing/2014/main" val="1248321315"/>
                    </a:ext>
                  </a:extLst>
                </a:gridCol>
              </a:tblGrid>
              <a:tr h="206407">
                <a:tc>
                  <a:txBody>
                    <a:bodyPr/>
                    <a:lstStyle/>
                    <a:p>
                      <a:pPr marL="0" marR="0" algn="ctr">
                        <a:lnSpc>
                          <a:spcPct val="115000"/>
                        </a:lnSpc>
                        <a:spcBef>
                          <a:spcPts val="0"/>
                        </a:spcBef>
                        <a:spcAft>
                          <a:spcPts val="800"/>
                        </a:spcAft>
                      </a:pPr>
                      <a:r>
                        <a:rPr lang="en-US" sz="19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Story ID</a:t>
                      </a:r>
                      <a:endParaRPr lang="en-US" sz="19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800"/>
                        </a:spcAft>
                      </a:pPr>
                      <a:r>
                        <a:rPr lang="en-US" sz="19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9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gn="ctr">
                        <a:lnSpc>
                          <a:spcPct val="115000"/>
                        </a:lnSpc>
                        <a:spcBef>
                          <a:spcPts val="0"/>
                        </a:spcBef>
                        <a:spcAft>
                          <a:spcPts val="800"/>
                        </a:spcAft>
                      </a:pPr>
                      <a:r>
                        <a:rPr lang="en-US" sz="19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As</a:t>
                      </a:r>
                      <a:endParaRPr lang="en-US" sz="19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gn="ctr">
                        <a:lnSpc>
                          <a:spcPct val="115000"/>
                        </a:lnSpc>
                        <a:spcBef>
                          <a:spcPts val="0"/>
                        </a:spcBef>
                        <a:spcAft>
                          <a:spcPts val="800"/>
                        </a:spcAft>
                      </a:pPr>
                      <a:r>
                        <a:rPr lang="en-US" sz="190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Wants to</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gn="ctr">
                        <a:lnSpc>
                          <a:spcPct val="115000"/>
                        </a:lnSpc>
                        <a:spcBef>
                          <a:spcPts val="0"/>
                        </a:spcBef>
                        <a:spcAft>
                          <a:spcPts val="800"/>
                        </a:spcAft>
                      </a:pPr>
                      <a:r>
                        <a:rPr lang="en-US" sz="19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So that they can</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2646210462"/>
                  </a:ext>
                </a:extLst>
              </a:tr>
              <a:tr h="424603">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UT-06</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Customer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Pay bills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Avoid long queues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1686082237"/>
                  </a:ext>
                </a:extLst>
              </a:tr>
              <a:tr h="705254">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UT-07</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Customer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Transfer funds within same bank</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Transfer funds to other bank accounts within the same bank and avoid counters and deposit slip issues.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1215790762"/>
                  </a:ext>
                </a:extLst>
              </a:tr>
              <a:tr h="424603">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UT-08</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Customer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Transfer funds to other bank</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Transfer funds to other bank accounts and avoid counters and deposit slip issues.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907306630"/>
                  </a:ext>
                </a:extLst>
              </a:tr>
              <a:tr h="705254">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UT-09</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Customer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Login using biometric and pin</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Avoid debit cards.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1942959006"/>
                  </a:ext>
                </a:extLst>
              </a:tr>
              <a:tr h="739718">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UT-10</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Customer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Needs mini bank statement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their transaction history</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1952211129"/>
                  </a:ext>
                </a:extLst>
              </a:tr>
            </a:tbl>
          </a:graphicData>
        </a:graphic>
      </p:graphicFrame>
    </p:spTree>
    <p:extLst>
      <p:ext uri="{BB962C8B-B14F-4D97-AF65-F5344CB8AC3E}">
        <p14:creationId xmlns:p14="http://schemas.microsoft.com/office/powerpoint/2010/main" val="298888199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BD1C-1F3A-DD64-C45D-CE75CA72AA8A}"/>
              </a:ext>
            </a:extLst>
          </p:cNvPr>
          <p:cNvSpPr>
            <a:spLocks noGrp="1"/>
          </p:cNvSpPr>
          <p:nvPr>
            <p:ph type="title"/>
          </p:nvPr>
        </p:nvSpPr>
        <p:spPr>
          <a:xfrm>
            <a:off x="307492" y="0"/>
            <a:ext cx="10396882" cy="1151965"/>
          </a:xfrm>
        </p:spPr>
        <p:txBody>
          <a:bodyPr>
            <a:normAutofit/>
          </a:bodyPr>
          <a:lstStyle/>
          <a:p>
            <a:r>
              <a:rPr lang="en-US" sz="4400" b="1" dirty="0">
                <a:latin typeface="Times New Roman" panose="02020603050405020304" pitchFamily="18" charset="0"/>
                <a:cs typeface="Times New Roman" panose="02020603050405020304" pitchFamily="18" charset="0"/>
              </a:rPr>
              <a:t>Implemented functionalities:</a:t>
            </a:r>
          </a:p>
        </p:txBody>
      </p:sp>
      <p:sp>
        <p:nvSpPr>
          <p:cNvPr id="3" name="Content Placeholder 2"/>
          <p:cNvSpPr>
            <a:spLocks noGrp="1"/>
          </p:cNvSpPr>
          <p:nvPr>
            <p:ph sz="quarter" idx="13"/>
          </p:nvPr>
        </p:nvSpPr>
        <p:spPr>
          <a:xfrm>
            <a:off x="672737" y="1332412"/>
            <a:ext cx="10394707" cy="3153900"/>
          </a:xfrm>
        </p:spPr>
        <p:txBody>
          <a:bodyPr>
            <a:normAutofit/>
          </a:bodyPr>
          <a:lstStyle/>
          <a:p>
            <a:r>
              <a:rPr lang="en-US" dirty="0">
                <a:latin typeface="Times New Roman" panose="02020603050405020304" pitchFamily="18" charset="0"/>
                <a:cs typeface="Times New Roman" panose="02020603050405020304" pitchFamily="18" charset="0"/>
              </a:rPr>
              <a:t>Login with credentials</a:t>
            </a:r>
          </a:p>
          <a:p>
            <a:r>
              <a:rPr lang="en-US" dirty="0">
                <a:latin typeface="Times New Roman" panose="02020603050405020304" pitchFamily="18" charset="0"/>
                <a:cs typeface="Times New Roman" panose="02020603050405020304" pitchFamily="18" charset="0"/>
              </a:rPr>
              <a:t>Balance inquiry at Same Bank’s ATM</a:t>
            </a:r>
          </a:p>
          <a:p>
            <a:r>
              <a:rPr lang="en-US" dirty="0">
                <a:latin typeface="Times New Roman" panose="02020603050405020304" pitchFamily="18" charset="0"/>
                <a:cs typeface="Times New Roman" panose="02020603050405020304" pitchFamily="18" charset="0"/>
              </a:rPr>
              <a:t>Cash Withdrawal at same Bank’s ATM </a:t>
            </a:r>
          </a:p>
          <a:p>
            <a:r>
              <a:rPr lang="en-US" dirty="0">
                <a:latin typeface="Times New Roman" panose="02020603050405020304" pitchFamily="18" charset="0"/>
                <a:cs typeface="Times New Roman" panose="02020603050405020304" pitchFamily="18" charset="0"/>
              </a:rPr>
              <a:t>Cash Deposit at same Branch </a:t>
            </a:r>
          </a:p>
          <a:p>
            <a:r>
              <a:rPr lang="en-US" dirty="0">
                <a:latin typeface="Times New Roman" panose="02020603050405020304" pitchFamily="18" charset="0"/>
                <a:cs typeface="Times New Roman" panose="02020603050405020304" pitchFamily="18" charset="0"/>
              </a:rPr>
              <a:t>Update Pin at same branch</a:t>
            </a:r>
          </a:p>
          <a:p>
            <a:r>
              <a:rPr lang="en-US" dirty="0">
                <a:latin typeface="Times New Roman" panose="02020603050405020304" pitchFamily="18" charset="0"/>
                <a:cs typeface="Times New Roman" panose="02020603050405020304" pitchFamily="18" charset="0"/>
              </a:rPr>
              <a:t>Transaction List</a:t>
            </a:r>
          </a:p>
        </p:txBody>
      </p:sp>
    </p:spTree>
    <p:extLst>
      <p:ext uri="{BB962C8B-B14F-4D97-AF65-F5344CB8AC3E}">
        <p14:creationId xmlns:p14="http://schemas.microsoft.com/office/powerpoint/2010/main" val="319578934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6" y="206383"/>
            <a:ext cx="10396882" cy="606417"/>
          </a:xfrm>
        </p:spPr>
        <p:txBody>
          <a:bodyPr>
            <a:normAutofit fontScale="90000"/>
          </a:bodyPr>
          <a:lstStyle/>
          <a:p>
            <a:r>
              <a:rPr lang="en-US" sz="4800" b="1" dirty="0">
                <a:latin typeface="Times New Roman" panose="02020603050405020304" pitchFamily="18" charset="0"/>
                <a:cs typeface="Times New Roman" panose="02020603050405020304" pitchFamily="18" charset="0"/>
              </a:rPr>
              <a:t>Test cases:</a:t>
            </a:r>
          </a:p>
        </p:txBody>
      </p:sp>
      <p:sp>
        <p:nvSpPr>
          <p:cNvPr id="3" name="Content Placeholder 2"/>
          <p:cNvSpPr>
            <a:spLocks noGrp="1"/>
          </p:cNvSpPr>
          <p:nvPr>
            <p:ph sz="quarter" idx="13"/>
          </p:nvPr>
        </p:nvSpPr>
        <p:spPr>
          <a:xfrm>
            <a:off x="685801" y="1103086"/>
            <a:ext cx="10394707" cy="4425595"/>
          </a:xfrm>
        </p:spPr>
        <p:txBody>
          <a:bodyPr>
            <a:noAutofit/>
          </a:bodyPr>
          <a:lstStyle/>
          <a:p>
            <a:r>
              <a:rPr lang="en-US" sz="1900" cap="none" dirty="0">
                <a:latin typeface="Times New Roman" panose="02020603050405020304" pitchFamily="18" charset="0"/>
                <a:cs typeface="Times New Roman" panose="02020603050405020304" pitchFamily="18" charset="0"/>
              </a:rPr>
              <a:t>Login with correct credentials(Card Number and Pin)</a:t>
            </a:r>
          </a:p>
          <a:p>
            <a:r>
              <a:rPr lang="en-US" sz="1900" cap="none" dirty="0">
                <a:latin typeface="Times New Roman" panose="02020603050405020304" pitchFamily="18" charset="0"/>
                <a:cs typeface="Times New Roman" panose="02020603050405020304" pitchFamily="18" charset="0"/>
              </a:rPr>
              <a:t>Login with incorrect credentials </a:t>
            </a:r>
          </a:p>
          <a:p>
            <a:r>
              <a:rPr lang="en-US" sz="1900" cap="none" dirty="0">
                <a:latin typeface="Times New Roman" panose="02020603050405020304" pitchFamily="18" charset="0"/>
                <a:cs typeface="Times New Roman" panose="02020603050405020304" pitchFamily="18" charset="0"/>
              </a:rPr>
              <a:t>Balance Check</a:t>
            </a:r>
          </a:p>
          <a:p>
            <a:r>
              <a:rPr lang="en-US" sz="1900" cap="none" dirty="0">
                <a:latin typeface="Times New Roman" panose="02020603050405020304" pitchFamily="18" charset="0"/>
                <a:cs typeface="Times New Roman" panose="02020603050405020304" pitchFamily="18" charset="0"/>
              </a:rPr>
              <a:t>Cash Withdrawal beyond limits</a:t>
            </a:r>
          </a:p>
          <a:p>
            <a:r>
              <a:rPr lang="en-US" sz="1900" cap="none" dirty="0">
                <a:latin typeface="Times New Roman" panose="02020603050405020304" pitchFamily="18" charset="0"/>
                <a:cs typeface="Times New Roman" panose="02020603050405020304" pitchFamily="18" charset="0"/>
              </a:rPr>
              <a:t>Cash withdrawal within limits</a:t>
            </a:r>
          </a:p>
          <a:p>
            <a:r>
              <a:rPr lang="en-US" sz="1900" cap="none" dirty="0">
                <a:latin typeface="Times New Roman" panose="02020603050405020304" pitchFamily="18" charset="0"/>
                <a:cs typeface="Times New Roman" panose="02020603050405020304" pitchFamily="18" charset="0"/>
              </a:rPr>
              <a:t>Cash Deposit Beyond Limits</a:t>
            </a:r>
          </a:p>
          <a:p>
            <a:r>
              <a:rPr lang="en-US" sz="1900" cap="none" dirty="0">
                <a:latin typeface="Times New Roman" panose="02020603050405020304" pitchFamily="18" charset="0"/>
                <a:cs typeface="Times New Roman" panose="02020603050405020304" pitchFamily="18" charset="0"/>
              </a:rPr>
              <a:t>Cash Deposit within limits</a:t>
            </a:r>
          </a:p>
          <a:p>
            <a:r>
              <a:rPr lang="en-US" sz="1900" cap="none" dirty="0">
                <a:latin typeface="Times New Roman" panose="02020603050405020304" pitchFamily="18" charset="0"/>
                <a:cs typeface="Times New Roman" panose="02020603050405020304" pitchFamily="18" charset="0"/>
              </a:rPr>
              <a:t>Update Pin  by a new pin</a:t>
            </a:r>
          </a:p>
          <a:p>
            <a:r>
              <a:rPr lang="en-US" sz="1900" cap="none" dirty="0">
                <a:latin typeface="Times New Roman" panose="02020603050405020304" pitchFamily="18" charset="0"/>
                <a:cs typeface="Times New Roman" panose="02020603050405020304" pitchFamily="18" charset="0"/>
              </a:rPr>
              <a:t>Update Pin with existing pin</a:t>
            </a:r>
          </a:p>
          <a:p>
            <a:r>
              <a:rPr lang="en-US" sz="1900" cap="none" dirty="0">
                <a:latin typeface="Times New Roman" panose="02020603050405020304" pitchFamily="18" charset="0"/>
                <a:cs typeface="Times New Roman" panose="02020603050405020304" pitchFamily="18" charset="0"/>
              </a:rPr>
              <a:t>Implementing any of the test case without Login</a:t>
            </a:r>
          </a:p>
          <a:p>
            <a:endParaRPr lang="en-US" sz="1900" dirty="0"/>
          </a:p>
        </p:txBody>
      </p:sp>
    </p:spTree>
    <p:extLst>
      <p:ext uri="{BB962C8B-B14F-4D97-AF65-F5344CB8AC3E}">
        <p14:creationId xmlns:p14="http://schemas.microsoft.com/office/powerpoint/2010/main" val="183067010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71FD-53A6-700C-B126-3646B33A6E89}"/>
              </a:ext>
            </a:extLst>
          </p:cNvPr>
          <p:cNvSpPr>
            <a:spLocks noGrp="1"/>
          </p:cNvSpPr>
          <p:nvPr>
            <p:ph type="title"/>
          </p:nvPr>
        </p:nvSpPr>
        <p:spPr>
          <a:xfrm>
            <a:off x="685801" y="685800"/>
            <a:ext cx="10396882" cy="797615"/>
          </a:xfrm>
        </p:spPr>
        <p:txBody>
          <a:bodyPr>
            <a:normAutofit fontScale="90000"/>
          </a:bodyPr>
          <a:lstStyle/>
          <a:p>
            <a:r>
              <a:rPr lang="en-US" dirty="0">
                <a:latin typeface="Times New Roman" panose="02020603050405020304" pitchFamily="18" charset="0"/>
                <a:cs typeface="Times New Roman" panose="02020603050405020304" pitchFamily="18" charset="0"/>
              </a:rPr>
              <a:t>Tools Used:</a:t>
            </a:r>
            <a:endParaRPr lang="en-CA"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0028C7-FB80-F9DC-C31F-786E6FB3D82F}"/>
              </a:ext>
            </a:extLst>
          </p:cNvPr>
          <p:cNvSpPr>
            <a:spLocks noGrp="1"/>
          </p:cNvSpPr>
          <p:nvPr>
            <p:ph sz="quarter" idx="13"/>
          </p:nvPr>
        </p:nvSpPr>
        <p:spPr>
          <a:xfrm>
            <a:off x="685800" y="2063396"/>
            <a:ext cx="5088714" cy="2784375"/>
          </a:xfrm>
        </p:spPr>
        <p:txBody>
          <a:bodyPr>
            <a:normAutofit lnSpcReduction="10000"/>
          </a:bodyPr>
          <a:lstStyle/>
          <a:p>
            <a:r>
              <a:rPr lang="en-US" cap="none" dirty="0">
                <a:latin typeface="Times New Roman" panose="02020603050405020304" pitchFamily="18" charset="0"/>
                <a:cs typeface="Times New Roman" panose="02020603050405020304" pitchFamily="18" charset="0"/>
              </a:rPr>
              <a:t>JAVA</a:t>
            </a:r>
            <a:endParaRPr lang="en-CA" cap="none" dirty="0">
              <a:latin typeface="Times New Roman" panose="02020603050405020304" pitchFamily="18" charset="0"/>
              <a:cs typeface="Times New Roman" panose="02020603050405020304" pitchFamily="18" charset="0"/>
            </a:endParaRPr>
          </a:p>
          <a:p>
            <a:r>
              <a:rPr lang="en-CA" cap="none" dirty="0">
                <a:latin typeface="Times New Roman" panose="02020603050405020304" pitchFamily="18" charset="0"/>
                <a:cs typeface="Times New Roman" panose="02020603050405020304" pitchFamily="18" charset="0"/>
              </a:rPr>
              <a:t>MySQL</a:t>
            </a:r>
          </a:p>
          <a:p>
            <a:r>
              <a:rPr lang="en-CA" cap="none" dirty="0">
                <a:latin typeface="Times New Roman" panose="02020603050405020304" pitchFamily="18" charset="0"/>
                <a:cs typeface="Times New Roman" panose="02020603050405020304" pitchFamily="18" charset="0"/>
              </a:rPr>
              <a:t>Spring Boot</a:t>
            </a:r>
          </a:p>
          <a:p>
            <a:r>
              <a:rPr lang="en-CA" cap="none" dirty="0">
                <a:latin typeface="Times New Roman" panose="02020603050405020304" pitchFamily="18" charset="0"/>
                <a:cs typeface="Times New Roman" panose="02020603050405020304" pitchFamily="18" charset="0"/>
              </a:rPr>
              <a:t>JPA &amp; Hibernate</a:t>
            </a:r>
          </a:p>
          <a:p>
            <a:r>
              <a:rPr lang="en-CA" cap="none" dirty="0">
                <a:latin typeface="Times New Roman" panose="02020603050405020304" pitchFamily="18" charset="0"/>
                <a:cs typeface="Times New Roman" panose="02020603050405020304" pitchFamily="18" charset="0"/>
              </a:rPr>
              <a:t>Spring security</a:t>
            </a:r>
          </a:p>
          <a:p>
            <a:r>
              <a:rPr lang="en-CA" cap="none" dirty="0">
                <a:latin typeface="Times New Roman" panose="02020603050405020304" pitchFamily="18" charset="0"/>
                <a:cs typeface="Times New Roman" panose="02020603050405020304" pitchFamily="18" charset="0"/>
              </a:rPr>
              <a:t>Swagger </a:t>
            </a:r>
          </a:p>
        </p:txBody>
      </p:sp>
      <p:sp>
        <p:nvSpPr>
          <p:cNvPr id="4" name="Content Placeholder 3">
            <a:extLst>
              <a:ext uri="{FF2B5EF4-FFF2-40B4-BE49-F238E27FC236}">
                <a16:creationId xmlns:a16="http://schemas.microsoft.com/office/drawing/2014/main" id="{06421972-CD2E-4A3F-673F-114B6844192A}"/>
              </a:ext>
            </a:extLst>
          </p:cNvPr>
          <p:cNvSpPr>
            <a:spLocks noGrp="1"/>
          </p:cNvSpPr>
          <p:nvPr>
            <p:ph sz="quarter" idx="14"/>
          </p:nvPr>
        </p:nvSpPr>
        <p:spPr>
          <a:xfrm>
            <a:off x="5993971" y="2063396"/>
            <a:ext cx="5086538" cy="2784375"/>
          </a:xfrm>
        </p:spPr>
        <p:txBody>
          <a:bodyPr>
            <a:normAutofit lnSpcReduction="10000"/>
          </a:bodyPr>
          <a:lstStyle/>
          <a:p>
            <a:r>
              <a:rPr lang="en-US" sz="1900" cap="none" dirty="0">
                <a:latin typeface="Times New Roman" panose="02020603050405020304" pitchFamily="18" charset="0"/>
                <a:cs typeface="Times New Roman" panose="02020603050405020304" pitchFamily="18" charset="0"/>
              </a:rPr>
              <a:t>Postman</a:t>
            </a:r>
          </a:p>
          <a:p>
            <a:r>
              <a:rPr lang="en-US" sz="1900" cap="none" dirty="0">
                <a:latin typeface="Times New Roman" panose="02020603050405020304" pitchFamily="18" charset="0"/>
                <a:cs typeface="Times New Roman" panose="02020603050405020304" pitchFamily="18" charset="0"/>
              </a:rPr>
              <a:t>REST API </a:t>
            </a:r>
          </a:p>
          <a:p>
            <a:r>
              <a:rPr lang="en-CA" sz="1900" cap="none" dirty="0">
                <a:latin typeface="Times New Roman" panose="02020603050405020304" pitchFamily="18" charset="0"/>
                <a:cs typeface="Times New Roman" panose="02020603050405020304" pitchFamily="18" charset="0"/>
              </a:rPr>
              <a:t>Junit testing</a:t>
            </a:r>
          </a:p>
          <a:p>
            <a:r>
              <a:rPr lang="en-CA" sz="1900" cap="none" dirty="0">
                <a:latin typeface="Times New Roman" panose="02020603050405020304" pitchFamily="18" charset="0"/>
                <a:cs typeface="Times New Roman" panose="02020603050405020304" pitchFamily="18" charset="0"/>
              </a:rPr>
              <a:t>IntelliJ Idea Ultimate</a:t>
            </a:r>
          </a:p>
          <a:p>
            <a:r>
              <a:rPr lang="en-CA" sz="1900" cap="none" dirty="0">
                <a:latin typeface="Times New Roman" panose="02020603050405020304" pitchFamily="18" charset="0"/>
                <a:cs typeface="Times New Roman" panose="02020603050405020304" pitchFamily="18" charset="0"/>
              </a:rPr>
              <a:t>MySQL work bench</a:t>
            </a:r>
            <a:endParaRPr lang="en-US" sz="1900" cap="none" dirty="0">
              <a:latin typeface="Times New Roman" panose="02020603050405020304" pitchFamily="18" charset="0"/>
              <a:cs typeface="Times New Roman" panose="02020603050405020304" pitchFamily="18" charset="0"/>
            </a:endParaRPr>
          </a:p>
          <a:p>
            <a:r>
              <a:rPr lang="en-CA" sz="1900" cap="none" dirty="0">
                <a:latin typeface="Times New Roman" panose="02020603050405020304" pitchFamily="18" charset="0"/>
                <a:cs typeface="Times New Roman" panose="02020603050405020304" pitchFamily="18" charset="0"/>
              </a:rPr>
              <a:t>Thymleaf</a:t>
            </a:r>
          </a:p>
          <a:p>
            <a:endParaRPr lang="en-CA" dirty="0"/>
          </a:p>
        </p:txBody>
      </p:sp>
    </p:spTree>
    <p:extLst>
      <p:ext uri="{BB962C8B-B14F-4D97-AF65-F5344CB8AC3E}">
        <p14:creationId xmlns:p14="http://schemas.microsoft.com/office/powerpoint/2010/main" val="17443399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5190-5DAF-D76F-D55F-22EAC8228248}"/>
              </a:ext>
            </a:extLst>
          </p:cNvPr>
          <p:cNvSpPr>
            <a:spLocks noGrp="1"/>
          </p:cNvSpPr>
          <p:nvPr>
            <p:ph type="title"/>
          </p:nvPr>
        </p:nvSpPr>
        <p:spPr/>
        <p:txBody>
          <a:bodyPr/>
          <a:lstStyle/>
          <a:p>
            <a:r>
              <a:rPr lang="en-US" dirty="0"/>
              <a:t>Requirement </a:t>
            </a:r>
            <a:r>
              <a:rPr lang="en-US"/>
              <a:t>Traceability matrix</a:t>
            </a:r>
            <a:endParaRPr lang="en-CA"/>
          </a:p>
        </p:txBody>
      </p:sp>
      <p:sp>
        <p:nvSpPr>
          <p:cNvPr id="3" name="Content Placeholder 2">
            <a:extLst>
              <a:ext uri="{FF2B5EF4-FFF2-40B4-BE49-F238E27FC236}">
                <a16:creationId xmlns:a16="http://schemas.microsoft.com/office/drawing/2014/main" id="{38F1F5DB-8F0F-EFD3-5E10-50A4153CCE5C}"/>
              </a:ext>
            </a:extLst>
          </p:cNvPr>
          <p:cNvSpPr>
            <a:spLocks noGrp="1"/>
          </p:cNvSpPr>
          <p:nvPr>
            <p:ph sz="quarter" idx="13"/>
          </p:nvPr>
        </p:nvSpPr>
        <p:spPr/>
        <p:txBody>
          <a:bodyPr/>
          <a:lstStyle/>
          <a:p>
            <a:endParaRPr lang="en-CA"/>
          </a:p>
        </p:txBody>
      </p:sp>
      <p:sp>
        <p:nvSpPr>
          <p:cNvPr id="4" name="Content Placeholder 3">
            <a:extLst>
              <a:ext uri="{FF2B5EF4-FFF2-40B4-BE49-F238E27FC236}">
                <a16:creationId xmlns:a16="http://schemas.microsoft.com/office/drawing/2014/main" id="{80E1E76D-A77B-635F-DB34-D8006D4071A3}"/>
              </a:ext>
            </a:extLst>
          </p:cNvPr>
          <p:cNvSpPr>
            <a:spLocks noGrp="1"/>
          </p:cNvSpPr>
          <p:nvPr>
            <p:ph sz="quarter" idx="14"/>
          </p:nvPr>
        </p:nvSpPr>
        <p:spPr/>
        <p:txBody>
          <a:bodyPr/>
          <a:lstStyle/>
          <a:p>
            <a:endParaRPr lang="en-CA"/>
          </a:p>
        </p:txBody>
      </p:sp>
    </p:spTree>
    <p:extLst>
      <p:ext uri="{BB962C8B-B14F-4D97-AF65-F5344CB8AC3E}">
        <p14:creationId xmlns:p14="http://schemas.microsoft.com/office/powerpoint/2010/main" val="360897134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73297-13FF-0CC2-2619-DCF9CE9E2EFB}"/>
              </a:ext>
            </a:extLst>
          </p:cNvPr>
          <p:cNvSpPr>
            <a:spLocks noGrp="1"/>
          </p:cNvSpPr>
          <p:nvPr>
            <p:ph type="title"/>
          </p:nvPr>
        </p:nvSpPr>
        <p:spPr>
          <a:xfrm>
            <a:off x="685800" y="109024"/>
            <a:ext cx="10396882" cy="622495"/>
          </a:xfrm>
        </p:spPr>
        <p:txBody>
          <a:bodyPr>
            <a:normAutofit fontScale="90000"/>
          </a:bodyPr>
          <a:lstStyle/>
          <a:p>
            <a:r>
              <a:rPr lang="en-US" sz="4400" dirty="0">
                <a:latin typeface="Times New Roman" panose="02020603050405020304" pitchFamily="18" charset="0"/>
                <a:cs typeface="Times New Roman" panose="02020603050405020304" pitchFamily="18" charset="0"/>
              </a:rPr>
              <a:t>ERD Diagram for Relations:</a:t>
            </a:r>
            <a:endParaRPr lang="en-CA" sz="4400" dirty="0">
              <a:latin typeface="Times New Roman" panose="02020603050405020304" pitchFamily="18" charset="0"/>
              <a:cs typeface="Times New Roman" panose="02020603050405020304" pitchFamily="18" charset="0"/>
            </a:endParaRPr>
          </a:p>
        </p:txBody>
      </p:sp>
      <p:pic>
        <p:nvPicPr>
          <p:cNvPr id="8" name="Content Placeholder 7" descr="Diagram&#10;&#10;Description automatically generated">
            <a:extLst>
              <a:ext uri="{FF2B5EF4-FFF2-40B4-BE49-F238E27FC236}">
                <a16:creationId xmlns:a16="http://schemas.microsoft.com/office/drawing/2014/main" id="{90E47F76-3785-44E6-5323-4D431C949BCF}"/>
              </a:ext>
            </a:extLst>
          </p:cNvPr>
          <p:cNvPicPr>
            <a:picLocks noGrp="1" noChangeAspect="1"/>
          </p:cNvPicPr>
          <p:nvPr>
            <p:ph sz="quarter" idx="13"/>
          </p:nvPr>
        </p:nvPicPr>
        <p:blipFill>
          <a:blip r:embed="rId2"/>
          <a:stretch>
            <a:fillRect/>
          </a:stretch>
        </p:blipFill>
        <p:spPr>
          <a:xfrm>
            <a:off x="685800" y="731519"/>
            <a:ext cx="10396882" cy="4811151"/>
          </a:xfrm>
        </p:spPr>
      </p:pic>
    </p:spTree>
    <p:extLst>
      <p:ext uri="{BB962C8B-B14F-4D97-AF65-F5344CB8AC3E}">
        <p14:creationId xmlns:p14="http://schemas.microsoft.com/office/powerpoint/2010/main" val="419410949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11" descr="Pipette filling tray with sample">
            <a:extLst>
              <a:ext uri="{FF2B5EF4-FFF2-40B4-BE49-F238E27FC236}">
                <a16:creationId xmlns:a16="http://schemas.microsoft.com/office/drawing/2014/main" id="{EB290EEF-303E-918F-C821-4153405C4512}"/>
              </a:ext>
            </a:extLst>
          </p:cNvPr>
          <p:cNvPicPr>
            <a:picLocks noChangeAspect="1"/>
          </p:cNvPicPr>
          <p:nvPr/>
        </p:nvPicPr>
        <p:blipFill rotWithShape="1">
          <a:blip r:embed="rId2">
            <a:duotone>
              <a:schemeClr val="bg2">
                <a:shade val="45000"/>
                <a:satMod val="135000"/>
              </a:schemeClr>
              <a:prstClr val="white"/>
            </a:duotone>
            <a:alphaModFix amt="40000"/>
          </a:blip>
          <a:srcRect t="13390" b="2341"/>
          <a:stretch/>
        </p:blipFill>
        <p:spPr>
          <a:xfrm>
            <a:off x="20" y="10"/>
            <a:ext cx="12191980" cy="6857990"/>
          </a:xfrm>
          <a:prstGeom prst="rect">
            <a:avLst/>
          </a:prstGeom>
        </p:spPr>
      </p:pic>
      <p:sp>
        <p:nvSpPr>
          <p:cNvPr id="9" name="Title 8">
            <a:extLst>
              <a:ext uri="{FF2B5EF4-FFF2-40B4-BE49-F238E27FC236}">
                <a16:creationId xmlns:a16="http://schemas.microsoft.com/office/drawing/2014/main" id="{FF3E9CAA-0B18-AEB8-BC46-C991B5E990CF}"/>
              </a:ext>
            </a:extLst>
          </p:cNvPr>
          <p:cNvSpPr>
            <a:spLocks noGrp="1"/>
          </p:cNvSpPr>
          <p:nvPr>
            <p:ph type="title"/>
          </p:nvPr>
        </p:nvSpPr>
        <p:spPr>
          <a:xfrm>
            <a:off x="1287694" y="1966816"/>
            <a:ext cx="9733231" cy="2481507"/>
          </a:xfrm>
        </p:spPr>
        <p:txBody>
          <a:bodyPr vert="horz" lIns="91440" tIns="45720" rIns="91440" bIns="45720" rtlCol="0" anchor="ctr">
            <a:normAutofit/>
          </a:bodyPr>
          <a:lstStyle/>
          <a:p>
            <a:r>
              <a:rPr lang="en-US" sz="8000">
                <a:solidFill>
                  <a:schemeClr val="tx1"/>
                </a:solidFill>
              </a:rPr>
              <a:t>Implementing Test Cases:</a:t>
            </a:r>
          </a:p>
        </p:txBody>
      </p:sp>
    </p:spTree>
    <p:extLst>
      <p:ext uri="{BB962C8B-B14F-4D97-AF65-F5344CB8AC3E}">
        <p14:creationId xmlns:p14="http://schemas.microsoft.com/office/powerpoint/2010/main" val="1806141374"/>
      </p:ext>
    </p:extLst>
  </p:cSld>
  <p:clrMapOvr>
    <a:overrideClrMapping bg1="dk1" tx1="lt1" bg2="dk2" tx2="lt2" accent1="accent1" accent2="accent2" accent3="accent3" accent4="accent4" accent5="accent5" accent6="accent6" hlink="hlink" folHlink="folHlink"/>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5">
            <a:extLst>
              <a:ext uri="{FF2B5EF4-FFF2-40B4-BE49-F238E27FC236}">
                <a16:creationId xmlns:a16="http://schemas.microsoft.com/office/drawing/2014/main" id="{6F3F4460-583A-5F39-37E9-6F5D04481D92}"/>
              </a:ext>
            </a:extLst>
          </p:cNvPr>
          <p:cNvPicPr>
            <a:picLocks noChangeAspect="1"/>
          </p:cNvPicPr>
          <p:nvPr/>
        </p:nvPicPr>
        <p:blipFill rotWithShape="1">
          <a:blip r:embed="rId2"/>
          <a:srcRect t="7917" b="1722"/>
          <a:stretch/>
        </p:blipFill>
        <p:spPr>
          <a:xfrm>
            <a:off x="20" y="10"/>
            <a:ext cx="12191980" cy="6857990"/>
          </a:xfrm>
          <a:prstGeom prst="rect">
            <a:avLst/>
          </a:prstGeom>
        </p:spPr>
      </p:pic>
      <p:sp>
        <p:nvSpPr>
          <p:cNvPr id="4" name="Title 3">
            <a:extLst>
              <a:ext uri="{FF2B5EF4-FFF2-40B4-BE49-F238E27FC236}">
                <a16:creationId xmlns:a16="http://schemas.microsoft.com/office/drawing/2014/main" id="{1174A706-25FB-94F5-E702-715083C7B9CF}"/>
              </a:ext>
            </a:extLst>
          </p:cNvPr>
          <p:cNvSpPr>
            <a:spLocks noGrp="1"/>
          </p:cNvSpPr>
          <p:nvPr>
            <p:ph type="title"/>
          </p:nvPr>
        </p:nvSpPr>
        <p:spPr>
          <a:xfrm>
            <a:off x="1303737" y="3593432"/>
            <a:ext cx="7768073" cy="1195136"/>
          </a:xfrm>
        </p:spPr>
        <p:txBody>
          <a:bodyPr vert="horz" lIns="91440" tIns="45720" rIns="91440" bIns="45720" rtlCol="0" anchor="b">
            <a:normAutofit/>
          </a:bodyPr>
          <a:lstStyle/>
          <a:p>
            <a:pPr algn="r"/>
            <a:r>
              <a:rPr lang="en-US" sz="6000" dirty="0">
                <a:solidFill>
                  <a:schemeClr val="tx1"/>
                </a:solidFill>
              </a:rPr>
              <a:t>Wrong Credentials</a:t>
            </a:r>
          </a:p>
        </p:txBody>
      </p:sp>
    </p:spTree>
    <p:extLst>
      <p:ext uri="{BB962C8B-B14F-4D97-AF65-F5344CB8AC3E}">
        <p14:creationId xmlns:p14="http://schemas.microsoft.com/office/powerpoint/2010/main" val="3322419599"/>
      </p:ext>
    </p:extLst>
  </p:cSld>
  <p:clrMapOvr>
    <a:overrideClrMapping bg1="dk1" tx1="lt1" bg2="dk2" tx2="lt2" accent1="accent1" accent2="accent2" accent3="accent3" accent4="accent4" accent5="accent5" accent6="accent6" hlink="hlink" folHlink="folHlink"/>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3EC2EB4A-925E-F102-4E80-55FBF14EAC08}"/>
              </a:ext>
            </a:extLst>
          </p:cNvPr>
          <p:cNvPicPr>
            <a:picLocks noGrp="1" noChangeAspect="1"/>
          </p:cNvPicPr>
          <p:nvPr>
            <p:ph sz="quarter" idx="4294967295"/>
          </p:nvPr>
        </p:nvPicPr>
        <p:blipFill>
          <a:blip r:embed="rId2"/>
          <a:stretch>
            <a:fillRect/>
          </a:stretch>
        </p:blipFill>
        <p:spPr>
          <a:xfrm>
            <a:off x="0" y="0"/>
            <a:ext cx="11726863" cy="5718175"/>
          </a:xfrm>
        </p:spPr>
      </p:pic>
    </p:spTree>
    <p:extLst>
      <p:ext uri="{BB962C8B-B14F-4D97-AF65-F5344CB8AC3E}">
        <p14:creationId xmlns:p14="http://schemas.microsoft.com/office/powerpoint/2010/main" val="164287502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2EF4C80D-5786-BC87-FE07-5D166E4C3C29}"/>
              </a:ext>
            </a:extLst>
          </p:cNvPr>
          <p:cNvPicPr>
            <a:picLocks noChangeAspect="1"/>
          </p:cNvPicPr>
          <p:nvPr/>
        </p:nvPicPr>
        <p:blipFill>
          <a:blip r:embed="rId2"/>
          <a:stretch>
            <a:fillRect/>
          </a:stretch>
        </p:blipFill>
        <p:spPr>
          <a:xfrm>
            <a:off x="1143941" y="643467"/>
            <a:ext cx="9904118" cy="5571066"/>
          </a:xfrm>
          <a:prstGeom prst="rect">
            <a:avLst/>
          </a:prstGeom>
        </p:spPr>
      </p:pic>
    </p:spTree>
    <p:extLst>
      <p:ext uri="{BB962C8B-B14F-4D97-AF65-F5344CB8AC3E}">
        <p14:creationId xmlns:p14="http://schemas.microsoft.com/office/powerpoint/2010/main" val="273523426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44" y="148771"/>
            <a:ext cx="10396882" cy="580099"/>
          </a:xfrm>
        </p:spPr>
        <p:txBody>
          <a:bodyPr>
            <a:normAutofit fontScale="90000"/>
          </a:bodyPr>
          <a:lstStyle/>
          <a:p>
            <a:r>
              <a:rPr lang="en-US" sz="4400"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20344" y="1266092"/>
            <a:ext cx="10973370" cy="4248442"/>
          </a:xfrm>
        </p:spPr>
        <p:txBody>
          <a:bodyPr>
            <a:noAutofit/>
          </a:bodyPr>
          <a:lstStyle/>
          <a:p>
            <a:pPr algn="l"/>
            <a:r>
              <a:rPr lang="en-US" sz="1700" b="0" i="0" dirty="0">
                <a:solidFill>
                  <a:srgbClr val="374151"/>
                </a:solidFill>
                <a:effectLst/>
                <a:latin typeface="Times New Roman" panose="02020603050405020304" pitchFamily="18" charset="0"/>
                <a:cs typeface="Times New Roman" panose="02020603050405020304" pitchFamily="18" charset="0"/>
              </a:rPr>
              <a:t>The current ATM management system has several issues such as long queues, slow processing, frequent downtime, and limited functionalities. These issues have resulted in poor customer experience and loss of business for the banks.</a:t>
            </a:r>
          </a:p>
          <a:p>
            <a:pPr algn="l"/>
            <a:r>
              <a:rPr lang="en-US" sz="1700" b="0" i="0" dirty="0">
                <a:solidFill>
                  <a:srgbClr val="374151"/>
                </a:solidFill>
                <a:effectLst/>
                <a:latin typeface="Times New Roman" panose="02020603050405020304" pitchFamily="18" charset="0"/>
                <a:cs typeface="Times New Roman" panose="02020603050405020304" pitchFamily="18" charset="0"/>
              </a:rPr>
              <a:t>The goal of this project is to develop a new ATM management system that addresses these issues and provides an improved customer experience. The system should be able to handle a large number of transactions quickly and efficiently, provide a wide range of functionalities, and ensure high uptime and availability.</a:t>
            </a:r>
          </a:p>
          <a:p>
            <a:pPr algn="l"/>
            <a:r>
              <a:rPr lang="en-US" sz="1700" b="0" i="0" dirty="0">
                <a:solidFill>
                  <a:srgbClr val="374151"/>
                </a:solidFill>
                <a:effectLst/>
                <a:latin typeface="Times New Roman" panose="02020603050405020304" pitchFamily="18" charset="0"/>
                <a:cs typeface="Times New Roman" panose="02020603050405020304" pitchFamily="18" charset="0"/>
              </a:rPr>
              <a:t>The system should also include features such as advanced security measures to prevent fraudulent activities, user-friendly interfaces to ensure ease of use for customers, and real-time monitoring to enable quick response to any issues.</a:t>
            </a:r>
          </a:p>
          <a:p>
            <a:pPr algn="l"/>
            <a:r>
              <a:rPr lang="en-US" sz="1700" b="0" i="0" dirty="0">
                <a:solidFill>
                  <a:srgbClr val="374151"/>
                </a:solidFill>
                <a:effectLst/>
                <a:latin typeface="Times New Roman" panose="02020603050405020304" pitchFamily="18" charset="0"/>
                <a:cs typeface="Times New Roman" panose="02020603050405020304" pitchFamily="18" charset="0"/>
              </a:rPr>
              <a:t>The project will involve designing and developing the new system, integrating it with the existing banking systems, and ensuring its seamless operation. The system should also be scalable and adaptable to accommodate future changes and advancements in technology.</a:t>
            </a:r>
          </a:p>
          <a:p>
            <a:pPr marL="0" indent="0" algn="just">
              <a:buNone/>
            </a:pP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134098"/>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6ABE66-2D8C-C630-AE3E-2BE6474A0A25}"/>
              </a:ext>
            </a:extLst>
          </p:cNvPr>
          <p:cNvPicPr>
            <a:picLocks noChangeAspect="1"/>
          </p:cNvPicPr>
          <p:nvPr/>
        </p:nvPicPr>
        <p:blipFill rotWithShape="1">
          <a:blip r:embed="rId2"/>
          <a:srcRect b="14773"/>
          <a:stretch/>
        </p:blipFill>
        <p:spPr>
          <a:xfrm>
            <a:off x="20" y="10"/>
            <a:ext cx="12191980" cy="6857990"/>
          </a:xfrm>
          <a:prstGeom prst="rect">
            <a:avLst/>
          </a:prstGeom>
        </p:spPr>
      </p:pic>
      <p:sp>
        <p:nvSpPr>
          <p:cNvPr id="2" name="Title 1">
            <a:extLst>
              <a:ext uri="{FF2B5EF4-FFF2-40B4-BE49-F238E27FC236}">
                <a16:creationId xmlns:a16="http://schemas.microsoft.com/office/drawing/2014/main" id="{704B4289-55AB-9671-98D8-D83D9CCABDFB}"/>
              </a:ext>
            </a:extLst>
          </p:cNvPr>
          <p:cNvSpPr>
            <a:spLocks noGrp="1"/>
          </p:cNvSpPr>
          <p:nvPr>
            <p:ph type="title"/>
          </p:nvPr>
        </p:nvSpPr>
        <p:spPr>
          <a:xfrm>
            <a:off x="1303737" y="3593432"/>
            <a:ext cx="7768073" cy="1195136"/>
          </a:xfrm>
        </p:spPr>
        <p:txBody>
          <a:bodyPr vert="horz" lIns="91440" tIns="45720" rIns="91440" bIns="45720" rtlCol="0" anchor="b">
            <a:normAutofit/>
          </a:bodyPr>
          <a:lstStyle/>
          <a:p>
            <a:pPr algn="r"/>
            <a:r>
              <a:rPr lang="en-US" sz="6000" dirty="0">
                <a:solidFill>
                  <a:schemeClr val="tx1"/>
                </a:solidFill>
              </a:rPr>
              <a:t>Balance inquiry</a:t>
            </a:r>
          </a:p>
        </p:txBody>
      </p:sp>
    </p:spTree>
    <p:extLst>
      <p:ext uri="{BB962C8B-B14F-4D97-AF65-F5344CB8AC3E}">
        <p14:creationId xmlns:p14="http://schemas.microsoft.com/office/powerpoint/2010/main" val="1362883061"/>
      </p:ext>
    </p:extLst>
  </p:cSld>
  <p:clrMapOvr>
    <a:overrideClrMapping bg1="dk1" tx1="lt1" bg2="dk2" tx2="lt2" accent1="accent1" accent2="accent2" accent3="accent3" accent4="accent4" accent5="accent5" accent6="accent6" hlink="hlink" folHlink="folHlink"/>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text, application, email&#10;&#10;Description automatically generated">
            <a:extLst>
              <a:ext uri="{FF2B5EF4-FFF2-40B4-BE49-F238E27FC236}">
                <a16:creationId xmlns:a16="http://schemas.microsoft.com/office/drawing/2014/main" id="{7BBC36E2-9FCB-88EB-49A6-B54347BEB2C0}"/>
              </a:ext>
            </a:extLst>
          </p:cNvPr>
          <p:cNvPicPr>
            <a:picLocks noChangeAspect="1"/>
          </p:cNvPicPr>
          <p:nvPr/>
        </p:nvPicPr>
        <p:blipFill>
          <a:blip r:embed="rId2"/>
          <a:stretch>
            <a:fillRect/>
          </a:stretch>
        </p:blipFill>
        <p:spPr>
          <a:xfrm>
            <a:off x="0" y="186732"/>
            <a:ext cx="12192000" cy="6484536"/>
          </a:xfrm>
          <a:prstGeom prst="rect">
            <a:avLst/>
          </a:prstGeom>
        </p:spPr>
      </p:pic>
    </p:spTree>
    <p:extLst>
      <p:ext uri="{BB962C8B-B14F-4D97-AF65-F5344CB8AC3E}">
        <p14:creationId xmlns:p14="http://schemas.microsoft.com/office/powerpoint/2010/main" val="3380211681"/>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9D1F-72E5-446C-BE0C-5EDD07596A55}"/>
              </a:ext>
            </a:extLst>
          </p:cNvPr>
          <p:cNvSpPr>
            <a:spLocks noGrp="1"/>
          </p:cNvSpPr>
          <p:nvPr>
            <p:ph type="title"/>
          </p:nvPr>
        </p:nvSpPr>
        <p:spPr>
          <a:xfrm>
            <a:off x="1218407" y="1044250"/>
            <a:ext cx="9841574" cy="2646007"/>
          </a:xfrm>
        </p:spPr>
        <p:txBody>
          <a:bodyPr vert="horz" lIns="91440" tIns="45720" rIns="91440" bIns="45720" rtlCol="0" anchor="b">
            <a:normAutofit/>
          </a:bodyPr>
          <a:lstStyle/>
          <a:p>
            <a:pPr algn="ctr"/>
            <a:r>
              <a:rPr lang="en-US" dirty="0">
                <a:solidFill>
                  <a:schemeClr val="tx1">
                    <a:lumMod val="95000"/>
                    <a:lumOff val="5000"/>
                  </a:schemeClr>
                </a:solidFill>
              </a:rPr>
              <a:t>Exceeding Withdrawal Limit</a:t>
            </a:r>
          </a:p>
        </p:txBody>
      </p:sp>
    </p:spTree>
    <p:extLst>
      <p:ext uri="{BB962C8B-B14F-4D97-AF65-F5344CB8AC3E}">
        <p14:creationId xmlns:p14="http://schemas.microsoft.com/office/powerpoint/2010/main" val="1117798928"/>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70A604BD-069D-2122-F521-99C37C9478F0}"/>
              </a:ext>
            </a:extLst>
          </p:cNvPr>
          <p:cNvPicPr>
            <a:picLocks noChangeAspect="1"/>
          </p:cNvPicPr>
          <p:nvPr/>
        </p:nvPicPr>
        <p:blipFill>
          <a:blip r:embed="rId2"/>
          <a:stretch>
            <a:fillRect/>
          </a:stretch>
        </p:blipFill>
        <p:spPr>
          <a:xfrm>
            <a:off x="0" y="141985"/>
            <a:ext cx="12192000" cy="6574029"/>
          </a:xfrm>
          <a:prstGeom prst="rect">
            <a:avLst/>
          </a:prstGeom>
        </p:spPr>
      </p:pic>
    </p:spTree>
    <p:extLst>
      <p:ext uri="{BB962C8B-B14F-4D97-AF65-F5344CB8AC3E}">
        <p14:creationId xmlns:p14="http://schemas.microsoft.com/office/powerpoint/2010/main" val="3636730723"/>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tock exchange numbers">
            <a:extLst>
              <a:ext uri="{FF2B5EF4-FFF2-40B4-BE49-F238E27FC236}">
                <a16:creationId xmlns:a16="http://schemas.microsoft.com/office/drawing/2014/main" id="{B694C509-E387-FE5D-6EE3-7ECCD0C539B1}"/>
              </a:ext>
            </a:extLst>
          </p:cNvPr>
          <p:cNvPicPr>
            <a:picLocks noChangeAspect="1"/>
          </p:cNvPicPr>
          <p:nvPr/>
        </p:nvPicPr>
        <p:blipFill rotWithShape="1">
          <a:blip r:embed="rId2"/>
          <a:srcRect t="6972" b="8758"/>
          <a:stretch/>
        </p:blipFill>
        <p:spPr>
          <a:xfrm>
            <a:off x="20" y="10"/>
            <a:ext cx="12191980" cy="6857990"/>
          </a:xfrm>
          <a:prstGeom prst="rect">
            <a:avLst/>
          </a:prstGeom>
        </p:spPr>
      </p:pic>
      <p:sp>
        <p:nvSpPr>
          <p:cNvPr id="2" name="Title 1">
            <a:extLst>
              <a:ext uri="{FF2B5EF4-FFF2-40B4-BE49-F238E27FC236}">
                <a16:creationId xmlns:a16="http://schemas.microsoft.com/office/drawing/2014/main" id="{47A31022-56A6-067A-77DB-6F9EFCB71840}"/>
              </a:ext>
            </a:extLst>
          </p:cNvPr>
          <p:cNvSpPr>
            <a:spLocks noGrp="1"/>
          </p:cNvSpPr>
          <p:nvPr>
            <p:ph type="title"/>
          </p:nvPr>
        </p:nvSpPr>
        <p:spPr>
          <a:xfrm>
            <a:off x="1303737" y="3593432"/>
            <a:ext cx="7768073" cy="1195136"/>
          </a:xfrm>
        </p:spPr>
        <p:txBody>
          <a:bodyPr vert="horz" lIns="91440" tIns="45720" rIns="91440" bIns="45720" rtlCol="0" anchor="b">
            <a:normAutofit/>
          </a:bodyPr>
          <a:lstStyle/>
          <a:p>
            <a:pPr algn="r"/>
            <a:r>
              <a:rPr lang="en-US" sz="6000" dirty="0">
                <a:solidFill>
                  <a:schemeClr val="tx1"/>
                </a:solidFill>
              </a:rPr>
              <a:t>Successful </a:t>
            </a:r>
            <a:r>
              <a:rPr lang="en-US" sz="6000" dirty="0" err="1">
                <a:solidFill>
                  <a:schemeClr val="tx1"/>
                </a:solidFill>
              </a:rPr>
              <a:t>WithDraw</a:t>
            </a:r>
            <a:endParaRPr lang="en-US" sz="6000" dirty="0">
              <a:solidFill>
                <a:schemeClr val="tx1"/>
              </a:solidFill>
            </a:endParaRPr>
          </a:p>
        </p:txBody>
      </p:sp>
    </p:spTree>
    <p:extLst>
      <p:ext uri="{BB962C8B-B14F-4D97-AF65-F5344CB8AC3E}">
        <p14:creationId xmlns:p14="http://schemas.microsoft.com/office/powerpoint/2010/main" val="54927113"/>
      </p:ext>
    </p:extLst>
  </p:cSld>
  <p:clrMapOvr>
    <a:overrideClrMapping bg1="dk1" tx1="lt1" bg2="dk2" tx2="lt2" accent1="accent1" accent2="accent2" accent3="accent3" accent4="accent4" accent5="accent5" accent6="accent6" hlink="hlink" folHlink="folHlink"/>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email&#10;&#10;Description automatically generated">
            <a:extLst>
              <a:ext uri="{FF2B5EF4-FFF2-40B4-BE49-F238E27FC236}">
                <a16:creationId xmlns:a16="http://schemas.microsoft.com/office/drawing/2014/main" id="{856B2190-8E74-25CD-8C0B-8AEE20A294A6}"/>
              </a:ext>
            </a:extLst>
          </p:cNvPr>
          <p:cNvPicPr>
            <a:picLocks noChangeAspect="1"/>
          </p:cNvPicPr>
          <p:nvPr/>
        </p:nvPicPr>
        <p:blipFill>
          <a:blip r:embed="rId2"/>
          <a:stretch>
            <a:fillRect/>
          </a:stretch>
        </p:blipFill>
        <p:spPr>
          <a:xfrm>
            <a:off x="0" y="142342"/>
            <a:ext cx="12192000" cy="6573315"/>
          </a:xfrm>
          <a:prstGeom prst="rect">
            <a:avLst/>
          </a:prstGeom>
        </p:spPr>
      </p:pic>
    </p:spTree>
    <p:extLst>
      <p:ext uri="{BB962C8B-B14F-4D97-AF65-F5344CB8AC3E}">
        <p14:creationId xmlns:p14="http://schemas.microsoft.com/office/powerpoint/2010/main" val="1076624775"/>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hand holding a pen and shading circles on a sheet">
            <a:extLst>
              <a:ext uri="{FF2B5EF4-FFF2-40B4-BE49-F238E27FC236}">
                <a16:creationId xmlns:a16="http://schemas.microsoft.com/office/drawing/2014/main" id="{F0682AE4-A75A-68B9-4C9A-C8FF30FB60A1}"/>
              </a:ext>
            </a:extLst>
          </p:cNvPr>
          <p:cNvPicPr>
            <a:picLocks noChangeAspect="1"/>
          </p:cNvPicPr>
          <p:nvPr/>
        </p:nvPicPr>
        <p:blipFill rotWithShape="1">
          <a:blip r:embed="rId2"/>
          <a:srcRect t="873" b="2560"/>
          <a:stretch/>
        </p:blipFill>
        <p:spPr>
          <a:xfrm>
            <a:off x="20" y="10"/>
            <a:ext cx="12191980" cy="6857990"/>
          </a:xfrm>
          <a:prstGeom prst="rect">
            <a:avLst/>
          </a:prstGeom>
        </p:spPr>
      </p:pic>
      <p:sp>
        <p:nvSpPr>
          <p:cNvPr id="4" name="Title 3">
            <a:extLst>
              <a:ext uri="{FF2B5EF4-FFF2-40B4-BE49-F238E27FC236}">
                <a16:creationId xmlns:a16="http://schemas.microsoft.com/office/drawing/2014/main" id="{F7F591B8-7B92-7D03-CB16-7C034F4D60DA}"/>
              </a:ext>
            </a:extLst>
          </p:cNvPr>
          <p:cNvSpPr>
            <a:spLocks noGrp="1"/>
          </p:cNvSpPr>
          <p:nvPr>
            <p:ph type="title"/>
          </p:nvPr>
        </p:nvSpPr>
        <p:spPr>
          <a:xfrm>
            <a:off x="1303737" y="3593432"/>
            <a:ext cx="7768073" cy="1195136"/>
          </a:xfrm>
        </p:spPr>
        <p:txBody>
          <a:bodyPr vert="horz" lIns="91440" tIns="45720" rIns="91440" bIns="45720" rtlCol="0" anchor="b">
            <a:normAutofit/>
          </a:bodyPr>
          <a:lstStyle/>
          <a:p>
            <a:pPr algn="r"/>
            <a:r>
              <a:rPr lang="en-US" sz="4200">
                <a:solidFill>
                  <a:schemeClr val="tx1"/>
                </a:solidFill>
              </a:rPr>
              <a:t>Transaction history In RDBMS</a:t>
            </a:r>
          </a:p>
        </p:txBody>
      </p:sp>
    </p:spTree>
    <p:extLst>
      <p:ext uri="{BB962C8B-B14F-4D97-AF65-F5344CB8AC3E}">
        <p14:creationId xmlns:p14="http://schemas.microsoft.com/office/powerpoint/2010/main" val="50089129"/>
      </p:ext>
    </p:extLst>
  </p:cSld>
  <p:clrMapOvr>
    <a:overrideClrMapping bg1="dk1" tx1="lt1" bg2="dk2" tx2="lt2" accent1="accent1" accent2="accent2" accent3="accent3" accent4="accent4" accent5="accent5" accent6="accent6" hlink="hlink" folHlink="folHlink"/>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F6468BD3-9E33-A40C-2B45-E4B424ED1713}"/>
              </a:ext>
            </a:extLst>
          </p:cNvPr>
          <p:cNvPicPr>
            <a:picLocks noChangeAspect="1"/>
          </p:cNvPicPr>
          <p:nvPr/>
        </p:nvPicPr>
        <p:blipFill>
          <a:blip r:embed="rId2"/>
          <a:stretch>
            <a:fillRect/>
          </a:stretch>
        </p:blipFill>
        <p:spPr>
          <a:xfrm>
            <a:off x="281355" y="365760"/>
            <a:ext cx="11197882" cy="5148775"/>
          </a:xfrm>
          <a:prstGeom prst="rect">
            <a:avLst/>
          </a:prstGeom>
        </p:spPr>
      </p:pic>
    </p:spTree>
    <p:extLst>
      <p:ext uri="{BB962C8B-B14F-4D97-AF65-F5344CB8AC3E}">
        <p14:creationId xmlns:p14="http://schemas.microsoft.com/office/powerpoint/2010/main" val="2027600488"/>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ADEF-B72A-7FCD-1D5C-E59430399B67}"/>
              </a:ext>
            </a:extLst>
          </p:cNvPr>
          <p:cNvSpPr>
            <a:spLocks noGrp="1"/>
          </p:cNvSpPr>
          <p:nvPr>
            <p:ph type="title"/>
          </p:nvPr>
        </p:nvSpPr>
        <p:spPr>
          <a:xfrm>
            <a:off x="306978" y="0"/>
            <a:ext cx="10396882" cy="1151965"/>
          </a:xfrm>
        </p:spPr>
        <p:txBody>
          <a:bodyPr>
            <a:normAutofit/>
          </a:bodyPr>
          <a:lstStyle/>
          <a:p>
            <a:r>
              <a:rPr lang="en-US" sz="4800" dirty="0">
                <a:latin typeface="Times New Roman" panose="02020603050405020304" pitchFamily="18" charset="0"/>
                <a:cs typeface="Times New Roman" panose="02020603050405020304" pitchFamily="18" charset="0"/>
              </a:rPr>
              <a:t>Out of scope:</a:t>
            </a:r>
          </a:p>
        </p:txBody>
      </p:sp>
      <p:sp>
        <p:nvSpPr>
          <p:cNvPr id="3" name="Content Placeholder 2">
            <a:extLst>
              <a:ext uri="{FF2B5EF4-FFF2-40B4-BE49-F238E27FC236}">
                <a16:creationId xmlns:a16="http://schemas.microsoft.com/office/drawing/2014/main" id="{78DBE144-99AA-A69D-6B67-D89EB39DB2C4}"/>
              </a:ext>
            </a:extLst>
          </p:cNvPr>
          <p:cNvSpPr>
            <a:spLocks noGrp="1"/>
          </p:cNvSpPr>
          <p:nvPr>
            <p:ph sz="quarter" idx="13"/>
          </p:nvPr>
        </p:nvSpPr>
        <p:spPr>
          <a:xfrm>
            <a:off x="309153" y="1005841"/>
            <a:ext cx="10394707" cy="4049485"/>
          </a:xfrm>
        </p:spPr>
        <p:txBody>
          <a:bodyPr>
            <a:noAutofit/>
          </a:bodyPr>
          <a:lstStyle/>
          <a:p>
            <a:r>
              <a:rPr lang="en-US" sz="1900" cap="none" dirty="0">
                <a:latin typeface="Times New Roman" panose="02020603050405020304" pitchFamily="18" charset="0"/>
                <a:cs typeface="Times New Roman" panose="02020603050405020304" pitchFamily="18" charset="0"/>
              </a:rPr>
              <a:t>Login with  biometric</a:t>
            </a:r>
          </a:p>
          <a:p>
            <a:r>
              <a:rPr lang="en-US" sz="1900" cap="none" dirty="0">
                <a:latin typeface="Times New Roman" panose="02020603050405020304" pitchFamily="18" charset="0"/>
                <a:cs typeface="Times New Roman" panose="02020603050405020304" pitchFamily="18" charset="0"/>
              </a:rPr>
              <a:t>Balance inquiry at different bank’s ATM</a:t>
            </a:r>
          </a:p>
          <a:p>
            <a:r>
              <a:rPr lang="en-US" sz="1900" cap="none" dirty="0">
                <a:latin typeface="Times New Roman" panose="02020603050405020304" pitchFamily="18" charset="0"/>
                <a:cs typeface="Times New Roman" panose="02020603050405020304" pitchFamily="18" charset="0"/>
              </a:rPr>
              <a:t>Cash withdrawal at different bank’s ATM </a:t>
            </a:r>
          </a:p>
          <a:p>
            <a:r>
              <a:rPr lang="en-US" sz="1900" cap="none" dirty="0">
                <a:latin typeface="Times New Roman" panose="02020603050405020304" pitchFamily="18" charset="0"/>
                <a:cs typeface="Times New Roman" panose="02020603050405020304" pitchFamily="18" charset="0"/>
              </a:rPr>
              <a:t>Cash deposit at different bank’s atm</a:t>
            </a:r>
          </a:p>
          <a:p>
            <a:r>
              <a:rPr lang="en-US" sz="1900" cap="none" dirty="0">
                <a:latin typeface="Times New Roman" panose="02020603050405020304" pitchFamily="18" charset="0"/>
                <a:cs typeface="Times New Roman" panose="02020603050405020304" pitchFamily="18" charset="0"/>
              </a:rPr>
              <a:t>Update pin at different bank’s atm</a:t>
            </a:r>
          </a:p>
          <a:p>
            <a:pPr marL="0" algn="l" rtl="0" eaLnBrk="1" fontAlgn="t" latinLnBrk="0" hangingPunct="1">
              <a:spcBef>
                <a:spcPts val="0"/>
              </a:spcBef>
              <a:spcAft>
                <a:spcPts val="0"/>
              </a:spcAft>
            </a:pPr>
            <a:r>
              <a:rPr lang="en-US" sz="1900" i="0" u="none" strike="noStrike" kern="1200" cap="none" dirty="0">
                <a:effectLst/>
                <a:latin typeface="Times New Roman" panose="02020603050405020304" pitchFamily="18" charset="0"/>
                <a:cs typeface="Times New Roman" panose="02020603050405020304" pitchFamily="18" charset="0"/>
              </a:rPr>
              <a:t>Bill payments</a:t>
            </a:r>
            <a:endParaRPr lang="en-CA" sz="1900" i="0" u="none" strike="noStrike" cap="non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900" i="0" u="none" strike="noStrike" kern="1200" cap="none" dirty="0">
                <a:effectLst/>
                <a:latin typeface="Times New Roman" panose="02020603050405020304" pitchFamily="18" charset="0"/>
                <a:cs typeface="Times New Roman" panose="02020603050405020304" pitchFamily="18" charset="0"/>
              </a:rPr>
              <a:t>Funds transfer to other accounts</a:t>
            </a:r>
          </a:p>
          <a:p>
            <a:pPr marL="0" algn="l" rtl="0" eaLnBrk="1" fontAlgn="t" latinLnBrk="0" hangingPunct="1">
              <a:spcBef>
                <a:spcPts val="0"/>
              </a:spcBef>
              <a:spcAft>
                <a:spcPts val="0"/>
              </a:spcAft>
            </a:pPr>
            <a:r>
              <a:rPr lang="en-US" sz="1900" cap="none" dirty="0">
                <a:latin typeface="Times New Roman" panose="02020603050405020304" pitchFamily="18" charset="0"/>
                <a:cs typeface="Times New Roman" panose="02020603050405020304" pitchFamily="18" charset="0"/>
              </a:rPr>
              <a:t>Further implementation of spring security</a:t>
            </a:r>
          </a:p>
          <a:p>
            <a:pPr marL="0" algn="l" rtl="0" eaLnBrk="1" fontAlgn="t" latinLnBrk="0" hangingPunct="1">
              <a:spcBef>
                <a:spcPts val="0"/>
              </a:spcBef>
              <a:spcAft>
                <a:spcPts val="0"/>
              </a:spcAft>
            </a:pPr>
            <a:r>
              <a:rPr lang="en-US" sz="1900" i="0" u="none" strike="noStrike" cap="none" dirty="0">
                <a:effectLst/>
                <a:latin typeface="Times New Roman" panose="02020603050405020304" pitchFamily="18" charset="0"/>
                <a:cs typeface="Times New Roman" panose="02020603050405020304" pitchFamily="18" charset="0"/>
              </a:rPr>
              <a:t>Further implementation of front</a:t>
            </a:r>
            <a:r>
              <a:rPr lang="en-US" sz="1900" cap="none" dirty="0">
                <a:latin typeface="Times New Roman" panose="02020603050405020304" pitchFamily="18" charset="0"/>
                <a:cs typeface="Times New Roman" panose="02020603050405020304" pitchFamily="18" charset="0"/>
              </a:rPr>
              <a:t>end technologies</a:t>
            </a:r>
            <a:endParaRPr lang="en-CA" sz="1900" i="0" u="none" strike="noStrike" cap="none" dirty="0">
              <a:effectLst/>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endParaRPr lang="en-CA"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315171633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sz="quarter" idx="13"/>
          </p:nvPr>
        </p:nvSpPr>
        <p:spPr>
          <a:xfrm>
            <a:off x="685801" y="2181497"/>
            <a:ext cx="10394707" cy="724208"/>
          </a:xfrm>
        </p:spPr>
        <p:txBody>
          <a:bodyPr>
            <a:noAutofit/>
          </a:bodyPr>
          <a:lstStyle/>
          <a:p>
            <a:r>
              <a:rPr lang="en-US" sz="1900" cap="none" dirty="0">
                <a:latin typeface="Times New Roman" panose="02020603050405020304" pitchFamily="18" charset="0"/>
                <a:cs typeface="Times New Roman" panose="02020603050405020304" pitchFamily="18" charset="0"/>
              </a:rPr>
              <a:t>All the out of scope functionalities.</a:t>
            </a:r>
          </a:p>
          <a:p>
            <a:r>
              <a:rPr lang="en-US" sz="1900" cap="none" dirty="0">
                <a:latin typeface="Times New Roman" panose="02020603050405020304" pitchFamily="18" charset="0"/>
                <a:cs typeface="Times New Roman" panose="02020603050405020304" pitchFamily="18" charset="0"/>
              </a:rPr>
              <a:t>Further Enhancements related to Security and Front-End</a:t>
            </a:r>
          </a:p>
        </p:txBody>
      </p:sp>
    </p:spTree>
    <p:extLst>
      <p:ext uri="{BB962C8B-B14F-4D97-AF65-F5344CB8AC3E}">
        <p14:creationId xmlns:p14="http://schemas.microsoft.com/office/powerpoint/2010/main" val="276849351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5072-DDF2-CE04-DD17-9107153CA9DA}"/>
              </a:ext>
            </a:extLst>
          </p:cNvPr>
          <p:cNvSpPr>
            <a:spLocks noGrp="1"/>
          </p:cNvSpPr>
          <p:nvPr>
            <p:ph type="title"/>
          </p:nvPr>
        </p:nvSpPr>
        <p:spPr>
          <a:xfrm>
            <a:off x="685801" y="228600"/>
            <a:ext cx="10396882" cy="1151965"/>
          </a:xfrm>
        </p:spPr>
        <p:txBody>
          <a:bodyPr>
            <a:normAutofit/>
          </a:bodyPr>
          <a:lstStyle/>
          <a:p>
            <a:r>
              <a:rPr lang="en-US" sz="4800" dirty="0">
                <a:latin typeface="Times New Roman" panose="02020603050405020304" pitchFamily="18" charset="0"/>
                <a:cs typeface="Times New Roman" panose="02020603050405020304" pitchFamily="18" charset="0"/>
              </a:rPr>
              <a:t>Scope of work:</a:t>
            </a:r>
          </a:p>
        </p:txBody>
      </p:sp>
      <p:graphicFrame>
        <p:nvGraphicFramePr>
          <p:cNvPr id="4" name="Content Placeholder 3">
            <a:extLst>
              <a:ext uri="{FF2B5EF4-FFF2-40B4-BE49-F238E27FC236}">
                <a16:creationId xmlns:a16="http://schemas.microsoft.com/office/drawing/2014/main" id="{6D8D0A51-37E6-9DC5-4F4A-9B9E43AA20AF}"/>
              </a:ext>
            </a:extLst>
          </p:cNvPr>
          <p:cNvGraphicFramePr>
            <a:graphicFrameLocks noGrp="1"/>
          </p:cNvGraphicFramePr>
          <p:nvPr>
            <p:ph sz="quarter" idx="13"/>
            <p:extLst>
              <p:ext uri="{D42A27DB-BD31-4B8C-83A1-F6EECF244321}">
                <p14:modId xmlns:p14="http://schemas.microsoft.com/office/powerpoint/2010/main" val="3181785457"/>
              </p:ext>
            </p:extLst>
          </p:nvPr>
        </p:nvGraphicFramePr>
        <p:xfrm>
          <a:off x="685801" y="1546905"/>
          <a:ext cx="9768113" cy="3764189"/>
        </p:xfrm>
        <a:graphic>
          <a:graphicData uri="http://schemas.openxmlformats.org/drawingml/2006/table">
            <a:tbl>
              <a:tblPr/>
              <a:tblGrid>
                <a:gridCol w="2472941">
                  <a:extLst>
                    <a:ext uri="{9D8B030D-6E8A-4147-A177-3AD203B41FA5}">
                      <a16:colId xmlns:a16="http://schemas.microsoft.com/office/drawing/2014/main" val="222051703"/>
                    </a:ext>
                  </a:extLst>
                </a:gridCol>
                <a:gridCol w="2431724">
                  <a:extLst>
                    <a:ext uri="{9D8B030D-6E8A-4147-A177-3AD203B41FA5}">
                      <a16:colId xmlns:a16="http://schemas.microsoft.com/office/drawing/2014/main" val="202012482"/>
                    </a:ext>
                  </a:extLst>
                </a:gridCol>
                <a:gridCol w="2431724">
                  <a:extLst>
                    <a:ext uri="{9D8B030D-6E8A-4147-A177-3AD203B41FA5}">
                      <a16:colId xmlns:a16="http://schemas.microsoft.com/office/drawing/2014/main" val="1281884339"/>
                    </a:ext>
                  </a:extLst>
                </a:gridCol>
                <a:gridCol w="2431724">
                  <a:extLst>
                    <a:ext uri="{9D8B030D-6E8A-4147-A177-3AD203B41FA5}">
                      <a16:colId xmlns:a16="http://schemas.microsoft.com/office/drawing/2014/main" val="3556143684"/>
                    </a:ext>
                  </a:extLst>
                </a:gridCol>
              </a:tblGrid>
              <a:tr h="3764189">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Release I</a:t>
                      </a:r>
                    </a:p>
                    <a:p>
                      <a:pPr marL="171450" indent="-171450" algn="ctr" rtl="0" fontAlgn="t">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Selection of Functionalities</a:t>
                      </a:r>
                      <a:endParaRPr lang="en-US" sz="2000" b="0" i="0" dirty="0">
                        <a:effectLst/>
                        <a:latin typeface="Times New Roman" panose="02020603050405020304" pitchFamily="18" charset="0"/>
                        <a:cs typeface="Times New Roman" panose="02020603050405020304" pitchFamily="18" charset="0"/>
                      </a:endParaRPr>
                    </a:p>
                  </a:txBody>
                  <a:tcPr marL="25987" marR="25987" marT="17820" marB="17820">
                    <a:lnL w="12697" cap="flat" cmpd="sng" algn="ctr">
                      <a:solidFill>
                        <a:srgbClr val="C0504D"/>
                      </a:solidFill>
                      <a:prstDash val="solid"/>
                      <a:round/>
                      <a:headEnd type="none" w="med" len="med"/>
                      <a:tailEnd type="none" w="med" len="med"/>
                    </a:lnL>
                    <a:lnR w="12697" cap="flat" cmpd="sng" algn="ctr">
                      <a:solidFill>
                        <a:srgbClr val="C0504D"/>
                      </a:solidFill>
                      <a:prstDash val="solid"/>
                      <a:round/>
                      <a:headEnd type="none" w="med" len="med"/>
                      <a:tailEnd type="none" w="med" len="med"/>
                    </a:lnR>
                    <a:lnT w="12697" cap="flat" cmpd="sng" algn="ctr">
                      <a:solidFill>
                        <a:srgbClr val="C0504D"/>
                      </a:solidFill>
                      <a:prstDash val="solid"/>
                      <a:round/>
                      <a:headEnd type="none" w="med" len="med"/>
                      <a:tailEnd type="none" w="med" len="med"/>
                    </a:lnT>
                    <a:lnB w="12697" cap="flat" cmpd="sng" algn="ctr">
                      <a:solidFill>
                        <a:srgbClr val="C0504D"/>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Release II</a:t>
                      </a:r>
                      <a:endParaRPr lang="en-US" sz="2000" i="0" dirty="0">
                        <a:effectLst/>
                        <a:latin typeface="Times New Roman" panose="02020603050405020304" pitchFamily="18" charset="0"/>
                        <a:cs typeface="Times New Roman" panose="02020603050405020304" pitchFamily="18" charset="0"/>
                      </a:endParaRPr>
                    </a:p>
                    <a:p>
                      <a:pPr marL="25400" algn="ctr" rtl="0" fontAlgn="base">
                        <a:spcBef>
                          <a:spcPts val="1200"/>
                        </a:spcBef>
                        <a:spcAft>
                          <a:spcPts val="0"/>
                        </a:spcAft>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Selection of User Stories</a:t>
                      </a:r>
                    </a:p>
                    <a:p>
                      <a:pPr algn="ctr" fontAlgn="t"/>
                      <a:br>
                        <a:rPr lang="en-US" sz="2000" i="0" dirty="0">
                          <a:effectLst/>
                          <a:latin typeface="Times New Roman" panose="02020603050405020304" pitchFamily="18" charset="0"/>
                          <a:cs typeface="Times New Roman" panose="02020603050405020304" pitchFamily="18" charset="0"/>
                        </a:rPr>
                      </a:br>
                      <a:endParaRPr lang="en-US" sz="2000" i="0" dirty="0">
                        <a:effectLst/>
                        <a:latin typeface="Times New Roman" panose="02020603050405020304" pitchFamily="18" charset="0"/>
                        <a:cs typeface="Times New Roman" panose="02020603050405020304" pitchFamily="18" charset="0"/>
                      </a:endParaRPr>
                    </a:p>
                  </a:txBody>
                  <a:tcPr marL="25987" marR="25987" marT="17820" marB="17820">
                    <a:lnL w="12697" cap="flat" cmpd="sng" algn="ctr">
                      <a:solidFill>
                        <a:srgbClr val="C0504D"/>
                      </a:solidFill>
                      <a:prstDash val="solid"/>
                      <a:round/>
                      <a:headEnd type="none" w="med" len="med"/>
                      <a:tailEnd type="none" w="med" len="med"/>
                    </a:lnL>
                    <a:lnR w="12697" cap="flat" cmpd="sng" algn="ctr">
                      <a:solidFill>
                        <a:srgbClr val="C0504D"/>
                      </a:solidFill>
                      <a:prstDash val="solid"/>
                      <a:round/>
                      <a:headEnd type="none" w="med" len="med"/>
                      <a:tailEnd type="none" w="med" len="med"/>
                    </a:lnR>
                    <a:lnT w="12697" cap="flat" cmpd="sng" algn="ctr">
                      <a:solidFill>
                        <a:srgbClr val="C0504D"/>
                      </a:solidFill>
                      <a:prstDash val="solid"/>
                      <a:round/>
                      <a:headEnd type="none" w="med" len="med"/>
                      <a:tailEnd type="none" w="med" len="med"/>
                    </a:lnT>
                    <a:lnB w="12697" cap="flat" cmpd="sng" algn="ctr">
                      <a:solidFill>
                        <a:srgbClr val="C0504D"/>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Release III</a:t>
                      </a:r>
                      <a:endParaRPr lang="en-US" sz="2000" i="0" dirty="0">
                        <a:effectLst/>
                        <a:latin typeface="Times New Roman" panose="02020603050405020304" pitchFamily="18" charset="0"/>
                        <a:cs typeface="Times New Roman" panose="02020603050405020304" pitchFamily="18" charset="0"/>
                      </a:endParaRPr>
                    </a:p>
                    <a:p>
                      <a:pPr marL="25400" algn="l" rtl="0" fontAlgn="base">
                        <a:spcBef>
                          <a:spcPts val="120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Implementation of selected functionalities using assigned tools</a:t>
                      </a:r>
                      <a:br>
                        <a:rPr lang="en-US" sz="2000" i="0" dirty="0">
                          <a:effectLst/>
                          <a:latin typeface="Times New Roman" panose="02020603050405020304" pitchFamily="18" charset="0"/>
                          <a:cs typeface="Times New Roman" panose="02020603050405020304" pitchFamily="18" charset="0"/>
                        </a:rPr>
                      </a:br>
                      <a:endParaRPr lang="en-US" sz="2000" i="0" dirty="0">
                        <a:effectLst/>
                        <a:latin typeface="Times New Roman" panose="02020603050405020304" pitchFamily="18" charset="0"/>
                        <a:cs typeface="Times New Roman" panose="02020603050405020304" pitchFamily="18" charset="0"/>
                      </a:endParaRPr>
                    </a:p>
                  </a:txBody>
                  <a:tcPr marL="25987" marR="25987" marT="17820" marB="17820">
                    <a:lnL w="12697" cap="flat" cmpd="sng" algn="ctr">
                      <a:solidFill>
                        <a:srgbClr val="C0504D"/>
                      </a:solidFill>
                      <a:prstDash val="solid"/>
                      <a:round/>
                      <a:headEnd type="none" w="med" len="med"/>
                      <a:tailEnd type="none" w="med" len="med"/>
                    </a:lnL>
                    <a:lnR w="12697" cap="flat" cmpd="sng" algn="ctr">
                      <a:solidFill>
                        <a:srgbClr val="C0504D"/>
                      </a:solidFill>
                      <a:prstDash val="solid"/>
                      <a:round/>
                      <a:headEnd type="none" w="med" len="med"/>
                      <a:tailEnd type="none" w="med" len="med"/>
                    </a:lnR>
                    <a:lnT w="12697" cap="flat" cmpd="sng" algn="ctr">
                      <a:solidFill>
                        <a:srgbClr val="C0504D"/>
                      </a:solidFill>
                      <a:prstDash val="solid"/>
                      <a:round/>
                      <a:headEnd type="none" w="med" len="med"/>
                      <a:tailEnd type="none" w="med" len="med"/>
                    </a:lnT>
                    <a:lnB w="12697" cap="flat" cmpd="sng" algn="ctr">
                      <a:solidFill>
                        <a:srgbClr val="C0504D"/>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Release IV</a:t>
                      </a:r>
                      <a:endParaRPr lang="en-US" sz="2000" i="0" dirty="0">
                        <a:effectLst/>
                        <a:latin typeface="Times New Roman" panose="02020603050405020304" pitchFamily="18" charset="0"/>
                        <a:cs typeface="Times New Roman" panose="02020603050405020304" pitchFamily="18" charset="0"/>
                      </a:endParaRPr>
                    </a:p>
                    <a:p>
                      <a:pPr marL="25400" algn="ctr" rtl="0" fontAlgn="base">
                        <a:spcBef>
                          <a:spcPts val="120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Selection of Test cases and their implementation. </a:t>
                      </a:r>
                      <a:endParaRPr lang="en-US" sz="2000" b="0" i="0" u="none" strike="noStrike" dirty="0">
                        <a:solidFill>
                          <a:srgbClr val="E36C0A"/>
                        </a:solidFill>
                        <a:effectLst/>
                        <a:latin typeface="Times New Roman" panose="02020603050405020304" pitchFamily="18" charset="0"/>
                        <a:cs typeface="Times New Roman" panose="02020603050405020304" pitchFamily="18" charset="0"/>
                      </a:endParaRPr>
                    </a:p>
                    <a:p>
                      <a:pPr algn="ctr" fontAlgn="t"/>
                      <a:br>
                        <a:rPr lang="en-US" sz="2000" i="0" dirty="0">
                          <a:effectLst/>
                          <a:latin typeface="Times New Roman" panose="02020603050405020304" pitchFamily="18" charset="0"/>
                          <a:cs typeface="Times New Roman" panose="02020603050405020304" pitchFamily="18" charset="0"/>
                        </a:rPr>
                      </a:br>
                      <a:endParaRPr lang="en-US" sz="2000" i="0" dirty="0">
                        <a:effectLst/>
                        <a:latin typeface="Times New Roman" panose="02020603050405020304" pitchFamily="18" charset="0"/>
                        <a:cs typeface="Times New Roman" panose="02020603050405020304" pitchFamily="18" charset="0"/>
                      </a:endParaRPr>
                    </a:p>
                  </a:txBody>
                  <a:tcPr marL="25987" marR="25987" marT="17820" marB="17820">
                    <a:lnL w="12697" cap="flat" cmpd="sng" algn="ctr">
                      <a:solidFill>
                        <a:srgbClr val="C0504D"/>
                      </a:solidFill>
                      <a:prstDash val="solid"/>
                      <a:round/>
                      <a:headEnd type="none" w="med" len="med"/>
                      <a:tailEnd type="none" w="med" len="med"/>
                    </a:lnL>
                    <a:lnR w="12697" cap="flat" cmpd="sng" algn="ctr">
                      <a:solidFill>
                        <a:srgbClr val="C0504D"/>
                      </a:solidFill>
                      <a:prstDash val="solid"/>
                      <a:round/>
                      <a:headEnd type="none" w="med" len="med"/>
                      <a:tailEnd type="none" w="med" len="med"/>
                    </a:lnR>
                    <a:lnT w="12697" cap="flat" cmpd="sng" algn="ctr">
                      <a:solidFill>
                        <a:srgbClr val="C0504D"/>
                      </a:solidFill>
                      <a:prstDash val="solid"/>
                      <a:round/>
                      <a:headEnd type="none" w="med" len="med"/>
                      <a:tailEnd type="none" w="med" len="med"/>
                    </a:lnT>
                    <a:lnB w="12697" cap="flat" cmpd="sng" algn="ctr">
                      <a:solidFill>
                        <a:srgbClr val="C0504D"/>
                      </a:solidFill>
                      <a:prstDash val="solid"/>
                      <a:round/>
                      <a:headEnd type="none" w="med" len="med"/>
                      <a:tailEnd type="none" w="med" len="med"/>
                    </a:lnB>
                    <a:solidFill>
                      <a:srgbClr val="FFFFFF"/>
                    </a:solidFill>
                  </a:tcPr>
                </a:tc>
                <a:extLst>
                  <a:ext uri="{0D108BD9-81ED-4DB2-BD59-A6C34878D82A}">
                    <a16:rowId xmlns:a16="http://schemas.microsoft.com/office/drawing/2014/main" val="3572706221"/>
                  </a:ext>
                </a:extLst>
              </a:tr>
            </a:tbl>
          </a:graphicData>
        </a:graphic>
      </p:graphicFrame>
      <p:sp>
        <p:nvSpPr>
          <p:cNvPr id="5" name="Rectangle 1">
            <a:extLst>
              <a:ext uri="{FF2B5EF4-FFF2-40B4-BE49-F238E27FC236}">
                <a16:creationId xmlns:a16="http://schemas.microsoft.com/office/drawing/2014/main" id="{9AAE0AED-9B26-7D5E-9B05-616670512FC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5727450"/>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satMod val="110000"/>
                <a:lumMod val="40000"/>
              </a:schemeClr>
              <a:schemeClr val="bg2">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94E631A4-8D06-087A-D3D7-45F74A32B269}"/>
              </a:ext>
            </a:extLst>
          </p:cNvPr>
          <p:cNvPicPr>
            <a:picLocks noChangeAspect="1"/>
          </p:cNvPicPr>
          <p:nvPr/>
        </p:nvPicPr>
        <p:blipFill rotWithShape="1">
          <a:blip r:embed="rId3"/>
          <a:srcRect t="8484" r="1" b="1"/>
          <a:stretch/>
        </p:blipFill>
        <p:spPr>
          <a:xfrm rot="21480000">
            <a:off x="1137837" y="1003258"/>
            <a:ext cx="9916327" cy="4764396"/>
          </a:xfrm>
          <a:prstGeom prst="rect">
            <a:avLst/>
          </a:prstGeom>
        </p:spPr>
      </p:pic>
    </p:spTree>
    <p:extLst>
      <p:ext uri="{BB962C8B-B14F-4D97-AF65-F5344CB8AC3E}">
        <p14:creationId xmlns:p14="http://schemas.microsoft.com/office/powerpoint/2010/main" val="2563615958"/>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543D39-85E4-17E0-8D3F-7858594FA0A4}"/>
              </a:ext>
            </a:extLst>
          </p:cNvPr>
          <p:cNvSpPr/>
          <p:nvPr/>
        </p:nvSpPr>
        <p:spPr>
          <a:xfrm>
            <a:off x="1436913" y="1886856"/>
            <a:ext cx="8868229" cy="249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3756832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64B5-7DDC-5887-8D74-D73F4DFCA2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Structure:</a:t>
            </a:r>
            <a:endParaRPr lang="en-CA"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32757C7-C484-FCE0-B6D1-5B210464AC3A}"/>
              </a:ext>
            </a:extLst>
          </p:cNvPr>
          <p:cNvGraphicFramePr>
            <a:graphicFrameLocks noGrp="1"/>
          </p:cNvGraphicFramePr>
          <p:nvPr>
            <p:ph sz="quarter" idx="13"/>
            <p:extLst>
              <p:ext uri="{D42A27DB-BD31-4B8C-83A1-F6EECF244321}">
                <p14:modId xmlns:p14="http://schemas.microsoft.com/office/powerpoint/2010/main" val="3449464101"/>
              </p:ext>
            </p:extLst>
          </p:nvPr>
        </p:nvGraphicFramePr>
        <p:xfrm>
          <a:off x="685800" y="2063750"/>
          <a:ext cx="10394949" cy="1905000"/>
        </p:xfrm>
        <a:graphic>
          <a:graphicData uri="http://schemas.openxmlformats.org/drawingml/2006/table">
            <a:tbl>
              <a:tblPr firstRow="1" bandRow="1">
                <a:tableStyleId>{5C22544A-7EE6-4342-B048-85BDC9FD1C3A}</a:tableStyleId>
              </a:tblPr>
              <a:tblGrid>
                <a:gridCol w="931985">
                  <a:extLst>
                    <a:ext uri="{9D8B030D-6E8A-4147-A177-3AD203B41FA5}">
                      <a16:colId xmlns:a16="http://schemas.microsoft.com/office/drawing/2014/main" val="986130182"/>
                    </a:ext>
                  </a:extLst>
                </a:gridCol>
                <a:gridCol w="3474720">
                  <a:extLst>
                    <a:ext uri="{9D8B030D-6E8A-4147-A177-3AD203B41FA5}">
                      <a16:colId xmlns:a16="http://schemas.microsoft.com/office/drawing/2014/main" val="2566157715"/>
                    </a:ext>
                  </a:extLst>
                </a:gridCol>
                <a:gridCol w="5988244">
                  <a:extLst>
                    <a:ext uri="{9D8B030D-6E8A-4147-A177-3AD203B41FA5}">
                      <a16:colId xmlns:a16="http://schemas.microsoft.com/office/drawing/2014/main" val="4241545909"/>
                    </a:ext>
                  </a:extLst>
                </a:gridCol>
              </a:tblGrid>
              <a:tr h="370840">
                <a:tc>
                  <a:txBody>
                    <a:bodyPr/>
                    <a:lstStyle/>
                    <a:p>
                      <a:pPr algn="ctr"/>
                      <a:r>
                        <a:rPr lang="en-US" sz="1900" dirty="0" err="1">
                          <a:latin typeface="Times New Roman" panose="02020603050405020304" pitchFamily="18" charset="0"/>
                          <a:cs typeface="Times New Roman" panose="02020603050405020304" pitchFamily="18" charset="0"/>
                        </a:rPr>
                        <a:t>S.No</a:t>
                      </a:r>
                      <a:endParaRPr lang="en-CA" sz="1900" dirty="0">
                        <a:latin typeface="Times New Roman" panose="02020603050405020304" pitchFamily="18" charset="0"/>
                        <a:cs typeface="Times New Roman" panose="02020603050405020304" pitchFamily="18" charset="0"/>
                      </a:endParaRPr>
                    </a:p>
                  </a:txBody>
                  <a:tcPr/>
                </a:tc>
                <a:tc>
                  <a:txBody>
                    <a:bodyPr/>
                    <a:lstStyle/>
                    <a:p>
                      <a:pPr algn="ctr" rtl="0" fontAlgn="b">
                        <a:spcBef>
                          <a:spcPts val="0"/>
                        </a:spcBef>
                        <a:spcAft>
                          <a:spcPts val="0"/>
                        </a:spcAft>
                      </a:pPr>
                      <a:r>
                        <a:rPr lang="en-US" sz="1900" b="1" i="0" u="none" strike="noStrike">
                          <a:solidFill>
                            <a:srgbClr val="FFFFFF"/>
                          </a:solidFill>
                          <a:effectLst/>
                          <a:latin typeface="Times New Roman" panose="02020603050405020304" pitchFamily="18" charset="0"/>
                          <a:cs typeface="Times New Roman" panose="02020603050405020304" pitchFamily="18" charset="0"/>
                        </a:rPr>
                        <a:t>Roles</a:t>
                      </a:r>
                      <a:endParaRPr lang="en-US" sz="1900">
                        <a:effectLst/>
                        <a:latin typeface="Times New Roman" panose="02020603050405020304" pitchFamily="18" charset="0"/>
                        <a:cs typeface="Times New Roman" panose="02020603050405020304" pitchFamily="18" charset="0"/>
                      </a:endParaRPr>
                    </a:p>
                  </a:txBody>
                  <a:tcPr marL="11248" marR="11248" marT="17997" marB="17997" anchor="b"/>
                </a:tc>
                <a:tc>
                  <a:txBody>
                    <a:bodyPr/>
                    <a:lstStyle/>
                    <a:p>
                      <a:pPr algn="ctr" rtl="0" fontAlgn="b">
                        <a:spcBef>
                          <a:spcPts val="0"/>
                        </a:spcBef>
                        <a:spcAft>
                          <a:spcPts val="0"/>
                        </a:spcAft>
                      </a:pPr>
                      <a:r>
                        <a:rPr lang="en-US" sz="1900" b="1" i="0" u="none" strike="noStrike">
                          <a:solidFill>
                            <a:srgbClr val="FFFFFF"/>
                          </a:solidFill>
                          <a:effectLst/>
                          <a:latin typeface="Times New Roman" panose="02020603050405020304" pitchFamily="18" charset="0"/>
                          <a:cs typeface="Times New Roman" panose="02020603050405020304" pitchFamily="18" charset="0"/>
                        </a:rPr>
                        <a:t>Name</a:t>
                      </a:r>
                      <a:endParaRPr lang="en-US" sz="1900">
                        <a:effectLst/>
                        <a:latin typeface="Times New Roman" panose="02020603050405020304" pitchFamily="18" charset="0"/>
                        <a:cs typeface="Times New Roman" panose="02020603050405020304" pitchFamily="18" charset="0"/>
                      </a:endParaRPr>
                    </a:p>
                  </a:txBody>
                  <a:tcPr marL="11248" marR="11248" marT="17997" marB="17997" anchor="b"/>
                </a:tc>
                <a:extLst>
                  <a:ext uri="{0D108BD9-81ED-4DB2-BD59-A6C34878D82A}">
                    <a16:rowId xmlns:a16="http://schemas.microsoft.com/office/drawing/2014/main" val="3433679601"/>
                  </a:ext>
                </a:extLst>
              </a:tr>
              <a:tr h="370840">
                <a:tc>
                  <a:txBody>
                    <a:bodyPr/>
                    <a:lstStyle/>
                    <a:p>
                      <a:pPr algn="ctr"/>
                      <a:r>
                        <a:rPr lang="en-US" sz="1900" dirty="0">
                          <a:latin typeface="Times New Roman" panose="02020603050405020304" pitchFamily="18" charset="0"/>
                          <a:cs typeface="Times New Roman" panose="02020603050405020304" pitchFamily="18" charset="0"/>
                        </a:rPr>
                        <a:t>1</a:t>
                      </a:r>
                      <a:endParaRPr lang="en-CA" sz="1900" dirty="0">
                        <a:latin typeface="Times New Roman" panose="02020603050405020304" pitchFamily="18" charset="0"/>
                        <a:cs typeface="Times New Roman" panose="02020603050405020304" pitchFamily="18" charset="0"/>
                      </a:endParaRPr>
                    </a:p>
                  </a:txBody>
                  <a:tcPr/>
                </a:tc>
                <a:tc>
                  <a:txBody>
                    <a:bodyPr/>
                    <a:lstStyle/>
                    <a:p>
                      <a:pPr algn="ctr" rtl="0" fontAlgn="b">
                        <a:spcBef>
                          <a:spcPts val="0"/>
                        </a:spcBef>
                        <a:spcAft>
                          <a:spcPts val="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Engagement Manager</a:t>
                      </a:r>
                      <a:endParaRPr lang="en-US" sz="1900" dirty="0">
                        <a:effectLst/>
                        <a:latin typeface="Times New Roman" panose="02020603050405020304" pitchFamily="18" charset="0"/>
                        <a:cs typeface="Times New Roman" panose="02020603050405020304" pitchFamily="18" charset="0"/>
                      </a:endParaRPr>
                    </a:p>
                  </a:txBody>
                  <a:tcPr marL="11248" marR="11248" marT="17997" marB="17997" anchor="b"/>
                </a:tc>
                <a:tc>
                  <a:txBody>
                    <a:bodyPr/>
                    <a:lstStyle/>
                    <a:p>
                      <a:pPr algn="ctr" rtl="0" fontAlgn="b">
                        <a:spcBef>
                          <a:spcPts val="0"/>
                        </a:spcBef>
                        <a:spcAft>
                          <a:spcPts val="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Jawad Naeem</a:t>
                      </a:r>
                      <a:endParaRPr lang="en-US" sz="1900" dirty="0">
                        <a:effectLst/>
                        <a:latin typeface="Times New Roman" panose="02020603050405020304" pitchFamily="18" charset="0"/>
                        <a:cs typeface="Times New Roman" panose="02020603050405020304" pitchFamily="18" charset="0"/>
                      </a:endParaRPr>
                    </a:p>
                  </a:txBody>
                  <a:tcPr marL="11248" marR="11248" marT="17997" marB="17997" anchor="b"/>
                </a:tc>
                <a:extLst>
                  <a:ext uri="{0D108BD9-81ED-4DB2-BD59-A6C34878D82A}">
                    <a16:rowId xmlns:a16="http://schemas.microsoft.com/office/drawing/2014/main" val="1746706465"/>
                  </a:ext>
                </a:extLst>
              </a:tr>
              <a:tr h="370840">
                <a:tc>
                  <a:txBody>
                    <a:bodyPr/>
                    <a:lstStyle/>
                    <a:p>
                      <a:pPr algn="ctr"/>
                      <a:r>
                        <a:rPr lang="en-US" sz="1900" dirty="0">
                          <a:latin typeface="Times New Roman" panose="02020603050405020304" pitchFamily="18" charset="0"/>
                          <a:cs typeface="Times New Roman" panose="02020603050405020304" pitchFamily="18" charset="0"/>
                        </a:rPr>
                        <a:t>2</a:t>
                      </a:r>
                      <a:endParaRPr lang="en-CA" sz="1900" dirty="0">
                        <a:latin typeface="Times New Roman" panose="02020603050405020304" pitchFamily="18" charset="0"/>
                        <a:cs typeface="Times New Roman" panose="02020603050405020304" pitchFamily="18" charset="0"/>
                      </a:endParaRPr>
                    </a:p>
                  </a:txBody>
                  <a:tcPr/>
                </a:tc>
                <a:tc>
                  <a:txBody>
                    <a:bodyPr/>
                    <a:lstStyle/>
                    <a:p>
                      <a:pPr algn="ctr"/>
                      <a:r>
                        <a:rPr lang="en-US" sz="1900" dirty="0">
                          <a:latin typeface="Times New Roman" panose="02020603050405020304" pitchFamily="18" charset="0"/>
                          <a:cs typeface="Times New Roman" panose="02020603050405020304" pitchFamily="18" charset="0"/>
                        </a:rPr>
                        <a:t>Project Manager</a:t>
                      </a:r>
                      <a:endParaRPr lang="en-CA" sz="1900" dirty="0">
                        <a:latin typeface="Times New Roman" panose="02020603050405020304" pitchFamily="18" charset="0"/>
                        <a:cs typeface="Times New Roman" panose="02020603050405020304" pitchFamily="18" charset="0"/>
                      </a:endParaRPr>
                    </a:p>
                  </a:txBody>
                  <a:tcPr/>
                </a:tc>
                <a:tc>
                  <a:txBody>
                    <a:bodyPr/>
                    <a:lstStyle/>
                    <a:p>
                      <a:pPr algn="ctr"/>
                      <a:r>
                        <a:rPr lang="en-US" sz="1900" dirty="0">
                          <a:latin typeface="Times New Roman" panose="02020603050405020304" pitchFamily="18" charset="0"/>
                          <a:cs typeface="Times New Roman" panose="02020603050405020304" pitchFamily="18" charset="0"/>
                        </a:rPr>
                        <a:t>Muhammad </a:t>
                      </a:r>
                      <a:r>
                        <a:rPr lang="en-US" sz="1900" dirty="0" err="1">
                          <a:latin typeface="Times New Roman" panose="02020603050405020304" pitchFamily="18" charset="0"/>
                          <a:cs typeface="Times New Roman" panose="02020603050405020304" pitchFamily="18" charset="0"/>
                        </a:rPr>
                        <a:t>Ateeb</a:t>
                      </a:r>
                      <a:endParaRPr lang="en-CA"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1682736"/>
                  </a:ext>
                </a:extLst>
              </a:tr>
              <a:tr h="370840">
                <a:tc>
                  <a:txBody>
                    <a:bodyPr/>
                    <a:lstStyle/>
                    <a:p>
                      <a:pPr algn="ctr"/>
                      <a:r>
                        <a:rPr lang="en-US" sz="1900" dirty="0">
                          <a:latin typeface="Times New Roman" panose="02020603050405020304" pitchFamily="18" charset="0"/>
                          <a:cs typeface="Times New Roman" panose="02020603050405020304" pitchFamily="18" charset="0"/>
                        </a:rPr>
                        <a:t>3</a:t>
                      </a:r>
                      <a:endParaRPr lang="en-CA" sz="1900" dirty="0">
                        <a:latin typeface="Times New Roman" panose="02020603050405020304" pitchFamily="18" charset="0"/>
                        <a:cs typeface="Times New Roman" panose="02020603050405020304" pitchFamily="18" charset="0"/>
                      </a:endParaRPr>
                    </a:p>
                  </a:txBody>
                  <a:tcPr/>
                </a:tc>
                <a:tc>
                  <a:txBody>
                    <a:bodyPr/>
                    <a:lstStyle/>
                    <a:p>
                      <a:pPr algn="ctr" rtl="0" fontAlgn="b">
                        <a:spcBef>
                          <a:spcPts val="0"/>
                        </a:spcBef>
                        <a:spcAft>
                          <a:spcPts val="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Software Engineer</a:t>
                      </a:r>
                      <a:endParaRPr lang="en-US" sz="1900" dirty="0">
                        <a:effectLst/>
                        <a:latin typeface="Times New Roman" panose="02020603050405020304" pitchFamily="18" charset="0"/>
                        <a:cs typeface="Times New Roman" panose="02020603050405020304" pitchFamily="18" charset="0"/>
                      </a:endParaRPr>
                    </a:p>
                  </a:txBody>
                  <a:tcPr marL="11248" marR="11248" marT="17997" marB="17997" anchor="b"/>
                </a:tc>
                <a:tc>
                  <a:txBody>
                    <a:bodyPr/>
                    <a:lstStyle/>
                    <a:p>
                      <a:pPr algn="ctr" fontAlgn="b"/>
                      <a:r>
                        <a:rPr lang="en-US" sz="1900" dirty="0">
                          <a:effectLst/>
                          <a:latin typeface="Times New Roman" panose="02020603050405020304" pitchFamily="18" charset="0"/>
                          <a:cs typeface="Times New Roman" panose="02020603050405020304" pitchFamily="18" charset="0"/>
                        </a:rPr>
                        <a:t> Muhammad Mansoor</a:t>
                      </a:r>
                    </a:p>
                  </a:txBody>
                  <a:tcPr marL="11248" marR="11248" marT="17997" marB="17997" anchor="b"/>
                </a:tc>
                <a:extLst>
                  <a:ext uri="{0D108BD9-81ED-4DB2-BD59-A6C34878D82A}">
                    <a16:rowId xmlns:a16="http://schemas.microsoft.com/office/drawing/2014/main" val="214751468"/>
                  </a:ext>
                </a:extLst>
              </a:tr>
              <a:tr h="370840">
                <a:tc>
                  <a:txBody>
                    <a:bodyPr/>
                    <a:lstStyle/>
                    <a:p>
                      <a:pPr algn="ctr"/>
                      <a:r>
                        <a:rPr lang="en-US" sz="1900" dirty="0">
                          <a:latin typeface="Times New Roman" panose="02020603050405020304" pitchFamily="18" charset="0"/>
                          <a:cs typeface="Times New Roman" panose="02020603050405020304" pitchFamily="18" charset="0"/>
                        </a:rPr>
                        <a:t>4</a:t>
                      </a:r>
                      <a:endParaRPr lang="en-CA" sz="1900" dirty="0">
                        <a:latin typeface="Times New Roman" panose="02020603050405020304" pitchFamily="18" charset="0"/>
                        <a:cs typeface="Times New Roman" panose="02020603050405020304" pitchFamily="18" charset="0"/>
                      </a:endParaRPr>
                    </a:p>
                  </a:txBody>
                  <a:tcPr/>
                </a:tc>
                <a:tc>
                  <a:txBody>
                    <a:bodyPr/>
                    <a:lstStyle/>
                    <a:p>
                      <a:pPr algn="ctr"/>
                      <a:r>
                        <a:rPr lang="en-US" sz="1900" dirty="0">
                          <a:latin typeface="Times New Roman" panose="02020603050405020304" pitchFamily="18" charset="0"/>
                          <a:cs typeface="Times New Roman" panose="02020603050405020304" pitchFamily="18" charset="0"/>
                        </a:rPr>
                        <a:t>Environment</a:t>
                      </a:r>
                      <a:endParaRPr lang="en-CA" sz="1900" dirty="0">
                        <a:latin typeface="Times New Roman" panose="02020603050405020304" pitchFamily="18" charset="0"/>
                        <a:cs typeface="Times New Roman" panose="02020603050405020304" pitchFamily="18" charset="0"/>
                      </a:endParaRPr>
                    </a:p>
                  </a:txBody>
                  <a:tcPr/>
                </a:tc>
                <a:tc>
                  <a:txBody>
                    <a:bodyPr/>
                    <a:lstStyle/>
                    <a:p>
                      <a:pPr algn="ctr"/>
                      <a:r>
                        <a:rPr lang="en-US" sz="1900" dirty="0">
                          <a:latin typeface="Times New Roman" panose="02020603050405020304" pitchFamily="18" charset="0"/>
                          <a:cs typeface="Times New Roman" panose="02020603050405020304" pitchFamily="18" charset="0"/>
                        </a:rPr>
                        <a:t>Contour Software</a:t>
                      </a:r>
                      <a:endParaRPr lang="en-CA"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5468759"/>
                  </a:ext>
                </a:extLst>
              </a:tr>
            </a:tbl>
          </a:graphicData>
        </a:graphic>
      </p:graphicFrame>
    </p:spTree>
    <p:extLst>
      <p:ext uri="{BB962C8B-B14F-4D97-AF65-F5344CB8AC3E}">
        <p14:creationId xmlns:p14="http://schemas.microsoft.com/office/powerpoint/2010/main" val="294673383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E53F-6CA7-AF61-9379-C99E51425DE4}"/>
              </a:ext>
            </a:extLst>
          </p:cNvPr>
          <p:cNvSpPr>
            <a:spLocks noGrp="1"/>
          </p:cNvSpPr>
          <p:nvPr>
            <p:ph type="title"/>
          </p:nvPr>
        </p:nvSpPr>
        <p:spPr>
          <a:xfrm>
            <a:off x="685801" y="798286"/>
            <a:ext cx="10396882" cy="667657"/>
          </a:xfrm>
        </p:spPr>
        <p:txBody>
          <a:bodyPr>
            <a:normAutofit fontScale="90000"/>
          </a:bodyPr>
          <a:lstStyle/>
          <a:p>
            <a:r>
              <a:rPr lang="en-US" dirty="0">
                <a:latin typeface="Times New Roman" panose="02020603050405020304" pitchFamily="18" charset="0"/>
                <a:cs typeface="Times New Roman" panose="02020603050405020304" pitchFamily="18" charset="0"/>
              </a:rPr>
              <a:t>Stake Holders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(primary):</a:t>
            </a:r>
            <a:br>
              <a:rPr lang="en-US" dirty="0"/>
            </a:br>
            <a:endParaRPr lang="en-CA" dirty="0"/>
          </a:p>
        </p:txBody>
      </p:sp>
      <p:graphicFrame>
        <p:nvGraphicFramePr>
          <p:cNvPr id="7" name="Table 7">
            <a:extLst>
              <a:ext uri="{FF2B5EF4-FFF2-40B4-BE49-F238E27FC236}">
                <a16:creationId xmlns:a16="http://schemas.microsoft.com/office/drawing/2014/main" id="{1A3BE080-E979-B671-2480-C35EE6A03218}"/>
              </a:ext>
            </a:extLst>
          </p:cNvPr>
          <p:cNvGraphicFramePr>
            <a:graphicFrameLocks noGrp="1"/>
          </p:cNvGraphicFramePr>
          <p:nvPr>
            <p:ph sz="quarter" idx="13"/>
            <p:extLst>
              <p:ext uri="{D42A27DB-BD31-4B8C-83A1-F6EECF244321}">
                <p14:modId xmlns:p14="http://schemas.microsoft.com/office/powerpoint/2010/main" val="2135348113"/>
              </p:ext>
            </p:extLst>
          </p:nvPr>
        </p:nvGraphicFramePr>
        <p:xfrm>
          <a:off x="687732" y="1654629"/>
          <a:ext cx="10394950" cy="3497944"/>
        </p:xfrm>
        <a:graphic>
          <a:graphicData uri="http://schemas.openxmlformats.org/drawingml/2006/table">
            <a:tbl>
              <a:tblPr firstRow="1" bandRow="1">
                <a:tableStyleId>{5C22544A-7EE6-4342-B048-85BDC9FD1C3A}</a:tableStyleId>
              </a:tblPr>
              <a:tblGrid>
                <a:gridCol w="1010439">
                  <a:extLst>
                    <a:ext uri="{9D8B030D-6E8A-4147-A177-3AD203B41FA5}">
                      <a16:colId xmlns:a16="http://schemas.microsoft.com/office/drawing/2014/main" val="982984445"/>
                    </a:ext>
                  </a:extLst>
                </a:gridCol>
                <a:gridCol w="9384511">
                  <a:extLst>
                    <a:ext uri="{9D8B030D-6E8A-4147-A177-3AD203B41FA5}">
                      <a16:colId xmlns:a16="http://schemas.microsoft.com/office/drawing/2014/main" val="2098469321"/>
                    </a:ext>
                  </a:extLst>
                </a:gridCol>
              </a:tblGrid>
              <a:tr h="437243">
                <a:tc>
                  <a:txBody>
                    <a:bodyPr/>
                    <a:lstStyle/>
                    <a:p>
                      <a:pPr algn="ctr">
                        <a:lnSpc>
                          <a:spcPct val="115000"/>
                        </a:lnSpc>
                        <a:spcAft>
                          <a:spcPts val="800"/>
                        </a:spcAft>
                      </a:pPr>
                      <a:r>
                        <a:rPr lang="en-US" sz="1900" b="1">
                          <a:solidFill>
                            <a:srgbClr val="000000"/>
                          </a:solidFill>
                          <a:effectLst/>
                          <a:latin typeface="Times New Roman" panose="02020603050405020304" pitchFamily="18" charset="0"/>
                          <a:ea typeface="Calibri" panose="020F0502020204030204" pitchFamily="34" charset="0"/>
                        </a:rPr>
                        <a:t>Sr.</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b="1">
                          <a:solidFill>
                            <a:srgbClr val="000000"/>
                          </a:solidFill>
                          <a:effectLst/>
                          <a:latin typeface="Times New Roman" panose="02020603050405020304" pitchFamily="18" charset="0"/>
                          <a:ea typeface="Calibri" panose="020F0502020204030204" pitchFamily="34" charset="0"/>
                        </a:rPr>
                        <a:t>Primary</a:t>
                      </a:r>
                      <a:endParaRPr lang="en-CA" sz="19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03452983"/>
                  </a:ext>
                </a:extLst>
              </a:tr>
              <a:tr h="437243">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1</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Project Manager</a:t>
                      </a:r>
                      <a:endParaRPr lang="en-CA" sz="19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96015478"/>
                  </a:ext>
                </a:extLst>
              </a:tr>
              <a:tr h="437243">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2</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Business Analyst</a:t>
                      </a:r>
                      <a:endParaRPr lang="en-CA" sz="19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01273715"/>
                  </a:ext>
                </a:extLst>
              </a:tr>
              <a:tr h="437243">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3</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Developers</a:t>
                      </a:r>
                      <a:endParaRPr lang="en-CA" sz="19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24699843"/>
                  </a:ext>
                </a:extLst>
              </a:tr>
              <a:tr h="437243">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4</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Quality Assurance Engineers</a:t>
                      </a:r>
                      <a:endParaRPr lang="en-CA" sz="19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71597494"/>
                  </a:ext>
                </a:extLst>
              </a:tr>
              <a:tr h="437243">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5</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UI Designers</a:t>
                      </a:r>
                      <a:endParaRPr lang="en-CA" sz="19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87225095"/>
                  </a:ext>
                </a:extLst>
              </a:tr>
              <a:tr h="437243">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6</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UX Designers</a:t>
                      </a:r>
                      <a:endParaRPr lang="en-CA" sz="19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26447892"/>
                  </a:ext>
                </a:extLst>
              </a:tr>
              <a:tr h="437243">
                <a:tc>
                  <a:txBody>
                    <a:bodyPr/>
                    <a:lstStyle/>
                    <a:p>
                      <a:pPr algn="ctr">
                        <a:lnSpc>
                          <a:spcPct val="115000"/>
                        </a:lnSpc>
                        <a:spcAft>
                          <a:spcPts val="800"/>
                        </a:spcAft>
                      </a:pPr>
                      <a:r>
                        <a:rPr lang="en-US" sz="1900">
                          <a:effectLst/>
                          <a:latin typeface="Times New Roman" panose="02020603050405020304" pitchFamily="18" charset="0"/>
                          <a:ea typeface="Calibri" panose="020F0502020204030204" pitchFamily="34" charset="0"/>
                        </a:rPr>
                        <a:t>7</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dirty="0">
                          <a:effectLst/>
                          <a:latin typeface="Times New Roman" panose="02020603050405020304" pitchFamily="18" charset="0"/>
                          <a:ea typeface="Calibri" panose="020F0502020204030204" pitchFamily="34" charset="0"/>
                        </a:rPr>
                        <a:t>INTERNET</a:t>
                      </a:r>
                      <a:endParaRPr lang="en-CA" sz="19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98858951"/>
                  </a:ext>
                </a:extLst>
              </a:tr>
            </a:tbl>
          </a:graphicData>
        </a:graphic>
      </p:graphicFrame>
    </p:spTree>
    <p:extLst>
      <p:ext uri="{BB962C8B-B14F-4D97-AF65-F5344CB8AC3E}">
        <p14:creationId xmlns:p14="http://schemas.microsoft.com/office/powerpoint/2010/main" val="244203796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E53F-6CA7-AF61-9379-C99E51425DE4}"/>
              </a:ext>
            </a:extLst>
          </p:cNvPr>
          <p:cNvSpPr>
            <a:spLocks noGrp="1"/>
          </p:cNvSpPr>
          <p:nvPr>
            <p:ph type="title"/>
          </p:nvPr>
        </p:nvSpPr>
        <p:spPr>
          <a:xfrm>
            <a:off x="685801" y="798286"/>
            <a:ext cx="10396882" cy="667657"/>
          </a:xfrm>
        </p:spPr>
        <p:txBody>
          <a:bodyPr>
            <a:normAutofit fontScale="90000"/>
          </a:bodyPr>
          <a:lstStyle/>
          <a:p>
            <a:r>
              <a:rPr lang="en-US" dirty="0">
                <a:latin typeface="Times New Roman" panose="02020603050405020304" pitchFamily="18" charset="0"/>
                <a:cs typeface="Times New Roman" panose="02020603050405020304" pitchFamily="18" charset="0"/>
              </a:rPr>
              <a:t>Stake Holders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(Secondary):</a:t>
            </a:r>
            <a:br>
              <a:rPr lang="en-US" dirty="0"/>
            </a:br>
            <a:endParaRPr lang="en-CA" dirty="0"/>
          </a:p>
        </p:txBody>
      </p:sp>
      <p:graphicFrame>
        <p:nvGraphicFramePr>
          <p:cNvPr id="7" name="Table 7">
            <a:extLst>
              <a:ext uri="{FF2B5EF4-FFF2-40B4-BE49-F238E27FC236}">
                <a16:creationId xmlns:a16="http://schemas.microsoft.com/office/drawing/2014/main" id="{1A3BE080-E979-B671-2480-C35EE6A03218}"/>
              </a:ext>
            </a:extLst>
          </p:cNvPr>
          <p:cNvGraphicFramePr>
            <a:graphicFrameLocks noGrp="1"/>
          </p:cNvGraphicFramePr>
          <p:nvPr>
            <p:ph sz="quarter" idx="13"/>
            <p:extLst>
              <p:ext uri="{D42A27DB-BD31-4B8C-83A1-F6EECF244321}">
                <p14:modId xmlns:p14="http://schemas.microsoft.com/office/powerpoint/2010/main" val="2442375235"/>
              </p:ext>
            </p:extLst>
          </p:nvPr>
        </p:nvGraphicFramePr>
        <p:xfrm>
          <a:off x="687732" y="1465943"/>
          <a:ext cx="10394952" cy="3918855"/>
        </p:xfrm>
        <a:graphic>
          <a:graphicData uri="http://schemas.openxmlformats.org/drawingml/2006/table">
            <a:tbl>
              <a:tblPr firstRow="1" bandRow="1">
                <a:tableStyleId>{5C22544A-7EE6-4342-B048-85BDC9FD1C3A}</a:tableStyleId>
              </a:tblPr>
              <a:tblGrid>
                <a:gridCol w="676611">
                  <a:extLst>
                    <a:ext uri="{9D8B030D-6E8A-4147-A177-3AD203B41FA5}">
                      <a16:colId xmlns:a16="http://schemas.microsoft.com/office/drawing/2014/main" val="982984445"/>
                    </a:ext>
                  </a:extLst>
                </a:gridCol>
                <a:gridCol w="9718341">
                  <a:extLst>
                    <a:ext uri="{9D8B030D-6E8A-4147-A177-3AD203B41FA5}">
                      <a16:colId xmlns:a16="http://schemas.microsoft.com/office/drawing/2014/main" val="2098469321"/>
                    </a:ext>
                  </a:extLst>
                </a:gridCol>
              </a:tblGrid>
              <a:tr h="480389">
                <a:tc>
                  <a:txBody>
                    <a:bodyPr/>
                    <a:lstStyle/>
                    <a:p>
                      <a:pPr>
                        <a:lnSpc>
                          <a:spcPct val="115000"/>
                        </a:lnSpc>
                        <a:spcAft>
                          <a:spcPts val="800"/>
                        </a:spcAft>
                      </a:pPr>
                      <a:r>
                        <a:rPr lang="en-US" sz="1900" b="1">
                          <a:solidFill>
                            <a:srgbClr val="000000"/>
                          </a:solidFill>
                          <a:effectLst/>
                          <a:latin typeface="Times New Roman" panose="02020603050405020304" pitchFamily="18" charset="0"/>
                          <a:ea typeface="Calibri" panose="020F0502020204030204" pitchFamily="34" charset="0"/>
                        </a:rPr>
                        <a:t>Sr.</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b="1">
                          <a:solidFill>
                            <a:srgbClr val="000000"/>
                          </a:solidFill>
                          <a:effectLst/>
                          <a:latin typeface="Times New Roman" panose="02020603050405020304" pitchFamily="18" charset="0"/>
                          <a:ea typeface="Calibri" panose="020F0502020204030204" pitchFamily="34" charset="0"/>
                        </a:rPr>
                        <a:t>Secondary</a:t>
                      </a:r>
                      <a:endParaRPr lang="en-CA" sz="19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03452983"/>
                  </a:ext>
                </a:extLst>
              </a:tr>
              <a:tr h="480389">
                <a:tc>
                  <a:txBody>
                    <a:bodyPr/>
                    <a:lstStyle/>
                    <a:p>
                      <a:pPr>
                        <a:lnSpc>
                          <a:spcPct val="115000"/>
                        </a:lnSpc>
                        <a:spcAft>
                          <a:spcPts val="800"/>
                        </a:spcAft>
                      </a:pPr>
                      <a:r>
                        <a:rPr lang="en-US" sz="1900">
                          <a:effectLst/>
                          <a:latin typeface="Times New Roman" panose="02020603050405020304" pitchFamily="18" charset="0"/>
                          <a:ea typeface="Calibri" panose="020F0502020204030204" pitchFamily="34" charset="0"/>
                        </a:rPr>
                        <a:t>1</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dirty="0">
                          <a:effectLst/>
                          <a:latin typeface="Times New Roman" panose="02020603050405020304" pitchFamily="18" charset="0"/>
                          <a:ea typeface="Calibri" panose="020F0502020204030204" pitchFamily="34" charset="0"/>
                        </a:rPr>
                        <a:t>Customers</a:t>
                      </a:r>
                      <a:endParaRPr lang="en-CA" sz="19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96015478"/>
                  </a:ext>
                </a:extLst>
              </a:tr>
              <a:tr h="474408">
                <a:tc>
                  <a:txBody>
                    <a:bodyPr/>
                    <a:lstStyle/>
                    <a:p>
                      <a:pPr>
                        <a:lnSpc>
                          <a:spcPct val="115000"/>
                        </a:lnSpc>
                        <a:spcAft>
                          <a:spcPts val="800"/>
                        </a:spcAft>
                      </a:pPr>
                      <a:r>
                        <a:rPr lang="en-US" sz="1900">
                          <a:effectLst/>
                          <a:latin typeface="Times New Roman" panose="02020603050405020304" pitchFamily="18" charset="0"/>
                          <a:ea typeface="Calibri" panose="020F0502020204030204" pitchFamily="34" charset="0"/>
                        </a:rPr>
                        <a:t>2</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dirty="0">
                          <a:effectLst/>
                          <a:latin typeface="Times New Roman" panose="02020603050405020304" pitchFamily="18" charset="0"/>
                          <a:ea typeface="Calibri" panose="020F0502020204030204" pitchFamily="34" charset="0"/>
                        </a:rPr>
                        <a:t>Banks</a:t>
                      </a:r>
                      <a:endParaRPr lang="en-CA" sz="19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01273715"/>
                  </a:ext>
                </a:extLst>
              </a:tr>
              <a:tr h="480389">
                <a:tc>
                  <a:txBody>
                    <a:bodyPr/>
                    <a:lstStyle/>
                    <a:p>
                      <a:pPr>
                        <a:lnSpc>
                          <a:spcPct val="115000"/>
                        </a:lnSpc>
                        <a:spcAft>
                          <a:spcPts val="800"/>
                        </a:spcAft>
                      </a:pPr>
                      <a:r>
                        <a:rPr lang="en-US" sz="1900">
                          <a:effectLst/>
                          <a:latin typeface="Times New Roman" panose="02020603050405020304" pitchFamily="18" charset="0"/>
                          <a:ea typeface="Calibri" panose="020F0502020204030204" pitchFamily="34" charset="0"/>
                        </a:rPr>
                        <a:t>3</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dirty="0">
                          <a:effectLst/>
                          <a:latin typeface="Times New Roman" panose="02020603050405020304" pitchFamily="18" charset="0"/>
                          <a:ea typeface="Calibri" panose="020F0502020204030204" pitchFamily="34" charset="0"/>
                        </a:rPr>
                        <a:t>State Bank of Pakistan</a:t>
                      </a:r>
                      <a:endParaRPr lang="en-CA" sz="19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24699843"/>
                  </a:ext>
                </a:extLst>
              </a:tr>
              <a:tr h="480389">
                <a:tc>
                  <a:txBody>
                    <a:bodyPr/>
                    <a:lstStyle/>
                    <a:p>
                      <a:pPr>
                        <a:lnSpc>
                          <a:spcPct val="115000"/>
                        </a:lnSpc>
                        <a:spcAft>
                          <a:spcPts val="800"/>
                        </a:spcAft>
                      </a:pPr>
                      <a:r>
                        <a:rPr lang="en-US" sz="1900">
                          <a:effectLst/>
                          <a:latin typeface="Times New Roman" panose="02020603050405020304" pitchFamily="18" charset="0"/>
                          <a:ea typeface="Calibri" panose="020F0502020204030204" pitchFamily="34" charset="0"/>
                        </a:rPr>
                        <a:t>4</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dirty="0">
                          <a:effectLst/>
                          <a:latin typeface="Times New Roman" panose="02020603050405020304" pitchFamily="18" charset="0"/>
                          <a:ea typeface="Calibri" panose="020F0502020204030204" pitchFamily="34" charset="0"/>
                        </a:rPr>
                        <a:t>Ministry of Finance</a:t>
                      </a:r>
                      <a:endParaRPr lang="en-CA" sz="19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71597494"/>
                  </a:ext>
                </a:extLst>
              </a:tr>
              <a:tr h="480389">
                <a:tc>
                  <a:txBody>
                    <a:bodyPr/>
                    <a:lstStyle/>
                    <a:p>
                      <a:pPr>
                        <a:lnSpc>
                          <a:spcPct val="115000"/>
                        </a:lnSpc>
                        <a:spcAft>
                          <a:spcPts val="800"/>
                        </a:spcAft>
                      </a:pPr>
                      <a:r>
                        <a:rPr lang="en-US" sz="1900">
                          <a:effectLst/>
                          <a:latin typeface="Times New Roman" panose="02020603050405020304" pitchFamily="18" charset="0"/>
                          <a:ea typeface="Calibri" panose="020F0502020204030204" pitchFamily="34" charset="0"/>
                        </a:rPr>
                        <a:t>5</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dirty="0">
                          <a:effectLst/>
                          <a:latin typeface="Times New Roman" panose="02020603050405020304" pitchFamily="18" charset="0"/>
                          <a:ea typeface="Calibri" panose="020F0502020204030204" pitchFamily="34" charset="0"/>
                        </a:rPr>
                        <a:t>Cybersecurity Wings</a:t>
                      </a:r>
                      <a:endParaRPr lang="en-CA" sz="19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87225095"/>
                  </a:ext>
                </a:extLst>
              </a:tr>
              <a:tr h="562113">
                <a:tc>
                  <a:txBody>
                    <a:bodyPr/>
                    <a:lstStyle/>
                    <a:p>
                      <a:pPr>
                        <a:lnSpc>
                          <a:spcPct val="115000"/>
                        </a:lnSpc>
                        <a:spcAft>
                          <a:spcPts val="800"/>
                        </a:spcAft>
                      </a:pPr>
                      <a:r>
                        <a:rPr lang="en-US" sz="1900">
                          <a:effectLst/>
                          <a:latin typeface="Times New Roman" panose="02020603050405020304" pitchFamily="18" charset="0"/>
                          <a:ea typeface="Calibri" panose="020F0502020204030204" pitchFamily="34" charset="0"/>
                        </a:rPr>
                        <a:t>6</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dirty="0">
                          <a:effectLst/>
                          <a:latin typeface="Times New Roman" panose="02020603050405020304" pitchFamily="18" charset="0"/>
                          <a:ea typeface="Calibri" panose="020F0502020204030204" pitchFamily="34" charset="0"/>
                        </a:rPr>
                        <a:t>Card Merchants</a:t>
                      </a:r>
                      <a:endParaRPr lang="en-CA" sz="19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26447892"/>
                  </a:ext>
                </a:extLst>
              </a:tr>
              <a:tr h="480389">
                <a:tc>
                  <a:txBody>
                    <a:bodyPr/>
                    <a:lstStyle/>
                    <a:p>
                      <a:pPr>
                        <a:lnSpc>
                          <a:spcPct val="115000"/>
                        </a:lnSpc>
                        <a:spcAft>
                          <a:spcPts val="800"/>
                        </a:spcAft>
                      </a:pPr>
                      <a:r>
                        <a:rPr lang="en-US" sz="1900">
                          <a:effectLst/>
                          <a:latin typeface="Times New Roman" panose="02020603050405020304" pitchFamily="18" charset="0"/>
                          <a:ea typeface="Calibri" panose="020F0502020204030204" pitchFamily="34" charset="0"/>
                        </a:rPr>
                        <a:t>7</a:t>
                      </a:r>
                      <a:endParaRPr lang="en-CA" sz="19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800"/>
                        </a:spcAft>
                      </a:pPr>
                      <a:r>
                        <a:rPr lang="en-US" sz="1900" dirty="0">
                          <a:effectLst/>
                          <a:latin typeface="Calibri" panose="020F0502020204030204" pitchFamily="34" charset="0"/>
                          <a:ea typeface="Calibri" panose="020F0502020204030204" pitchFamily="34" charset="0"/>
                        </a:rPr>
                        <a:t>Other Fintech Application Providers</a:t>
                      </a:r>
                      <a:endParaRPr lang="en-CA" sz="19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98858951"/>
                  </a:ext>
                </a:extLst>
              </a:tr>
            </a:tbl>
          </a:graphicData>
        </a:graphic>
      </p:graphicFrame>
    </p:spTree>
    <p:extLst>
      <p:ext uri="{BB962C8B-B14F-4D97-AF65-F5344CB8AC3E}">
        <p14:creationId xmlns:p14="http://schemas.microsoft.com/office/powerpoint/2010/main" val="98098245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B94F-DBED-28C9-CA18-60B26455D3AA}"/>
              </a:ext>
            </a:extLst>
          </p:cNvPr>
          <p:cNvSpPr>
            <a:spLocks noGrp="1"/>
          </p:cNvSpPr>
          <p:nvPr>
            <p:ph type="title"/>
          </p:nvPr>
        </p:nvSpPr>
        <p:spPr>
          <a:xfrm>
            <a:off x="606288" y="0"/>
            <a:ext cx="10396882" cy="1151965"/>
          </a:xfrm>
        </p:spPr>
        <p:txBody>
          <a:bodyPr/>
          <a:lstStyle/>
          <a:p>
            <a:r>
              <a:rPr lang="en-US" dirty="0">
                <a:latin typeface="Times New Roman" panose="02020603050405020304" pitchFamily="18" charset="0"/>
                <a:cs typeface="Times New Roman" panose="02020603050405020304" pitchFamily="18" charset="0"/>
              </a:rPr>
              <a:t>Functionalities:</a:t>
            </a:r>
            <a:endParaRPr lang="en-CA"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AFCDBCA-FBC8-C301-7D44-FEBD1B783364}"/>
              </a:ext>
            </a:extLst>
          </p:cNvPr>
          <p:cNvGraphicFramePr>
            <a:graphicFrameLocks noGrp="1"/>
          </p:cNvGraphicFramePr>
          <p:nvPr>
            <p:ph idx="1"/>
            <p:extLst>
              <p:ext uri="{D42A27DB-BD31-4B8C-83A1-F6EECF244321}">
                <p14:modId xmlns:p14="http://schemas.microsoft.com/office/powerpoint/2010/main" val="1172154826"/>
              </p:ext>
            </p:extLst>
          </p:nvPr>
        </p:nvGraphicFramePr>
        <p:xfrm>
          <a:off x="606288" y="1364000"/>
          <a:ext cx="10396882" cy="3863446"/>
        </p:xfrm>
        <a:graphic>
          <a:graphicData uri="http://schemas.openxmlformats.org/drawingml/2006/table">
            <a:tbl>
              <a:tblPr firstRow="1" bandRow="1">
                <a:tableStyleId>{5C22544A-7EE6-4342-B048-85BDC9FD1C3A}</a:tableStyleId>
              </a:tblPr>
              <a:tblGrid>
                <a:gridCol w="824628">
                  <a:extLst>
                    <a:ext uri="{9D8B030D-6E8A-4147-A177-3AD203B41FA5}">
                      <a16:colId xmlns:a16="http://schemas.microsoft.com/office/drawing/2014/main" val="1017065480"/>
                    </a:ext>
                  </a:extLst>
                </a:gridCol>
                <a:gridCol w="3087859">
                  <a:extLst>
                    <a:ext uri="{9D8B030D-6E8A-4147-A177-3AD203B41FA5}">
                      <a16:colId xmlns:a16="http://schemas.microsoft.com/office/drawing/2014/main" val="771102540"/>
                    </a:ext>
                  </a:extLst>
                </a:gridCol>
                <a:gridCol w="6484395">
                  <a:extLst>
                    <a:ext uri="{9D8B030D-6E8A-4147-A177-3AD203B41FA5}">
                      <a16:colId xmlns:a16="http://schemas.microsoft.com/office/drawing/2014/main" val="1578986394"/>
                    </a:ext>
                  </a:extLst>
                </a:gridCol>
              </a:tblGrid>
              <a:tr h="545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kern="1200" dirty="0">
                          <a:solidFill>
                            <a:schemeClr val="bg1"/>
                          </a:solidFill>
                          <a:effectLst/>
                          <a:latin typeface="Times New Roman" panose="02020603050405020304" pitchFamily="18" charset="0"/>
                          <a:cs typeface="Times New Roman" panose="02020603050405020304" pitchFamily="18" charset="0"/>
                        </a:rPr>
                        <a:t>Sr. No</a:t>
                      </a:r>
                      <a:endParaRPr lang="en-US" sz="1900" b="0" kern="1200" dirty="0">
                        <a:solidFill>
                          <a:schemeClr val="bg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dirty="0">
                          <a:latin typeface="Times New Roman" panose="02020603050405020304" pitchFamily="18" charset="0"/>
                          <a:cs typeface="Times New Roman" panose="02020603050405020304" pitchFamily="18" charset="0"/>
                        </a:rPr>
                        <a:t>Functionality</a:t>
                      </a:r>
                    </a:p>
                  </a:txBody>
                  <a:tcPr/>
                </a:tc>
                <a:tc>
                  <a:txBody>
                    <a:bodyPr/>
                    <a:lstStyle/>
                    <a:p>
                      <a:r>
                        <a:rPr lang="en-US" sz="1900" dirty="0">
                          <a:latin typeface="Times New Roman" panose="02020603050405020304" pitchFamily="18" charset="0"/>
                          <a:cs typeface="Times New Roman" panose="02020603050405020304" pitchFamily="18" charset="0"/>
                        </a:rPr>
                        <a:t>Sub Functionality</a:t>
                      </a:r>
                      <a:endParaRPr lang="en-CA"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0156526"/>
                  </a:ext>
                </a:extLst>
              </a:tr>
              <a:tr h="545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kern="1200" dirty="0">
                          <a:solidFill>
                            <a:schemeClr val="dk1"/>
                          </a:solidFill>
                          <a:effectLst/>
                          <a:latin typeface="Times New Roman" panose="02020603050405020304" pitchFamily="18" charset="0"/>
                          <a:cs typeface="Times New Roman" panose="02020603050405020304" pitchFamily="18" charset="0"/>
                        </a:rPr>
                        <a:t>Authentication with Login</a:t>
                      </a:r>
                      <a:endParaRPr lang="en-US" sz="1900" b="0" dirty="0">
                        <a:latin typeface="Times New Roman" panose="02020603050405020304" pitchFamily="18" charset="0"/>
                        <a:cs typeface="Times New Roman" panose="02020603050405020304" pitchFamily="18" charset="0"/>
                      </a:endParaRPr>
                    </a:p>
                  </a:txBody>
                  <a:tcPr/>
                </a:tc>
                <a:tc>
                  <a:txBody>
                    <a:bodyPr/>
                    <a:lstStyle/>
                    <a:p>
                      <a:pPr marL="342900" indent="-342900">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Card along pin is  verified.</a:t>
                      </a:r>
                    </a:p>
                    <a:p>
                      <a:pPr marL="342900" indent="-342900">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Biometric Recognition with pin is supported.</a:t>
                      </a:r>
                      <a:endParaRPr lang="en-CA" sz="1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5416194"/>
                  </a:ext>
                </a:extLst>
              </a:tr>
              <a:tr h="1017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kern="1200" dirty="0">
                          <a:solidFill>
                            <a:schemeClr val="dk1"/>
                          </a:solidFill>
                          <a:effectLst/>
                          <a:latin typeface="Times New Roman" panose="02020603050405020304" pitchFamily="18" charset="0"/>
                          <a:cs typeface="Times New Roman" panose="02020603050405020304" pitchFamily="18" charset="0"/>
                        </a:rPr>
                        <a:t>Cash Withdrawal</a:t>
                      </a:r>
                      <a:endParaRPr lang="en-US" sz="1900" b="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b="0" dirty="0">
                          <a:latin typeface="Times New Roman" panose="02020603050405020304" pitchFamily="18" charset="0"/>
                          <a:cs typeface="Times New Roman" panose="02020603050405020304" pitchFamily="18" charset="0"/>
                        </a:rPr>
                        <a:t>Cash Withdrawal with assigned limits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b="0" dirty="0">
                          <a:latin typeface="Times New Roman" panose="02020603050405020304" pitchFamily="18" charset="0"/>
                          <a:cs typeface="Times New Roman" panose="02020603050405020304" pitchFamily="18" charset="0"/>
                        </a:rPr>
                        <a:t>Free of Cost at same bank ATM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b="0" dirty="0">
                          <a:latin typeface="Times New Roman" panose="02020603050405020304" pitchFamily="18" charset="0"/>
                          <a:cs typeface="Times New Roman" panose="02020603050405020304" pitchFamily="18" charset="0"/>
                        </a:rPr>
                        <a:t>With Charges at different bank ATM</a:t>
                      </a:r>
                    </a:p>
                  </a:txBody>
                  <a:tcPr/>
                </a:tc>
                <a:extLst>
                  <a:ext uri="{0D108BD9-81ED-4DB2-BD59-A6C34878D82A}">
                    <a16:rowId xmlns:a16="http://schemas.microsoft.com/office/drawing/2014/main" val="1880274568"/>
                  </a:ext>
                </a:extLst>
              </a:tr>
              <a:tr h="959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kern="1200" dirty="0">
                          <a:solidFill>
                            <a:schemeClr val="dk1"/>
                          </a:solidFill>
                          <a:effectLst/>
                          <a:latin typeface="Times New Roman" panose="02020603050405020304" pitchFamily="18" charset="0"/>
                          <a:cs typeface="Times New Roman" panose="02020603050405020304" pitchFamily="18" charset="0"/>
                        </a:rPr>
                        <a:t>Balance Inquiry</a:t>
                      </a:r>
                      <a:endParaRPr lang="en-US" sz="1900" b="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900" b="0" kern="1200" dirty="0">
                          <a:solidFill>
                            <a:schemeClr val="dk1"/>
                          </a:solidFill>
                          <a:effectLst/>
                          <a:latin typeface="Times New Roman" panose="02020603050405020304" pitchFamily="18" charset="0"/>
                          <a:cs typeface="Times New Roman" panose="02020603050405020304" pitchFamily="18" charset="0"/>
                        </a:rPr>
                        <a:t>Free of Cost At same bank’s ATM</a:t>
                      </a:r>
                    </a:p>
                    <a:p>
                      <a:pPr marL="285750" lvl="0" indent="-285750">
                        <a:buFont typeface="Arial" panose="020B0604020202020204" pitchFamily="34" charset="0"/>
                        <a:buChar char="•"/>
                      </a:pPr>
                      <a:r>
                        <a:rPr lang="en-US" sz="1900" b="0" kern="1200" dirty="0">
                          <a:solidFill>
                            <a:schemeClr val="dk1"/>
                          </a:solidFill>
                          <a:effectLst/>
                          <a:latin typeface="Times New Roman" panose="02020603050405020304" pitchFamily="18" charset="0"/>
                          <a:cs typeface="Times New Roman" panose="02020603050405020304" pitchFamily="18" charset="0"/>
                        </a:rPr>
                        <a:t>With Charges at a different bank ATM</a:t>
                      </a:r>
                      <a:endParaRPr lang="en-US" sz="19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010529706"/>
                  </a:ext>
                </a:extLst>
              </a:tr>
              <a:tr h="545075">
                <a:tc>
                  <a:txBody>
                    <a:bodyPr/>
                    <a:lstStyle/>
                    <a:p>
                      <a:r>
                        <a:rPr lang="en-US" sz="1900" dirty="0">
                          <a:latin typeface="Times New Roman" panose="02020603050405020304" pitchFamily="18" charset="0"/>
                          <a:cs typeface="Times New Roman" panose="02020603050405020304" pitchFamily="18" charset="0"/>
                        </a:rPr>
                        <a:t>4</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b="0" dirty="0">
                          <a:latin typeface="Times New Roman" panose="02020603050405020304" pitchFamily="18" charset="0"/>
                          <a:cs typeface="Times New Roman" panose="02020603050405020304" pitchFamily="18" charset="0"/>
                        </a:rPr>
                        <a:t>Cash Deposit</a:t>
                      </a:r>
                      <a:endParaRPr lang="en-CA" sz="19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Cash Deposit with assigned limits</a:t>
                      </a:r>
                    </a:p>
                    <a:p>
                      <a:pPr marL="285750" indent="-285750">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Free of Cost at same banks ATMS</a:t>
                      </a:r>
                      <a:endParaRPr lang="en-CA" sz="1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67660"/>
                  </a:ext>
                </a:extLst>
              </a:tr>
            </a:tbl>
          </a:graphicData>
        </a:graphic>
      </p:graphicFrame>
    </p:spTree>
    <p:extLst>
      <p:ext uri="{BB962C8B-B14F-4D97-AF65-F5344CB8AC3E}">
        <p14:creationId xmlns:p14="http://schemas.microsoft.com/office/powerpoint/2010/main" val="319380801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30DF-70A8-5A76-B10D-DEF6BF69E963}"/>
              </a:ext>
            </a:extLst>
          </p:cNvPr>
          <p:cNvSpPr>
            <a:spLocks noGrp="1"/>
          </p:cNvSpPr>
          <p:nvPr>
            <p:ph type="title"/>
          </p:nvPr>
        </p:nvSpPr>
        <p:spPr>
          <a:xfrm>
            <a:off x="685801" y="221974"/>
            <a:ext cx="10396882" cy="771939"/>
          </a:xfrm>
        </p:spPr>
        <p:txBody>
          <a:bodyPr>
            <a:noAutofit/>
          </a:bodyPr>
          <a:lstStyle/>
          <a:p>
            <a:r>
              <a:rPr lang="en-US" dirty="0">
                <a:latin typeface="Times New Roman" panose="02020603050405020304" pitchFamily="18" charset="0"/>
                <a:cs typeface="Times New Roman" panose="02020603050405020304" pitchFamily="18" charset="0"/>
              </a:rPr>
              <a:t>Functionalities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F18ABDA6-41BC-05CB-F04E-3292CE4C1FA8}"/>
              </a:ext>
            </a:extLst>
          </p:cNvPr>
          <p:cNvGraphicFramePr>
            <a:graphicFrameLocks noGrp="1"/>
          </p:cNvGraphicFramePr>
          <p:nvPr>
            <p:ph idx="1"/>
            <p:extLst>
              <p:ext uri="{D42A27DB-BD31-4B8C-83A1-F6EECF244321}">
                <p14:modId xmlns:p14="http://schemas.microsoft.com/office/powerpoint/2010/main" val="2566513777"/>
              </p:ext>
            </p:extLst>
          </p:nvPr>
        </p:nvGraphicFramePr>
        <p:xfrm>
          <a:off x="686147" y="1466073"/>
          <a:ext cx="10396536" cy="3280100"/>
        </p:xfrm>
        <a:graphic>
          <a:graphicData uri="http://schemas.openxmlformats.org/drawingml/2006/table">
            <a:tbl>
              <a:tblPr firstRow="1" bandRow="1">
                <a:tableStyleId>{5C22544A-7EE6-4342-B048-85BDC9FD1C3A}</a:tableStyleId>
              </a:tblPr>
              <a:tblGrid>
                <a:gridCol w="811696">
                  <a:extLst>
                    <a:ext uri="{9D8B030D-6E8A-4147-A177-3AD203B41FA5}">
                      <a16:colId xmlns:a16="http://schemas.microsoft.com/office/drawing/2014/main" val="461984418"/>
                    </a:ext>
                  </a:extLst>
                </a:gridCol>
                <a:gridCol w="3193774">
                  <a:extLst>
                    <a:ext uri="{9D8B030D-6E8A-4147-A177-3AD203B41FA5}">
                      <a16:colId xmlns:a16="http://schemas.microsoft.com/office/drawing/2014/main" val="3681642333"/>
                    </a:ext>
                  </a:extLst>
                </a:gridCol>
                <a:gridCol w="6391066">
                  <a:extLst>
                    <a:ext uri="{9D8B030D-6E8A-4147-A177-3AD203B41FA5}">
                      <a16:colId xmlns:a16="http://schemas.microsoft.com/office/drawing/2014/main" val="3675184957"/>
                    </a:ext>
                  </a:extLst>
                </a:gridCol>
              </a:tblGrid>
              <a:tr h="676201">
                <a:tc>
                  <a:txBody>
                    <a:bodyPr/>
                    <a:lstStyle/>
                    <a:p>
                      <a:r>
                        <a:rPr lang="en-US" sz="1900" dirty="0">
                          <a:latin typeface="Times New Roman" panose="02020603050405020304" pitchFamily="18" charset="0"/>
                          <a:cs typeface="Times New Roman" panose="02020603050405020304" pitchFamily="18" charset="0"/>
                        </a:rPr>
                        <a:t>Sr. No</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dirty="0">
                          <a:latin typeface="Times New Roman" panose="02020603050405020304" pitchFamily="18" charset="0"/>
                          <a:cs typeface="Times New Roman" panose="02020603050405020304" pitchFamily="18" charset="0"/>
                        </a:rPr>
                        <a:t>Functionality</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dirty="0">
                          <a:latin typeface="Times New Roman" panose="02020603050405020304" pitchFamily="18" charset="0"/>
                          <a:cs typeface="Times New Roman" panose="02020603050405020304" pitchFamily="18" charset="0"/>
                        </a:rPr>
                        <a:t>Sub-Functionality</a:t>
                      </a:r>
                      <a:endParaRPr lang="en-CA"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5530018"/>
                  </a:ext>
                </a:extLst>
              </a:tr>
              <a:tr h="649299">
                <a:tc>
                  <a:txBody>
                    <a:bodyPr/>
                    <a:lstStyle/>
                    <a:p>
                      <a:r>
                        <a:rPr lang="en-US" sz="1900" dirty="0">
                          <a:latin typeface="Times New Roman" panose="02020603050405020304" pitchFamily="18" charset="0"/>
                          <a:cs typeface="Times New Roman" panose="02020603050405020304" pitchFamily="18" charset="0"/>
                        </a:rPr>
                        <a:t>5</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b="0" dirty="0">
                          <a:latin typeface="Times New Roman" panose="02020603050405020304" pitchFamily="18" charset="0"/>
                          <a:cs typeface="Times New Roman" panose="02020603050405020304" pitchFamily="18" charset="0"/>
                        </a:rPr>
                        <a:t>Update Pin</a:t>
                      </a:r>
                      <a:endParaRPr lang="en-CA" sz="19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Pin can be updated on same banks ATM</a:t>
                      </a:r>
                      <a:endParaRPr lang="en-CA" sz="1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9673624"/>
                  </a:ext>
                </a:extLst>
              </a:tr>
              <a:tr h="524580">
                <a:tc>
                  <a:txBody>
                    <a:bodyPr/>
                    <a:lstStyle/>
                    <a:p>
                      <a:r>
                        <a:rPr lang="en-US" sz="1900" dirty="0">
                          <a:latin typeface="Times New Roman" panose="02020603050405020304" pitchFamily="18" charset="0"/>
                          <a:cs typeface="Times New Roman" panose="02020603050405020304" pitchFamily="18" charset="0"/>
                        </a:rPr>
                        <a:t>6</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b="0" dirty="0">
                          <a:latin typeface="Times New Roman" panose="02020603050405020304" pitchFamily="18" charset="0"/>
                          <a:cs typeface="Times New Roman" panose="02020603050405020304" pitchFamily="18" charset="0"/>
                        </a:rPr>
                        <a:t>Maintains Transaction Records</a:t>
                      </a:r>
                      <a:endParaRPr lang="en-CA" sz="19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Transaction Records for each customer are maintained</a:t>
                      </a:r>
                      <a:endParaRPr lang="en-CA" sz="1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9692050"/>
                  </a:ext>
                </a:extLst>
              </a:tr>
              <a:tr h="524580">
                <a:tc>
                  <a:txBody>
                    <a:bodyPr/>
                    <a:lstStyle/>
                    <a:p>
                      <a:r>
                        <a:rPr lang="en-US" sz="1900" dirty="0">
                          <a:latin typeface="Times New Roman" panose="02020603050405020304" pitchFamily="18" charset="0"/>
                          <a:cs typeface="Times New Roman" panose="02020603050405020304" pitchFamily="18" charset="0"/>
                        </a:rPr>
                        <a:t>7</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dirty="0">
                          <a:latin typeface="Times New Roman" panose="02020603050405020304" pitchFamily="18" charset="0"/>
                          <a:cs typeface="Times New Roman" panose="02020603050405020304" pitchFamily="18" charset="0"/>
                        </a:rPr>
                        <a:t>Bill payments</a:t>
                      </a:r>
                      <a:endParaRPr lang="en-CA" sz="19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Bill Payments for Electricity, Gas , Water  Telephone </a:t>
                      </a:r>
                      <a:r>
                        <a:rPr lang="en-US" sz="1900" dirty="0" err="1">
                          <a:latin typeface="Times New Roman" panose="02020603050405020304" pitchFamily="18" charset="0"/>
                          <a:cs typeface="Times New Roman" panose="02020603050405020304" pitchFamily="18" charset="0"/>
                        </a:rPr>
                        <a:t>etc</a:t>
                      </a:r>
                      <a:endParaRPr lang="en-CA"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3827446"/>
                  </a:ext>
                </a:extLst>
              </a:tr>
              <a:tr h="905440">
                <a:tc>
                  <a:txBody>
                    <a:bodyPr/>
                    <a:lstStyle/>
                    <a:p>
                      <a:r>
                        <a:rPr lang="en-US" sz="1900" dirty="0">
                          <a:latin typeface="Times New Roman" panose="02020603050405020304" pitchFamily="18" charset="0"/>
                          <a:cs typeface="Times New Roman" panose="02020603050405020304" pitchFamily="18" charset="0"/>
                        </a:rPr>
                        <a:t>8</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dirty="0">
                          <a:latin typeface="Times New Roman" panose="02020603050405020304" pitchFamily="18" charset="0"/>
                          <a:cs typeface="Times New Roman" panose="02020603050405020304" pitchFamily="18" charset="0"/>
                        </a:rPr>
                        <a:t>Funds Transfer to other Accounts</a:t>
                      </a:r>
                      <a:endParaRPr lang="en-CA" sz="19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Funds Transfer to other accounts within the bank</a:t>
                      </a:r>
                      <a:endParaRPr lang="en-CA"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573825"/>
                  </a:ext>
                </a:extLst>
              </a:tr>
            </a:tbl>
          </a:graphicData>
        </a:graphic>
      </p:graphicFrame>
    </p:spTree>
    <p:extLst>
      <p:ext uri="{BB962C8B-B14F-4D97-AF65-F5344CB8AC3E}">
        <p14:creationId xmlns:p14="http://schemas.microsoft.com/office/powerpoint/2010/main" val="20030780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BD48-3D0A-625C-B0F3-80EC557FB522}"/>
              </a:ext>
            </a:extLst>
          </p:cNvPr>
          <p:cNvSpPr>
            <a:spLocks noGrp="1"/>
          </p:cNvSpPr>
          <p:nvPr>
            <p:ph type="title"/>
          </p:nvPr>
        </p:nvSpPr>
        <p:spPr>
          <a:xfrm>
            <a:off x="420758" y="212034"/>
            <a:ext cx="10396882" cy="569843"/>
          </a:xfrm>
        </p:spPr>
        <p:txBody>
          <a:bodyPr>
            <a:normAutofit fontScale="90000"/>
          </a:bodyPr>
          <a:lstStyle/>
          <a:p>
            <a:r>
              <a:rPr lang="en-US" dirty="0">
                <a:latin typeface="Times New Roman" panose="02020603050405020304" pitchFamily="18" charset="0"/>
                <a:cs typeface="Times New Roman" panose="02020603050405020304" pitchFamily="18" charset="0"/>
              </a:rPr>
              <a:t>User Stories:</a:t>
            </a:r>
            <a:endParaRPr lang="en-CA"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504DEE0-A50C-8358-7F83-19A174E59DDD}"/>
              </a:ext>
            </a:extLst>
          </p:cNvPr>
          <p:cNvGraphicFramePr>
            <a:graphicFrameLocks noGrp="1"/>
          </p:cNvGraphicFramePr>
          <p:nvPr>
            <p:ph sz="quarter" idx="13"/>
            <p:extLst>
              <p:ext uri="{D42A27DB-BD31-4B8C-83A1-F6EECF244321}">
                <p14:modId xmlns:p14="http://schemas.microsoft.com/office/powerpoint/2010/main" val="2800588536"/>
              </p:ext>
            </p:extLst>
          </p:nvPr>
        </p:nvGraphicFramePr>
        <p:xfrm>
          <a:off x="420758" y="907286"/>
          <a:ext cx="10777329" cy="4283496"/>
        </p:xfrm>
        <a:graphic>
          <a:graphicData uri="http://schemas.openxmlformats.org/drawingml/2006/table">
            <a:tbl>
              <a:tblPr firstRow="1" bandRow="1">
                <a:tableStyleId>{5C22544A-7EE6-4342-B048-85BDC9FD1C3A}</a:tableStyleId>
              </a:tblPr>
              <a:tblGrid>
                <a:gridCol w="1130086">
                  <a:extLst>
                    <a:ext uri="{9D8B030D-6E8A-4147-A177-3AD203B41FA5}">
                      <a16:colId xmlns:a16="http://schemas.microsoft.com/office/drawing/2014/main" val="426653618"/>
                    </a:ext>
                  </a:extLst>
                </a:gridCol>
                <a:gridCol w="1140392">
                  <a:extLst>
                    <a:ext uri="{9D8B030D-6E8A-4147-A177-3AD203B41FA5}">
                      <a16:colId xmlns:a16="http://schemas.microsoft.com/office/drawing/2014/main" val="1011310870"/>
                    </a:ext>
                  </a:extLst>
                </a:gridCol>
                <a:gridCol w="2287164">
                  <a:extLst>
                    <a:ext uri="{9D8B030D-6E8A-4147-A177-3AD203B41FA5}">
                      <a16:colId xmlns:a16="http://schemas.microsoft.com/office/drawing/2014/main" val="602792715"/>
                    </a:ext>
                  </a:extLst>
                </a:gridCol>
                <a:gridCol w="6219687">
                  <a:extLst>
                    <a:ext uri="{9D8B030D-6E8A-4147-A177-3AD203B41FA5}">
                      <a16:colId xmlns:a16="http://schemas.microsoft.com/office/drawing/2014/main" val="4265266564"/>
                    </a:ext>
                  </a:extLst>
                </a:gridCol>
              </a:tblGrid>
              <a:tr h="0">
                <a:tc>
                  <a:txBody>
                    <a:bodyPr/>
                    <a:lstStyle/>
                    <a:p>
                      <a:pPr marL="0" marR="0" algn="ctr">
                        <a:lnSpc>
                          <a:spcPct val="115000"/>
                        </a:lnSpc>
                        <a:spcBef>
                          <a:spcPts val="0"/>
                        </a:spcBef>
                        <a:spcAft>
                          <a:spcPts val="800"/>
                        </a:spcAft>
                      </a:pPr>
                      <a:r>
                        <a:rPr lang="en-US" sz="19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Story ID</a:t>
                      </a:r>
                      <a:endParaRPr lang="en-US" sz="19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800"/>
                        </a:spcAft>
                      </a:pPr>
                      <a:r>
                        <a:rPr lang="en-US" sz="19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9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gn="ctr">
                        <a:lnSpc>
                          <a:spcPct val="115000"/>
                        </a:lnSpc>
                        <a:spcBef>
                          <a:spcPts val="0"/>
                        </a:spcBef>
                        <a:spcAft>
                          <a:spcPts val="800"/>
                        </a:spcAft>
                      </a:pPr>
                      <a:r>
                        <a:rPr lang="en-US" sz="19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As</a:t>
                      </a:r>
                      <a:endParaRPr lang="en-US" sz="19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gn="ctr">
                        <a:lnSpc>
                          <a:spcPct val="115000"/>
                        </a:lnSpc>
                        <a:spcBef>
                          <a:spcPts val="0"/>
                        </a:spcBef>
                        <a:spcAft>
                          <a:spcPts val="800"/>
                        </a:spcAft>
                      </a:pPr>
                      <a:r>
                        <a:rPr lang="en-US" sz="190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Wants to</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gn="ctr">
                        <a:lnSpc>
                          <a:spcPct val="115000"/>
                        </a:lnSpc>
                        <a:spcBef>
                          <a:spcPts val="0"/>
                        </a:spcBef>
                        <a:spcAft>
                          <a:spcPts val="800"/>
                        </a:spcAft>
                      </a:pPr>
                      <a:r>
                        <a:rPr lang="en-US" sz="19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So that they can</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4280775109"/>
                  </a:ext>
                </a:extLst>
              </a:tr>
              <a:tr h="508138">
                <a:tc>
                  <a:txBody>
                    <a:bodyPr/>
                    <a:lstStyle/>
                    <a:p>
                      <a:pPr marL="0" marR="0">
                        <a:lnSpc>
                          <a:spcPct val="115000"/>
                        </a:lnSpc>
                        <a:spcBef>
                          <a:spcPts val="0"/>
                        </a:spcBef>
                        <a:spcAft>
                          <a:spcPts val="800"/>
                        </a:spcAft>
                      </a:pPr>
                      <a:r>
                        <a:rPr lang="en-US" sz="1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Customer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 in to ATM  using card</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Perform a transaction</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3216776316"/>
                  </a:ext>
                </a:extLst>
              </a:tr>
              <a:tr h="783699">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UT-02</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Customer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Check balance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To view their current available balance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1806333569"/>
                  </a:ext>
                </a:extLst>
              </a:tr>
              <a:tr h="508138">
                <a:tc>
                  <a:txBody>
                    <a:bodyPr/>
                    <a:lstStyle/>
                    <a:p>
                      <a:pPr marL="0" marR="0">
                        <a:lnSpc>
                          <a:spcPct val="115000"/>
                        </a:lnSpc>
                        <a:spcBef>
                          <a:spcPts val="0"/>
                        </a:spcBef>
                        <a:spcAft>
                          <a:spcPts val="800"/>
                        </a:spcAft>
                      </a:pPr>
                      <a:r>
                        <a:rPr lang="en-US" sz="19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Customer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Withdraw Cash</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Fulfil their needs with directly going to bank 'counter.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871288706"/>
                  </a:ext>
                </a:extLst>
              </a:tr>
              <a:tr h="783699">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UT-04</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Customer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Deposit Cash</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19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So amount can be deposited in bank account without specifically going to bank’s counter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1790433312"/>
                  </a:ext>
                </a:extLst>
              </a:tr>
              <a:tr h="508138">
                <a:tc>
                  <a:txBody>
                    <a:bodyPr/>
                    <a:lstStyle/>
                    <a:p>
                      <a:r>
                        <a:rPr lang="en-US" sz="1900" dirty="0">
                          <a:latin typeface="Times New Roman" panose="02020603050405020304" pitchFamily="18" charset="0"/>
                          <a:cs typeface="Times New Roman" panose="02020603050405020304" pitchFamily="18" charset="0"/>
                        </a:rPr>
                        <a:t>UT-05</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dirty="0">
                          <a:latin typeface="Times New Roman" panose="02020603050405020304" pitchFamily="18" charset="0"/>
                          <a:cs typeface="Times New Roman" panose="02020603050405020304" pitchFamily="18" charset="0"/>
                        </a:rPr>
                        <a:t>Customer</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dirty="0">
                          <a:latin typeface="Times New Roman" panose="02020603050405020304" pitchFamily="18" charset="0"/>
                          <a:cs typeface="Times New Roman" panose="02020603050405020304" pitchFamily="18" charset="0"/>
                        </a:rPr>
                        <a:t>Update Pin</a:t>
                      </a:r>
                      <a:endParaRPr lang="en-CA" sz="1900" dirty="0">
                        <a:latin typeface="Times New Roman" panose="02020603050405020304" pitchFamily="18" charset="0"/>
                        <a:cs typeface="Times New Roman" panose="02020603050405020304" pitchFamily="18" charset="0"/>
                      </a:endParaRPr>
                    </a:p>
                  </a:txBody>
                  <a:tcPr/>
                </a:tc>
                <a:tc>
                  <a:txBody>
                    <a:bodyPr/>
                    <a:lstStyle/>
                    <a:p>
                      <a:r>
                        <a:rPr lang="en-US" sz="1900" dirty="0">
                          <a:latin typeface="Times New Roman" panose="02020603050405020304" pitchFamily="18" charset="0"/>
                          <a:cs typeface="Times New Roman" panose="02020603050405020304" pitchFamily="18" charset="0"/>
                        </a:rPr>
                        <a:t>Replace their previous insecure pin with a new one in a hassle free way.</a:t>
                      </a:r>
                      <a:endParaRPr lang="en-CA"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1560803"/>
                  </a:ext>
                </a:extLst>
              </a:tr>
            </a:tbl>
          </a:graphicData>
        </a:graphic>
      </p:graphicFrame>
    </p:spTree>
    <p:extLst>
      <p:ext uri="{BB962C8B-B14F-4D97-AF65-F5344CB8AC3E}">
        <p14:creationId xmlns:p14="http://schemas.microsoft.com/office/powerpoint/2010/main" val="2701945340"/>
      </p:ext>
    </p:extLst>
  </p:cSld>
  <p:clrMapOvr>
    <a:masterClrMapping/>
  </p:clrMapOvr>
  <p:transition spd="med">
    <p:pull/>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408</TotalTime>
  <Words>823</Words>
  <Application>Microsoft Office PowerPoint</Application>
  <PresentationFormat>Widescreen</PresentationFormat>
  <Paragraphs>210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Impact</vt:lpstr>
      <vt:lpstr>Times New Roman</vt:lpstr>
      <vt:lpstr>Main Event</vt:lpstr>
      <vt:lpstr>ATM management system</vt:lpstr>
      <vt:lpstr>Problem statement</vt:lpstr>
      <vt:lpstr>Scope of work:</vt:lpstr>
      <vt:lpstr>Project Structure:</vt:lpstr>
      <vt:lpstr>Stake Holders (primary): </vt:lpstr>
      <vt:lpstr>Stake Holders (Secondary): </vt:lpstr>
      <vt:lpstr>Functionalities:</vt:lpstr>
      <vt:lpstr>Functionalities (Cont)</vt:lpstr>
      <vt:lpstr>User Stories:</vt:lpstr>
      <vt:lpstr>User Stories (Cont):</vt:lpstr>
      <vt:lpstr>Implemented functionalities:</vt:lpstr>
      <vt:lpstr>Test cases:</vt:lpstr>
      <vt:lpstr>Tools Used:</vt:lpstr>
      <vt:lpstr>Requirement Traceability matrix</vt:lpstr>
      <vt:lpstr>ERD Diagram for Relations:</vt:lpstr>
      <vt:lpstr>Implementing Test Cases:</vt:lpstr>
      <vt:lpstr>Wrong Credentials</vt:lpstr>
      <vt:lpstr>PowerPoint Presentation</vt:lpstr>
      <vt:lpstr>PowerPoint Presentation</vt:lpstr>
      <vt:lpstr>Balance inquiry</vt:lpstr>
      <vt:lpstr>PowerPoint Presentation</vt:lpstr>
      <vt:lpstr>Exceeding Withdrawal Limit</vt:lpstr>
      <vt:lpstr>PowerPoint Presentation</vt:lpstr>
      <vt:lpstr>Successful WithDraw</vt:lpstr>
      <vt:lpstr>PowerPoint Presentation</vt:lpstr>
      <vt:lpstr>Transaction history In RDBMS</vt:lpstr>
      <vt:lpstr>PowerPoint Presentation</vt:lpstr>
      <vt:lpstr>Out of scope:</vt:lpstr>
      <vt:lpstr>Future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dc:title>
  <dc:creator>Shahrukh</dc:creator>
  <cp:lastModifiedBy>Muhammad Umair</cp:lastModifiedBy>
  <cp:revision>17</cp:revision>
  <dcterms:created xsi:type="dcterms:W3CDTF">2022-09-20T12:48:57Z</dcterms:created>
  <dcterms:modified xsi:type="dcterms:W3CDTF">2023-04-16T01:48:07Z</dcterms:modified>
</cp:coreProperties>
</file>