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notesMasterIdLst>
    <p:notesMasterId r:id="rId31"/>
  </p:notesMasterIdLst>
  <p:handoutMasterIdLst>
    <p:handoutMasterId r:id="rId32"/>
  </p:handoutMasterIdLst>
  <p:sldIdLst>
    <p:sldId id="256" r:id="rId2"/>
    <p:sldId id="257" r:id="rId3"/>
    <p:sldId id="258" r:id="rId4"/>
    <p:sldId id="273" r:id="rId5"/>
    <p:sldId id="259" r:id="rId6"/>
    <p:sldId id="263" r:id="rId7"/>
    <p:sldId id="261" r:id="rId8"/>
    <p:sldId id="265" r:id="rId9"/>
    <p:sldId id="266" r:id="rId10"/>
    <p:sldId id="267" r:id="rId11"/>
    <p:sldId id="268" r:id="rId12"/>
    <p:sldId id="269" r:id="rId13"/>
    <p:sldId id="270" r:id="rId14"/>
    <p:sldId id="285" r:id="rId15"/>
    <p:sldId id="286" r:id="rId16"/>
    <p:sldId id="287" r:id="rId17"/>
    <p:sldId id="288" r:id="rId18"/>
    <p:sldId id="289" r:id="rId19"/>
    <p:sldId id="290" r:id="rId20"/>
    <p:sldId id="291" r:id="rId21"/>
    <p:sldId id="284" r:id="rId22"/>
    <p:sldId id="292" r:id="rId23"/>
    <p:sldId id="293" r:id="rId24"/>
    <p:sldId id="294" r:id="rId25"/>
    <p:sldId id="295" r:id="rId26"/>
    <p:sldId id="271" r:id="rId27"/>
    <p:sldId id="283" r:id="rId28"/>
    <p:sldId id="264"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EADD36-0322-4D1B-8DC3-4EC8D06DCDC4}" v="39" dt="2022-11-18T17:10:44.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Mansoor" userId="af2c73ac-3ebc-4e9d-96cd-d57ba799b3b4" providerId="ADAL" clId="{27EADD36-0322-4D1B-8DC3-4EC8D06DCDC4}"/>
    <pc:docChg chg="undo redo custSel addSld delSld modSld">
      <pc:chgData name="Muhammad Mansoor" userId="af2c73ac-3ebc-4e9d-96cd-d57ba799b3b4" providerId="ADAL" clId="{27EADD36-0322-4D1B-8DC3-4EC8D06DCDC4}" dt="2022-11-18T17:15:05.679" v="832" actId="14100"/>
      <pc:docMkLst>
        <pc:docMk/>
      </pc:docMkLst>
      <pc:sldChg chg="addSp delSp modSp mod setBg addAnim delAnim setClrOvrMap delDesignElem">
        <pc:chgData name="Muhammad Mansoor" userId="af2c73ac-3ebc-4e9d-96cd-d57ba799b3b4" providerId="ADAL" clId="{27EADD36-0322-4D1B-8DC3-4EC8D06DCDC4}" dt="2022-11-18T14:44:47.443" v="825"/>
        <pc:sldMkLst>
          <pc:docMk/>
          <pc:sldMk cId="1992297612" sldId="256"/>
        </pc:sldMkLst>
        <pc:spChg chg="mod">
          <ac:chgData name="Muhammad Mansoor" userId="af2c73ac-3ebc-4e9d-96cd-d57ba799b3b4" providerId="ADAL" clId="{27EADD36-0322-4D1B-8DC3-4EC8D06DCDC4}" dt="2022-11-18T14:42:27.348" v="799" actId="26606"/>
          <ac:spMkLst>
            <pc:docMk/>
            <pc:sldMk cId="1992297612" sldId="256"/>
            <ac:spMk id="2" creationId="{00000000-0000-0000-0000-000000000000}"/>
          </ac:spMkLst>
        </pc:spChg>
        <pc:spChg chg="mod">
          <ac:chgData name="Muhammad Mansoor" userId="af2c73ac-3ebc-4e9d-96cd-d57ba799b3b4" providerId="ADAL" clId="{27EADD36-0322-4D1B-8DC3-4EC8D06DCDC4}" dt="2022-11-18T14:42:27.348" v="799" actId="26606"/>
          <ac:spMkLst>
            <pc:docMk/>
            <pc:sldMk cId="1992297612" sldId="256"/>
            <ac:spMk id="3" creationId="{00000000-0000-0000-0000-000000000000}"/>
          </ac:spMkLst>
        </pc:spChg>
        <pc:spChg chg="add del">
          <ac:chgData name="Muhammad Mansoor" userId="af2c73ac-3ebc-4e9d-96cd-d57ba799b3b4" providerId="ADAL" clId="{27EADD36-0322-4D1B-8DC3-4EC8D06DCDC4}" dt="2022-11-18T14:44:47.443" v="825"/>
          <ac:spMkLst>
            <pc:docMk/>
            <pc:sldMk cId="1992297612" sldId="256"/>
            <ac:spMk id="9" creationId="{6F776733-A05B-4A45-903C-A77D9DEBDEFB}"/>
          </ac:spMkLst>
        </pc:spChg>
        <pc:picChg chg="add del">
          <ac:chgData name="Muhammad Mansoor" userId="af2c73ac-3ebc-4e9d-96cd-d57ba799b3b4" providerId="ADAL" clId="{27EADD36-0322-4D1B-8DC3-4EC8D06DCDC4}" dt="2022-11-18T14:42:27.348" v="799" actId="26606"/>
          <ac:picMkLst>
            <pc:docMk/>
            <pc:sldMk cId="1992297612" sldId="256"/>
            <ac:picMk id="5" creationId="{5295C0CB-972E-25AD-92D5-CDEF034C0AB4}"/>
          </ac:picMkLst>
        </pc:picChg>
      </pc:sldChg>
      <pc:sldChg chg="modSp mod">
        <pc:chgData name="Muhammad Mansoor" userId="af2c73ac-3ebc-4e9d-96cd-d57ba799b3b4" providerId="ADAL" clId="{27EADD36-0322-4D1B-8DC3-4EC8D06DCDC4}" dt="2022-11-18T14:44:47.443" v="825"/>
        <pc:sldMkLst>
          <pc:docMk/>
          <pc:sldMk cId="354923563" sldId="257"/>
        </pc:sldMkLst>
        <pc:spChg chg="mod">
          <ac:chgData name="Muhammad Mansoor" userId="af2c73ac-3ebc-4e9d-96cd-d57ba799b3b4" providerId="ADAL" clId="{27EADD36-0322-4D1B-8DC3-4EC8D06DCDC4}" dt="2022-11-18T14:44:47.443" v="825"/>
          <ac:spMkLst>
            <pc:docMk/>
            <pc:sldMk cId="354923563" sldId="257"/>
            <ac:spMk id="2" creationId="{00000000-0000-0000-0000-000000000000}"/>
          </ac:spMkLst>
        </pc:spChg>
        <pc:graphicFrameChg chg="mod modGraphic">
          <ac:chgData name="Muhammad Mansoor" userId="af2c73ac-3ebc-4e9d-96cd-d57ba799b3b4" providerId="ADAL" clId="{27EADD36-0322-4D1B-8DC3-4EC8D06DCDC4}" dt="2022-11-18T14:44:47.443" v="825"/>
          <ac:graphicFrameMkLst>
            <pc:docMk/>
            <pc:sldMk cId="354923563" sldId="257"/>
            <ac:graphicFrameMk id="4" creationId="{00000000-0000-0000-0000-000000000000}"/>
          </ac:graphicFrameMkLst>
        </pc:graphicFrameChg>
      </pc:sldChg>
      <pc:sldChg chg="modSp mod">
        <pc:chgData name="Muhammad Mansoor" userId="af2c73ac-3ebc-4e9d-96cd-d57ba799b3b4" providerId="ADAL" clId="{27EADD36-0322-4D1B-8DC3-4EC8D06DCDC4}" dt="2022-11-18T14:43:04.839" v="810"/>
        <pc:sldMkLst>
          <pc:docMk/>
          <pc:sldMk cId="4160791816" sldId="259"/>
        </pc:sldMkLst>
        <pc:spChg chg="mod">
          <ac:chgData name="Muhammad Mansoor" userId="af2c73ac-3ebc-4e9d-96cd-d57ba799b3b4" providerId="ADAL" clId="{27EADD36-0322-4D1B-8DC3-4EC8D06DCDC4}" dt="2022-11-18T14:43:04.839" v="810"/>
          <ac:spMkLst>
            <pc:docMk/>
            <pc:sldMk cId="4160791816" sldId="259"/>
            <ac:spMk id="2" creationId="{00000000-0000-0000-0000-000000000000}"/>
          </ac:spMkLst>
        </pc:spChg>
      </pc:sldChg>
      <pc:sldChg chg="addSp delSp delDesignElem">
        <pc:chgData name="Muhammad Mansoor" userId="af2c73ac-3ebc-4e9d-96cd-d57ba799b3b4" providerId="ADAL" clId="{27EADD36-0322-4D1B-8DC3-4EC8D06DCDC4}" dt="2022-11-18T14:44:47.443" v="825"/>
        <pc:sldMkLst>
          <pc:docMk/>
          <pc:sldMk cId="2563615958" sldId="264"/>
        </pc:sldMkLst>
        <pc:spChg chg="add del">
          <ac:chgData name="Muhammad Mansoor" userId="af2c73ac-3ebc-4e9d-96cd-d57ba799b3b4" providerId="ADAL" clId="{27EADD36-0322-4D1B-8DC3-4EC8D06DCDC4}" dt="2022-11-18T14:44:47.443" v="825"/>
          <ac:spMkLst>
            <pc:docMk/>
            <pc:sldMk cId="2563615958" sldId="264"/>
            <ac:spMk id="15" creationId="{A2509F26-B5DC-4BA7-B476-4CB044237A2E}"/>
          </ac:spMkLst>
        </pc:spChg>
        <pc:spChg chg="add del">
          <ac:chgData name="Muhammad Mansoor" userId="af2c73ac-3ebc-4e9d-96cd-d57ba799b3b4" providerId="ADAL" clId="{27EADD36-0322-4D1B-8DC3-4EC8D06DCDC4}" dt="2022-11-18T14:44:47.443" v="825"/>
          <ac:spMkLst>
            <pc:docMk/>
            <pc:sldMk cId="2563615958" sldId="264"/>
            <ac:spMk id="19" creationId="{DB103EB1-B135-4526-B883-33228FC27FF1}"/>
          </ac:spMkLst>
        </pc:spChg>
      </pc:sldChg>
      <pc:sldChg chg="addSp delSp modSp mod delDesignElem">
        <pc:chgData name="Muhammad Mansoor" userId="af2c73ac-3ebc-4e9d-96cd-d57ba799b3b4" providerId="ADAL" clId="{27EADD36-0322-4D1B-8DC3-4EC8D06DCDC4}" dt="2022-11-18T14:44:47.443" v="825"/>
        <pc:sldMkLst>
          <pc:docMk/>
          <pc:sldMk cId="2959011877" sldId="265"/>
        </pc:sldMkLst>
        <pc:spChg chg="mod">
          <ac:chgData name="Muhammad Mansoor" userId="af2c73ac-3ebc-4e9d-96cd-d57ba799b3b4" providerId="ADAL" clId="{27EADD36-0322-4D1B-8DC3-4EC8D06DCDC4}" dt="2022-11-18T14:44:46.958" v="824" actId="20577"/>
          <ac:spMkLst>
            <pc:docMk/>
            <pc:sldMk cId="2959011877" sldId="265"/>
            <ac:spMk id="2" creationId="{F90AEFCE-D322-931F-97F1-5DC7D1C2C811}"/>
          </ac:spMkLst>
        </pc:spChg>
        <pc:spChg chg="add del">
          <ac:chgData name="Muhammad Mansoor" userId="af2c73ac-3ebc-4e9d-96cd-d57ba799b3b4" providerId="ADAL" clId="{27EADD36-0322-4D1B-8DC3-4EC8D06DCDC4}" dt="2022-11-18T14:44:47.443" v="825"/>
          <ac:spMkLst>
            <pc:docMk/>
            <pc:sldMk cId="2959011877" sldId="265"/>
            <ac:spMk id="33" creationId="{FB5C383D-0888-487C-96CA-98BA1EBA86E5}"/>
          </ac:spMkLst>
        </pc:spChg>
        <pc:graphicFrameChg chg="mod modGraphic">
          <ac:chgData name="Muhammad Mansoor" userId="af2c73ac-3ebc-4e9d-96cd-d57ba799b3b4" providerId="ADAL" clId="{27EADD36-0322-4D1B-8DC3-4EC8D06DCDC4}" dt="2022-11-18T11:44:11.294" v="206" actId="14734"/>
          <ac:graphicFrameMkLst>
            <pc:docMk/>
            <pc:sldMk cId="2959011877" sldId="265"/>
            <ac:graphicFrameMk id="4" creationId="{2A0588EE-9698-B007-6426-0DB18DF75D16}"/>
          </ac:graphicFrameMkLst>
        </pc:graphicFrameChg>
      </pc:sldChg>
      <pc:sldChg chg="addSp delSp modSp mod delDesignElem">
        <pc:chgData name="Muhammad Mansoor" userId="af2c73ac-3ebc-4e9d-96cd-d57ba799b3b4" providerId="ADAL" clId="{27EADD36-0322-4D1B-8DC3-4EC8D06DCDC4}" dt="2022-11-18T14:44:47.443" v="825"/>
        <pc:sldMkLst>
          <pc:docMk/>
          <pc:sldMk cId="1822482071" sldId="266"/>
        </pc:sldMkLst>
        <pc:spChg chg="add del">
          <ac:chgData name="Muhammad Mansoor" userId="af2c73ac-3ebc-4e9d-96cd-d57ba799b3b4" providerId="ADAL" clId="{27EADD36-0322-4D1B-8DC3-4EC8D06DCDC4}" dt="2022-11-18T14:44:47.443" v="825"/>
          <ac:spMkLst>
            <pc:docMk/>
            <pc:sldMk cId="1822482071" sldId="266"/>
            <ac:spMk id="33" creationId="{4ED2C424-5870-46BF-B77E-0C113783BCC5}"/>
          </ac:spMkLst>
        </pc:spChg>
        <pc:spChg chg="add del">
          <ac:chgData name="Muhammad Mansoor" userId="af2c73ac-3ebc-4e9d-96cd-d57ba799b3b4" providerId="ADAL" clId="{27EADD36-0322-4D1B-8DC3-4EC8D06DCDC4}" dt="2022-11-18T14:44:47.443" v="825"/>
          <ac:spMkLst>
            <pc:docMk/>
            <pc:sldMk cId="1822482071" sldId="266"/>
            <ac:spMk id="35" creationId="{44B75501-2C4C-44D8-A541-FA33D7EF15D5}"/>
          </ac:spMkLst>
        </pc:spChg>
        <pc:graphicFrameChg chg="modGraphic">
          <ac:chgData name="Muhammad Mansoor" userId="af2c73ac-3ebc-4e9d-96cd-d57ba799b3b4" providerId="ADAL" clId="{27EADD36-0322-4D1B-8DC3-4EC8D06DCDC4}" dt="2022-11-18T11:44:59.002" v="208" actId="20577"/>
          <ac:graphicFrameMkLst>
            <pc:docMk/>
            <pc:sldMk cId="1822482071" sldId="266"/>
            <ac:graphicFrameMk id="4" creationId="{A6A39124-4590-C79E-4605-F17D537C47BA}"/>
          </ac:graphicFrameMkLst>
        </pc:graphicFrameChg>
      </pc:sldChg>
      <pc:sldChg chg="addSp delSp delDesignElem">
        <pc:chgData name="Muhammad Mansoor" userId="af2c73ac-3ebc-4e9d-96cd-d57ba799b3b4" providerId="ADAL" clId="{27EADD36-0322-4D1B-8DC3-4EC8D06DCDC4}" dt="2022-11-18T14:44:47.443" v="825"/>
        <pc:sldMkLst>
          <pc:docMk/>
          <pc:sldMk cId="2950287980" sldId="267"/>
        </pc:sldMkLst>
        <pc:spChg chg="add del">
          <ac:chgData name="Muhammad Mansoor" userId="af2c73ac-3ebc-4e9d-96cd-d57ba799b3b4" providerId="ADAL" clId="{27EADD36-0322-4D1B-8DC3-4EC8D06DCDC4}" dt="2022-11-18T14:44:47.443" v="825"/>
          <ac:spMkLst>
            <pc:docMk/>
            <pc:sldMk cId="2950287980" sldId="267"/>
            <ac:spMk id="24" creationId="{4ED2C424-5870-46BF-B77E-0C113783BCC5}"/>
          </ac:spMkLst>
        </pc:spChg>
        <pc:spChg chg="add del">
          <ac:chgData name="Muhammad Mansoor" userId="af2c73ac-3ebc-4e9d-96cd-d57ba799b3b4" providerId="ADAL" clId="{27EADD36-0322-4D1B-8DC3-4EC8D06DCDC4}" dt="2022-11-18T14:44:47.443" v="825"/>
          <ac:spMkLst>
            <pc:docMk/>
            <pc:sldMk cId="2950287980" sldId="267"/>
            <ac:spMk id="25" creationId="{44B75501-2C4C-44D8-A541-FA33D7EF15D5}"/>
          </ac:spMkLst>
        </pc:spChg>
      </pc:sldChg>
      <pc:sldChg chg="addSp delSp delDesignElem">
        <pc:chgData name="Muhammad Mansoor" userId="af2c73ac-3ebc-4e9d-96cd-d57ba799b3b4" providerId="ADAL" clId="{27EADD36-0322-4D1B-8DC3-4EC8D06DCDC4}" dt="2022-11-18T14:44:47.443" v="825"/>
        <pc:sldMkLst>
          <pc:docMk/>
          <pc:sldMk cId="4205424190" sldId="268"/>
        </pc:sldMkLst>
        <pc:spChg chg="add del">
          <ac:chgData name="Muhammad Mansoor" userId="af2c73ac-3ebc-4e9d-96cd-d57ba799b3b4" providerId="ADAL" clId="{27EADD36-0322-4D1B-8DC3-4EC8D06DCDC4}" dt="2022-11-18T14:44:47.443" v="825"/>
          <ac:spMkLst>
            <pc:docMk/>
            <pc:sldMk cId="4205424190" sldId="268"/>
            <ac:spMk id="7" creationId="{4ED2C424-5870-46BF-B77E-0C113783BCC5}"/>
          </ac:spMkLst>
        </pc:spChg>
        <pc:spChg chg="add del">
          <ac:chgData name="Muhammad Mansoor" userId="af2c73ac-3ebc-4e9d-96cd-d57ba799b3b4" providerId="ADAL" clId="{27EADD36-0322-4D1B-8DC3-4EC8D06DCDC4}" dt="2022-11-18T14:44:47.443" v="825"/>
          <ac:spMkLst>
            <pc:docMk/>
            <pc:sldMk cId="4205424190" sldId="268"/>
            <ac:spMk id="9" creationId="{44B75501-2C4C-44D8-A541-FA33D7EF15D5}"/>
          </ac:spMkLst>
        </pc:spChg>
      </pc:sldChg>
      <pc:sldChg chg="addSp delSp delDesignElem">
        <pc:chgData name="Muhammad Mansoor" userId="af2c73ac-3ebc-4e9d-96cd-d57ba799b3b4" providerId="ADAL" clId="{27EADD36-0322-4D1B-8DC3-4EC8D06DCDC4}" dt="2022-11-18T14:44:47.443" v="825"/>
        <pc:sldMkLst>
          <pc:docMk/>
          <pc:sldMk cId="12526710" sldId="269"/>
        </pc:sldMkLst>
        <pc:spChg chg="add del">
          <ac:chgData name="Muhammad Mansoor" userId="af2c73ac-3ebc-4e9d-96cd-d57ba799b3b4" providerId="ADAL" clId="{27EADD36-0322-4D1B-8DC3-4EC8D06DCDC4}" dt="2022-11-18T14:44:47.443" v="825"/>
          <ac:spMkLst>
            <pc:docMk/>
            <pc:sldMk cId="12526710" sldId="269"/>
            <ac:spMk id="22" creationId="{6FC2AD83-6F23-413C-AD90-9F32AF8275B2}"/>
          </ac:spMkLst>
        </pc:spChg>
        <pc:spChg chg="add del">
          <ac:chgData name="Muhammad Mansoor" userId="af2c73ac-3ebc-4e9d-96cd-d57ba799b3b4" providerId="ADAL" clId="{27EADD36-0322-4D1B-8DC3-4EC8D06DCDC4}" dt="2022-11-18T14:44:47.443" v="825"/>
          <ac:spMkLst>
            <pc:docMk/>
            <pc:sldMk cId="12526710" sldId="269"/>
            <ac:spMk id="24" creationId="{7367BE40-CEB0-42C0-A019-83612A9D1BDB}"/>
          </ac:spMkLst>
        </pc:spChg>
        <pc:spChg chg="add del">
          <ac:chgData name="Muhammad Mansoor" userId="af2c73ac-3ebc-4e9d-96cd-d57ba799b3b4" providerId="ADAL" clId="{27EADD36-0322-4D1B-8DC3-4EC8D06DCDC4}" dt="2022-11-18T14:44:47.443" v="825"/>
          <ac:spMkLst>
            <pc:docMk/>
            <pc:sldMk cId="12526710" sldId="269"/>
            <ac:spMk id="25" creationId="{12CED8F1-A066-4193-A0C6-FA32AABA2BE0}"/>
          </ac:spMkLst>
        </pc:spChg>
        <pc:spChg chg="add del">
          <ac:chgData name="Muhammad Mansoor" userId="af2c73ac-3ebc-4e9d-96cd-d57ba799b3b4" providerId="ADAL" clId="{27EADD36-0322-4D1B-8DC3-4EC8D06DCDC4}" dt="2022-11-18T14:44:47.443" v="825"/>
          <ac:spMkLst>
            <pc:docMk/>
            <pc:sldMk cId="12526710" sldId="269"/>
            <ac:spMk id="26" creationId="{93A1CF79-E584-4525-AB80-C5E826445E2F}"/>
          </ac:spMkLst>
        </pc:spChg>
        <pc:spChg chg="add del">
          <ac:chgData name="Muhammad Mansoor" userId="af2c73ac-3ebc-4e9d-96cd-d57ba799b3b4" providerId="ADAL" clId="{27EADD36-0322-4D1B-8DC3-4EC8D06DCDC4}" dt="2022-11-18T14:44:47.443" v="825"/>
          <ac:spMkLst>
            <pc:docMk/>
            <pc:sldMk cId="12526710" sldId="269"/>
            <ac:spMk id="28" creationId="{EDFF68DC-7619-4C0C-B291-0018372D27F1}"/>
          </ac:spMkLst>
        </pc:spChg>
        <pc:spChg chg="add del">
          <ac:chgData name="Muhammad Mansoor" userId="af2c73ac-3ebc-4e9d-96cd-d57ba799b3b4" providerId="ADAL" clId="{27EADD36-0322-4D1B-8DC3-4EC8D06DCDC4}" dt="2022-11-18T14:44:47.443" v="825"/>
          <ac:spMkLst>
            <pc:docMk/>
            <pc:sldMk cId="12526710" sldId="269"/>
            <ac:spMk id="30" creationId="{5003435F-4995-49A0-9B3D-4955D2822A21}"/>
          </ac:spMkLst>
        </pc:spChg>
        <pc:picChg chg="add del">
          <ac:chgData name="Muhammad Mansoor" userId="af2c73ac-3ebc-4e9d-96cd-d57ba799b3b4" providerId="ADAL" clId="{27EADD36-0322-4D1B-8DC3-4EC8D06DCDC4}" dt="2022-11-18T14:44:47.443" v="825"/>
          <ac:picMkLst>
            <pc:docMk/>
            <pc:sldMk cId="12526710" sldId="269"/>
            <ac:picMk id="23" creationId="{9F5E1885-4B77-4930-AF94-83DC34F5166C}"/>
          </ac:picMkLst>
        </pc:picChg>
      </pc:sldChg>
      <pc:sldChg chg="delSp modSp mod">
        <pc:chgData name="Muhammad Mansoor" userId="af2c73ac-3ebc-4e9d-96cd-d57ba799b3b4" providerId="ADAL" clId="{27EADD36-0322-4D1B-8DC3-4EC8D06DCDC4}" dt="2022-11-18T11:38:27.847" v="131"/>
        <pc:sldMkLst>
          <pc:docMk/>
          <pc:sldMk cId="3195789340" sldId="270"/>
        </pc:sldMkLst>
        <pc:spChg chg="mod">
          <ac:chgData name="Muhammad Mansoor" userId="af2c73ac-3ebc-4e9d-96cd-d57ba799b3b4" providerId="ADAL" clId="{27EADD36-0322-4D1B-8DC3-4EC8D06DCDC4}" dt="2022-11-18T11:37:32.256" v="114" actId="20577"/>
          <ac:spMkLst>
            <pc:docMk/>
            <pc:sldMk cId="3195789340" sldId="270"/>
            <ac:spMk id="3" creationId="{00000000-0000-0000-0000-000000000000}"/>
          </ac:spMkLst>
        </pc:spChg>
        <pc:spChg chg="del mod">
          <ac:chgData name="Muhammad Mansoor" userId="af2c73ac-3ebc-4e9d-96cd-d57ba799b3b4" providerId="ADAL" clId="{27EADD36-0322-4D1B-8DC3-4EC8D06DCDC4}" dt="2022-11-18T11:38:27.847" v="131"/>
          <ac:spMkLst>
            <pc:docMk/>
            <pc:sldMk cId="3195789340" sldId="270"/>
            <ac:spMk id="6" creationId="{9AF3CAFE-7CAD-3700-5E9C-95DA34FCDF64}"/>
          </ac:spMkLst>
        </pc:spChg>
      </pc:sldChg>
      <pc:sldChg chg="modSp mod">
        <pc:chgData name="Muhammad Mansoor" userId="af2c73ac-3ebc-4e9d-96cd-d57ba799b3b4" providerId="ADAL" clId="{27EADD36-0322-4D1B-8DC3-4EC8D06DCDC4}" dt="2022-11-18T11:39:29.272" v="202" actId="20577"/>
        <pc:sldMkLst>
          <pc:docMk/>
          <pc:sldMk cId="3151716330" sldId="271"/>
        </pc:sldMkLst>
        <pc:spChg chg="mod">
          <ac:chgData name="Muhammad Mansoor" userId="af2c73ac-3ebc-4e9d-96cd-d57ba799b3b4" providerId="ADAL" clId="{27EADD36-0322-4D1B-8DC3-4EC8D06DCDC4}" dt="2022-11-18T11:39:29.272" v="202" actId="20577"/>
          <ac:spMkLst>
            <pc:docMk/>
            <pc:sldMk cId="3151716330" sldId="271"/>
            <ac:spMk id="3" creationId="{78DBE144-99AA-A69D-6B67-D89EB39DB2C4}"/>
          </ac:spMkLst>
        </pc:spChg>
      </pc:sldChg>
      <pc:sldChg chg="modSp mod">
        <pc:chgData name="Muhammad Mansoor" userId="af2c73ac-3ebc-4e9d-96cd-d57ba799b3b4" providerId="ADAL" clId="{27EADD36-0322-4D1B-8DC3-4EC8D06DCDC4}" dt="2022-11-18T17:15:05.679" v="832" actId="14100"/>
        <pc:sldMkLst>
          <pc:docMk/>
          <pc:sldMk cId="4085727450" sldId="273"/>
        </pc:sldMkLst>
        <pc:graphicFrameChg chg="modGraphic">
          <ac:chgData name="Muhammad Mansoor" userId="af2c73ac-3ebc-4e9d-96cd-d57ba799b3b4" providerId="ADAL" clId="{27EADD36-0322-4D1B-8DC3-4EC8D06DCDC4}" dt="2022-11-18T17:15:05.679" v="832" actId="14100"/>
          <ac:graphicFrameMkLst>
            <pc:docMk/>
            <pc:sldMk cId="4085727450" sldId="273"/>
            <ac:graphicFrameMk id="4" creationId="{6D8D0A51-37E6-9DC5-4F4A-9B9E43AA20AF}"/>
          </ac:graphicFrameMkLst>
        </pc:graphicFrameChg>
      </pc:sldChg>
      <pc:sldChg chg="del">
        <pc:chgData name="Muhammad Mansoor" userId="af2c73ac-3ebc-4e9d-96cd-d57ba799b3b4" providerId="ADAL" clId="{27EADD36-0322-4D1B-8DC3-4EC8D06DCDC4}" dt="2022-11-18T11:36:43.426" v="102" actId="2696"/>
        <pc:sldMkLst>
          <pc:docMk/>
          <pc:sldMk cId="3538612109" sldId="279"/>
        </pc:sldMkLst>
      </pc:sldChg>
      <pc:sldChg chg="modSp">
        <pc:chgData name="Muhammad Mansoor" userId="af2c73ac-3ebc-4e9d-96cd-d57ba799b3b4" providerId="ADAL" clId="{27EADD36-0322-4D1B-8DC3-4EC8D06DCDC4}" dt="2022-11-18T14:44:47.443" v="825"/>
        <pc:sldMkLst>
          <pc:docMk/>
          <pc:sldMk cId="2768493518" sldId="283"/>
        </pc:sldMkLst>
        <pc:spChg chg="mod">
          <ac:chgData name="Muhammad Mansoor" userId="af2c73ac-3ebc-4e9d-96cd-d57ba799b3b4" providerId="ADAL" clId="{27EADD36-0322-4D1B-8DC3-4EC8D06DCDC4}" dt="2022-11-18T14:44:47.443" v="825"/>
          <ac:spMkLst>
            <pc:docMk/>
            <pc:sldMk cId="2768493518" sldId="283"/>
            <ac:spMk id="2" creationId="{00000000-0000-0000-0000-000000000000}"/>
          </ac:spMkLst>
        </pc:spChg>
      </pc:sldChg>
      <pc:sldChg chg="modSp mod">
        <pc:chgData name="Muhammad Mansoor" userId="af2c73ac-3ebc-4e9d-96cd-d57ba799b3b4" providerId="ADAL" clId="{27EADD36-0322-4D1B-8DC3-4EC8D06DCDC4}" dt="2022-11-18T14:44:47.443" v="825"/>
        <pc:sldMkLst>
          <pc:docMk/>
          <pc:sldMk cId="1830670101" sldId="284"/>
        </pc:sldMkLst>
        <pc:spChg chg="mod">
          <ac:chgData name="Muhammad Mansoor" userId="af2c73ac-3ebc-4e9d-96cd-d57ba799b3b4" providerId="ADAL" clId="{27EADD36-0322-4D1B-8DC3-4EC8D06DCDC4}" dt="2022-11-18T14:44:47.443" v="825"/>
          <ac:spMkLst>
            <pc:docMk/>
            <pc:sldMk cId="1830670101" sldId="284"/>
            <ac:spMk id="2" creationId="{00000000-0000-0000-0000-000000000000}"/>
          </ac:spMkLst>
        </pc:spChg>
        <pc:spChg chg="mod">
          <ac:chgData name="Muhammad Mansoor" userId="af2c73ac-3ebc-4e9d-96cd-d57ba799b3b4" providerId="ADAL" clId="{27EADD36-0322-4D1B-8DC3-4EC8D06DCDC4}" dt="2022-11-18T11:55:40.313" v="258" actId="20577"/>
          <ac:spMkLst>
            <pc:docMk/>
            <pc:sldMk cId="1830670101" sldId="284"/>
            <ac:spMk id="3" creationId="{00000000-0000-0000-0000-000000000000}"/>
          </ac:spMkLst>
        </pc:spChg>
      </pc:sldChg>
      <pc:sldChg chg="addSp delSp modSp new del mod setBg setClrOvrMap">
        <pc:chgData name="Muhammad Mansoor" userId="af2c73ac-3ebc-4e9d-96cd-d57ba799b3b4" providerId="ADAL" clId="{27EADD36-0322-4D1B-8DC3-4EC8D06DCDC4}" dt="2022-11-18T11:59:47.506" v="290" actId="2696"/>
        <pc:sldMkLst>
          <pc:docMk/>
          <pc:sldMk cId="691297580" sldId="285"/>
        </pc:sldMkLst>
        <pc:spChg chg="mod ord">
          <ac:chgData name="Muhammad Mansoor" userId="af2c73ac-3ebc-4e9d-96cd-d57ba799b3b4" providerId="ADAL" clId="{27EADD36-0322-4D1B-8DC3-4EC8D06DCDC4}" dt="2022-11-18T11:59:02.641" v="289" actId="1076"/>
          <ac:spMkLst>
            <pc:docMk/>
            <pc:sldMk cId="691297580" sldId="285"/>
            <ac:spMk id="2" creationId="{DEDB03DB-A62A-D5B9-6FDB-CBDD2967FBE0}"/>
          </ac:spMkLst>
        </pc:spChg>
        <pc:spChg chg="del">
          <ac:chgData name="Muhammad Mansoor" userId="af2c73ac-3ebc-4e9d-96cd-d57ba799b3b4" providerId="ADAL" clId="{27EADD36-0322-4D1B-8DC3-4EC8D06DCDC4}" dt="2022-11-18T11:57:09.236" v="274" actId="931"/>
          <ac:spMkLst>
            <pc:docMk/>
            <pc:sldMk cId="691297580" sldId="285"/>
            <ac:spMk id="3" creationId="{9714CF7E-F316-D1DE-6241-3890A3CB1BB8}"/>
          </ac:spMkLst>
        </pc:spChg>
        <pc:spChg chg="add del">
          <ac:chgData name="Muhammad Mansoor" userId="af2c73ac-3ebc-4e9d-96cd-d57ba799b3b4" providerId="ADAL" clId="{27EADD36-0322-4D1B-8DC3-4EC8D06DCDC4}" dt="2022-11-18T11:58:44.660" v="287" actId="26606"/>
          <ac:spMkLst>
            <pc:docMk/>
            <pc:sldMk cId="691297580" sldId="285"/>
            <ac:spMk id="12" creationId="{5EF97233-7CDB-4FD4-811B-61312619D5DC}"/>
          </ac:spMkLst>
        </pc:spChg>
        <pc:spChg chg="add del">
          <ac:chgData name="Muhammad Mansoor" userId="af2c73ac-3ebc-4e9d-96cd-d57ba799b3b4" providerId="ADAL" clId="{27EADD36-0322-4D1B-8DC3-4EC8D06DCDC4}" dt="2022-11-18T11:58:44.660" v="287" actId="26606"/>
          <ac:spMkLst>
            <pc:docMk/>
            <pc:sldMk cId="691297580" sldId="285"/>
            <ac:spMk id="14" creationId="{67AB86AF-A175-42C9-8DBA-236F5945AD57}"/>
          </ac:spMkLst>
        </pc:spChg>
        <pc:spChg chg="add del">
          <ac:chgData name="Muhammad Mansoor" userId="af2c73ac-3ebc-4e9d-96cd-d57ba799b3b4" providerId="ADAL" clId="{27EADD36-0322-4D1B-8DC3-4EC8D06DCDC4}" dt="2022-11-18T11:58:44.660" v="287" actId="26606"/>
          <ac:spMkLst>
            <pc:docMk/>
            <pc:sldMk cId="691297580" sldId="285"/>
            <ac:spMk id="16" creationId="{23475548-9413-4CE3-949D-A4EE4CD0468C}"/>
          </ac:spMkLst>
        </pc:spChg>
        <pc:spChg chg="add del">
          <ac:chgData name="Muhammad Mansoor" userId="af2c73ac-3ebc-4e9d-96cd-d57ba799b3b4" providerId="ADAL" clId="{27EADD36-0322-4D1B-8DC3-4EC8D06DCDC4}" dt="2022-11-18T11:58:44.660" v="287" actId="26606"/>
          <ac:spMkLst>
            <pc:docMk/>
            <pc:sldMk cId="691297580" sldId="285"/>
            <ac:spMk id="18" creationId="{A3F0B377-147D-4F91-9886-741D879AE3DE}"/>
          </ac:spMkLst>
        </pc:spChg>
        <pc:spChg chg="add del">
          <ac:chgData name="Muhammad Mansoor" userId="af2c73ac-3ebc-4e9d-96cd-d57ba799b3b4" providerId="ADAL" clId="{27EADD36-0322-4D1B-8DC3-4EC8D06DCDC4}" dt="2022-11-18T11:58:44.660" v="287" actId="26606"/>
          <ac:spMkLst>
            <pc:docMk/>
            <pc:sldMk cId="691297580" sldId="285"/>
            <ac:spMk id="20" creationId="{6EDCE5C8-BF06-4560-947E-C278071241B7}"/>
          </ac:spMkLst>
        </pc:spChg>
        <pc:spChg chg="add del">
          <ac:chgData name="Muhammad Mansoor" userId="af2c73ac-3ebc-4e9d-96cd-d57ba799b3b4" providerId="ADAL" clId="{27EADD36-0322-4D1B-8DC3-4EC8D06DCDC4}" dt="2022-11-18T11:58:44.660" v="287" actId="26606"/>
          <ac:spMkLst>
            <pc:docMk/>
            <pc:sldMk cId="691297580" sldId="285"/>
            <ac:spMk id="22" creationId="{CBF37E64-678E-4AAC-82EB-281D0E37B3D4}"/>
          </ac:spMkLst>
        </pc:spChg>
        <pc:spChg chg="add del">
          <ac:chgData name="Muhammad Mansoor" userId="af2c73ac-3ebc-4e9d-96cd-d57ba799b3b4" providerId="ADAL" clId="{27EADD36-0322-4D1B-8DC3-4EC8D06DCDC4}" dt="2022-11-18T11:58:44.660" v="287" actId="26606"/>
          <ac:spMkLst>
            <pc:docMk/>
            <pc:sldMk cId="691297580" sldId="285"/>
            <ac:spMk id="24" creationId="{3F315017-1C57-42D9-9FFB-A9CFD97F9573}"/>
          </ac:spMkLst>
        </pc:spChg>
        <pc:spChg chg="add">
          <ac:chgData name="Muhammad Mansoor" userId="af2c73ac-3ebc-4e9d-96cd-d57ba799b3b4" providerId="ADAL" clId="{27EADD36-0322-4D1B-8DC3-4EC8D06DCDC4}" dt="2022-11-18T11:58:44.660" v="287" actId="26606"/>
          <ac:spMkLst>
            <pc:docMk/>
            <pc:sldMk cId="691297580" sldId="285"/>
            <ac:spMk id="31" creationId="{5EF97233-7CDB-4FD4-811B-61312619D5DC}"/>
          </ac:spMkLst>
        </pc:spChg>
        <pc:spChg chg="add">
          <ac:chgData name="Muhammad Mansoor" userId="af2c73ac-3ebc-4e9d-96cd-d57ba799b3b4" providerId="ADAL" clId="{27EADD36-0322-4D1B-8DC3-4EC8D06DCDC4}" dt="2022-11-18T11:58:44.660" v="287" actId="26606"/>
          <ac:spMkLst>
            <pc:docMk/>
            <pc:sldMk cId="691297580" sldId="285"/>
            <ac:spMk id="33" creationId="{67AB86AF-A175-42C9-8DBA-236F5945AD57}"/>
          </ac:spMkLst>
        </pc:spChg>
        <pc:spChg chg="add">
          <ac:chgData name="Muhammad Mansoor" userId="af2c73ac-3ebc-4e9d-96cd-d57ba799b3b4" providerId="ADAL" clId="{27EADD36-0322-4D1B-8DC3-4EC8D06DCDC4}" dt="2022-11-18T11:58:44.660" v="287" actId="26606"/>
          <ac:spMkLst>
            <pc:docMk/>
            <pc:sldMk cId="691297580" sldId="285"/>
            <ac:spMk id="35" creationId="{23475548-9413-4CE3-949D-A4EE4CD0468C}"/>
          </ac:spMkLst>
        </pc:spChg>
        <pc:spChg chg="add">
          <ac:chgData name="Muhammad Mansoor" userId="af2c73ac-3ebc-4e9d-96cd-d57ba799b3b4" providerId="ADAL" clId="{27EADD36-0322-4D1B-8DC3-4EC8D06DCDC4}" dt="2022-11-18T11:58:44.660" v="287" actId="26606"/>
          <ac:spMkLst>
            <pc:docMk/>
            <pc:sldMk cId="691297580" sldId="285"/>
            <ac:spMk id="37" creationId="{A3F0B377-147D-4F91-9886-741D879AE3DE}"/>
          </ac:spMkLst>
        </pc:spChg>
        <pc:spChg chg="add">
          <ac:chgData name="Muhammad Mansoor" userId="af2c73ac-3ebc-4e9d-96cd-d57ba799b3b4" providerId="ADAL" clId="{27EADD36-0322-4D1B-8DC3-4EC8D06DCDC4}" dt="2022-11-18T11:58:44.660" v="287" actId="26606"/>
          <ac:spMkLst>
            <pc:docMk/>
            <pc:sldMk cId="691297580" sldId="285"/>
            <ac:spMk id="39" creationId="{6EDCE5C8-BF06-4560-947E-C278071241B7}"/>
          </ac:spMkLst>
        </pc:spChg>
        <pc:spChg chg="add">
          <ac:chgData name="Muhammad Mansoor" userId="af2c73ac-3ebc-4e9d-96cd-d57ba799b3b4" providerId="ADAL" clId="{27EADD36-0322-4D1B-8DC3-4EC8D06DCDC4}" dt="2022-11-18T11:58:44.660" v="287" actId="26606"/>
          <ac:spMkLst>
            <pc:docMk/>
            <pc:sldMk cId="691297580" sldId="285"/>
            <ac:spMk id="41" creationId="{6F776733-A05B-4A45-903C-A77D9DEBDEFB}"/>
          </ac:spMkLst>
        </pc:spChg>
        <pc:picChg chg="add mod">
          <ac:chgData name="Muhammad Mansoor" userId="af2c73ac-3ebc-4e9d-96cd-d57ba799b3b4" providerId="ADAL" clId="{27EADD36-0322-4D1B-8DC3-4EC8D06DCDC4}" dt="2022-11-18T11:58:44.660" v="287" actId="26606"/>
          <ac:picMkLst>
            <pc:docMk/>
            <pc:sldMk cId="691297580" sldId="285"/>
            <ac:picMk id="5" creationId="{29EBA3CE-9535-CA12-9A4E-AC48C4F2BD75}"/>
          </ac:picMkLst>
        </pc:picChg>
        <pc:picChg chg="add del">
          <ac:chgData name="Muhammad Mansoor" userId="af2c73ac-3ebc-4e9d-96cd-d57ba799b3b4" providerId="ADAL" clId="{27EADD36-0322-4D1B-8DC3-4EC8D06DCDC4}" dt="2022-11-18T11:58:44.660" v="287" actId="26606"/>
          <ac:picMkLst>
            <pc:docMk/>
            <pc:sldMk cId="691297580" sldId="285"/>
            <ac:picMk id="10" creationId="{06FBDB6D-C867-4B7E-98CA-AAB660F0C6C9}"/>
          </ac:picMkLst>
        </pc:picChg>
        <pc:picChg chg="add">
          <ac:chgData name="Muhammad Mansoor" userId="af2c73ac-3ebc-4e9d-96cd-d57ba799b3b4" providerId="ADAL" clId="{27EADD36-0322-4D1B-8DC3-4EC8D06DCDC4}" dt="2022-11-18T11:58:44.660" v="287" actId="26606"/>
          <ac:picMkLst>
            <pc:docMk/>
            <pc:sldMk cId="691297580" sldId="285"/>
            <ac:picMk id="29" creationId="{06FBDB6D-C867-4B7E-98CA-AAB660F0C6C9}"/>
          </ac:picMkLst>
        </pc:picChg>
      </pc:sldChg>
      <pc:sldChg chg="addSp delSp modSp new mod setBg">
        <pc:chgData name="Muhammad Mansoor" userId="af2c73ac-3ebc-4e9d-96cd-d57ba799b3b4" providerId="ADAL" clId="{27EADD36-0322-4D1B-8DC3-4EC8D06DCDC4}" dt="2022-11-18T13:52:34.025" v="781" actId="14100"/>
        <pc:sldMkLst>
          <pc:docMk/>
          <pc:sldMk cId="2965563935" sldId="285"/>
        </pc:sldMkLst>
        <pc:spChg chg="mod ord">
          <ac:chgData name="Muhammad Mansoor" userId="af2c73ac-3ebc-4e9d-96cd-d57ba799b3b4" providerId="ADAL" clId="{27EADD36-0322-4D1B-8DC3-4EC8D06DCDC4}" dt="2022-11-18T12:15:18.966" v="455" actId="1076"/>
          <ac:spMkLst>
            <pc:docMk/>
            <pc:sldMk cId="2965563935" sldId="285"/>
            <ac:spMk id="2" creationId="{E3E7DB4C-A14E-CE35-36B9-12B11963ABD2}"/>
          </ac:spMkLst>
        </pc:spChg>
        <pc:spChg chg="del mod">
          <ac:chgData name="Muhammad Mansoor" userId="af2c73ac-3ebc-4e9d-96cd-d57ba799b3b4" providerId="ADAL" clId="{27EADD36-0322-4D1B-8DC3-4EC8D06DCDC4}" dt="2022-11-18T12:01:49.555" v="316" actId="931"/>
          <ac:spMkLst>
            <pc:docMk/>
            <pc:sldMk cId="2965563935" sldId="285"/>
            <ac:spMk id="3" creationId="{3586ED3D-C2E2-6B17-2DAB-D6C01283CDC0}"/>
          </ac:spMkLst>
        </pc:spChg>
        <pc:spChg chg="add del mod">
          <ac:chgData name="Muhammad Mansoor" userId="af2c73ac-3ebc-4e9d-96cd-d57ba799b3b4" providerId="ADAL" clId="{27EADD36-0322-4D1B-8DC3-4EC8D06DCDC4}" dt="2022-11-18T13:52:26.125" v="778" actId="931"/>
          <ac:spMkLst>
            <pc:docMk/>
            <pc:sldMk cId="2965563935" sldId="285"/>
            <ac:spMk id="4" creationId="{8A31A4C8-C3F3-12D0-4719-897D0AA56BE3}"/>
          </ac:spMkLst>
        </pc:spChg>
        <pc:spChg chg="add del mod">
          <ac:chgData name="Muhammad Mansoor" userId="af2c73ac-3ebc-4e9d-96cd-d57ba799b3b4" providerId="ADAL" clId="{27EADD36-0322-4D1B-8DC3-4EC8D06DCDC4}" dt="2022-11-18T12:04:03.230" v="323" actId="931"/>
          <ac:spMkLst>
            <pc:docMk/>
            <pc:sldMk cId="2965563935" sldId="285"/>
            <ac:spMk id="7" creationId="{B7ABD119-8455-57D6-75B9-E7DE17423E80}"/>
          </ac:spMkLst>
        </pc:spChg>
        <pc:spChg chg="add del mod">
          <ac:chgData name="Muhammad Mansoor" userId="af2c73ac-3ebc-4e9d-96cd-d57ba799b3b4" providerId="ADAL" clId="{27EADD36-0322-4D1B-8DC3-4EC8D06DCDC4}" dt="2022-11-18T12:04:57.952" v="331" actId="931"/>
          <ac:spMkLst>
            <pc:docMk/>
            <pc:sldMk cId="2965563935" sldId="285"/>
            <ac:spMk id="11" creationId="{EE45E252-86D6-5C3E-5641-7008AE5DA046}"/>
          </ac:spMkLst>
        </pc:spChg>
        <pc:spChg chg="add del mod">
          <ac:chgData name="Muhammad Mansoor" userId="af2c73ac-3ebc-4e9d-96cd-d57ba799b3b4" providerId="ADAL" clId="{27EADD36-0322-4D1B-8DC3-4EC8D06DCDC4}" dt="2022-11-18T12:06:39.763" v="378" actId="931"/>
          <ac:spMkLst>
            <pc:docMk/>
            <pc:sldMk cId="2965563935" sldId="285"/>
            <ac:spMk id="15" creationId="{D0731755-AF7E-5935-DBC1-2FDE9BA31721}"/>
          </ac:spMkLst>
        </pc:spChg>
        <pc:spChg chg="add del mod">
          <ac:chgData name="Muhammad Mansoor" userId="af2c73ac-3ebc-4e9d-96cd-d57ba799b3b4" providerId="ADAL" clId="{27EADD36-0322-4D1B-8DC3-4EC8D06DCDC4}" dt="2022-11-18T12:06:49.605" v="380" actId="931"/>
          <ac:spMkLst>
            <pc:docMk/>
            <pc:sldMk cId="2965563935" sldId="285"/>
            <ac:spMk id="19" creationId="{5E19513E-51E4-2B94-4D8F-2BDF1BB978D6}"/>
          </ac:spMkLst>
        </pc:spChg>
        <pc:spChg chg="add del mod">
          <ac:chgData name="Muhammad Mansoor" userId="af2c73ac-3ebc-4e9d-96cd-d57ba799b3b4" providerId="ADAL" clId="{27EADD36-0322-4D1B-8DC3-4EC8D06DCDC4}" dt="2022-11-18T12:09:43.195" v="420" actId="931"/>
          <ac:spMkLst>
            <pc:docMk/>
            <pc:sldMk cId="2965563935" sldId="285"/>
            <ac:spMk id="25" creationId="{87635725-73BF-C2AE-D972-20BBA5BFC301}"/>
          </ac:spMkLst>
        </pc:spChg>
        <pc:spChg chg="add del">
          <ac:chgData name="Muhammad Mansoor" userId="af2c73ac-3ebc-4e9d-96cd-d57ba799b3b4" providerId="ADAL" clId="{27EADD36-0322-4D1B-8DC3-4EC8D06DCDC4}" dt="2022-11-18T12:08:18.480" v="400" actId="26606"/>
          <ac:spMkLst>
            <pc:docMk/>
            <pc:sldMk cId="2965563935" sldId="285"/>
            <ac:spMk id="27" creationId="{FD2FA36D-FE40-ABA7-D315-1E9403B95054}"/>
          </ac:spMkLst>
        </pc:spChg>
        <pc:spChg chg="add del">
          <ac:chgData name="Muhammad Mansoor" userId="af2c73ac-3ebc-4e9d-96cd-d57ba799b3b4" providerId="ADAL" clId="{27EADD36-0322-4D1B-8DC3-4EC8D06DCDC4}" dt="2022-11-18T12:07:45.888" v="394" actId="26606"/>
          <ac:spMkLst>
            <pc:docMk/>
            <pc:sldMk cId="2965563935" sldId="285"/>
            <ac:spMk id="30" creationId="{AEC3EC9B-764B-4290-952D-C9C8F7A26942}"/>
          </ac:spMkLst>
        </pc:spChg>
        <pc:spChg chg="add del">
          <ac:chgData name="Muhammad Mansoor" userId="af2c73ac-3ebc-4e9d-96cd-d57ba799b3b4" providerId="ADAL" clId="{27EADD36-0322-4D1B-8DC3-4EC8D06DCDC4}" dt="2022-11-18T12:07:45.888" v="394" actId="26606"/>
          <ac:spMkLst>
            <pc:docMk/>
            <pc:sldMk cId="2965563935" sldId="285"/>
            <ac:spMk id="32" creationId="{7BA4795A-8B7F-4BA3-8B89-96CC43598556}"/>
          </ac:spMkLst>
        </pc:spChg>
        <pc:spChg chg="add del">
          <ac:chgData name="Muhammad Mansoor" userId="af2c73ac-3ebc-4e9d-96cd-d57ba799b3b4" providerId="ADAL" clId="{27EADD36-0322-4D1B-8DC3-4EC8D06DCDC4}" dt="2022-11-18T12:07:45.888" v="394" actId="26606"/>
          <ac:spMkLst>
            <pc:docMk/>
            <pc:sldMk cId="2965563935" sldId="285"/>
            <ac:spMk id="34" creationId="{BCD252FD-5F6D-4D72-A88D-24335310CABD}"/>
          </ac:spMkLst>
        </pc:spChg>
        <pc:spChg chg="add del">
          <ac:chgData name="Muhammad Mansoor" userId="af2c73ac-3ebc-4e9d-96cd-d57ba799b3b4" providerId="ADAL" clId="{27EADD36-0322-4D1B-8DC3-4EC8D06DCDC4}" dt="2022-11-18T12:09:29.675" v="416" actId="26606"/>
          <ac:spMkLst>
            <pc:docMk/>
            <pc:sldMk cId="2965563935" sldId="285"/>
            <ac:spMk id="35" creationId="{E2EB3F91-EE90-4D6A-9587-63DDF92FA890}"/>
          </ac:spMkLst>
        </pc:spChg>
        <pc:spChg chg="add del">
          <ac:chgData name="Muhammad Mansoor" userId="af2c73ac-3ebc-4e9d-96cd-d57ba799b3b4" providerId="ADAL" clId="{27EADD36-0322-4D1B-8DC3-4EC8D06DCDC4}" dt="2022-11-18T12:07:45.888" v="394" actId="26606"/>
          <ac:spMkLst>
            <pc:docMk/>
            <pc:sldMk cId="2965563935" sldId="285"/>
            <ac:spMk id="36" creationId="{F675465C-DDFE-4945-9D82-BDCD8BC0BCFA}"/>
          </ac:spMkLst>
        </pc:spChg>
        <pc:spChg chg="add del">
          <ac:chgData name="Muhammad Mansoor" userId="af2c73ac-3ebc-4e9d-96cd-d57ba799b3b4" providerId="ADAL" clId="{27EADD36-0322-4D1B-8DC3-4EC8D06DCDC4}" dt="2022-11-18T12:09:29.675" v="416" actId="26606"/>
          <ac:spMkLst>
            <pc:docMk/>
            <pc:sldMk cId="2965563935" sldId="285"/>
            <ac:spMk id="37" creationId="{317C9F8D-F49F-F808-43F4-62CD6F726D4C}"/>
          </ac:spMkLst>
        </pc:spChg>
        <pc:spChg chg="add del">
          <ac:chgData name="Muhammad Mansoor" userId="af2c73ac-3ebc-4e9d-96cd-d57ba799b3b4" providerId="ADAL" clId="{27EADD36-0322-4D1B-8DC3-4EC8D06DCDC4}" dt="2022-11-18T12:07:45.888" v="394" actId="26606"/>
          <ac:spMkLst>
            <pc:docMk/>
            <pc:sldMk cId="2965563935" sldId="285"/>
            <ac:spMk id="38" creationId="{71EFC99B-DF8D-42D1-B495-A55CF9DC2DBC}"/>
          </ac:spMkLst>
        </pc:spChg>
        <pc:spChg chg="add del">
          <ac:chgData name="Muhammad Mansoor" userId="af2c73ac-3ebc-4e9d-96cd-d57ba799b3b4" providerId="ADAL" clId="{27EADD36-0322-4D1B-8DC3-4EC8D06DCDC4}" dt="2022-11-18T12:09:04.837" v="410" actId="26606"/>
          <ac:spMkLst>
            <pc:docMk/>
            <pc:sldMk cId="2965563935" sldId="285"/>
            <ac:spMk id="39" creationId="{E2EB3F91-EE90-4D6A-9587-63DDF92FA890}"/>
          </ac:spMkLst>
        </pc:spChg>
        <pc:spChg chg="add del">
          <ac:chgData name="Muhammad Mansoor" userId="af2c73ac-3ebc-4e9d-96cd-d57ba799b3b4" providerId="ADAL" clId="{27EADD36-0322-4D1B-8DC3-4EC8D06DCDC4}" dt="2022-11-18T12:09:28.925" v="414" actId="26606"/>
          <ac:spMkLst>
            <pc:docMk/>
            <pc:sldMk cId="2965563935" sldId="285"/>
            <ac:spMk id="41" creationId="{4AF7742C-39EE-4843-A943-80BF3AFD14E6}"/>
          </ac:spMkLst>
        </pc:spChg>
        <pc:spChg chg="add del">
          <ac:chgData name="Muhammad Mansoor" userId="af2c73ac-3ebc-4e9d-96cd-d57ba799b3b4" providerId="ADAL" clId="{27EADD36-0322-4D1B-8DC3-4EC8D06DCDC4}" dt="2022-11-18T12:07:45.888" v="394" actId="26606"/>
          <ac:spMkLst>
            <pc:docMk/>
            <pc:sldMk cId="2965563935" sldId="285"/>
            <ac:spMk id="42" creationId="{0873787F-E890-4EBB-B53A-335291B07A3A}"/>
          </ac:spMkLst>
        </pc:spChg>
        <pc:spChg chg="add del">
          <ac:chgData name="Muhammad Mansoor" userId="af2c73ac-3ebc-4e9d-96cd-d57ba799b3b4" providerId="ADAL" clId="{27EADD36-0322-4D1B-8DC3-4EC8D06DCDC4}" dt="2022-11-18T12:09:28.925" v="414" actId="26606"/>
          <ac:spMkLst>
            <pc:docMk/>
            <pc:sldMk cId="2965563935" sldId="285"/>
            <ac:spMk id="43" creationId="{A1C4C876-FD98-4218-ACE5-4DBB9A1EB464}"/>
          </ac:spMkLst>
        </pc:spChg>
        <pc:spChg chg="add del">
          <ac:chgData name="Muhammad Mansoor" userId="af2c73ac-3ebc-4e9d-96cd-d57ba799b3b4" providerId="ADAL" clId="{27EADD36-0322-4D1B-8DC3-4EC8D06DCDC4}" dt="2022-11-18T12:07:45.888" v="394" actId="26606"/>
          <ac:spMkLst>
            <pc:docMk/>
            <pc:sldMk cId="2965563935" sldId="285"/>
            <ac:spMk id="44" creationId="{13DDDFBB-4B18-428F-8963-14F98469DCEB}"/>
          </ac:spMkLst>
        </pc:spChg>
        <pc:spChg chg="add del">
          <ac:chgData name="Muhammad Mansoor" userId="af2c73ac-3ebc-4e9d-96cd-d57ba799b3b4" providerId="ADAL" clId="{27EADD36-0322-4D1B-8DC3-4EC8D06DCDC4}" dt="2022-11-18T12:07:45.888" v="394" actId="26606"/>
          <ac:spMkLst>
            <pc:docMk/>
            <pc:sldMk cId="2965563935" sldId="285"/>
            <ac:spMk id="48" creationId="{25ECD41A-3815-454D-B4D5-5E9A6B5522A7}"/>
          </ac:spMkLst>
        </pc:spChg>
        <pc:spChg chg="add del">
          <ac:chgData name="Muhammad Mansoor" userId="af2c73ac-3ebc-4e9d-96cd-d57ba799b3b4" providerId="ADAL" clId="{27EADD36-0322-4D1B-8DC3-4EC8D06DCDC4}" dt="2022-11-18T12:08:18.480" v="400" actId="26606"/>
          <ac:spMkLst>
            <pc:docMk/>
            <pc:sldMk cId="2965563935" sldId="285"/>
            <ac:spMk id="50" creationId="{E2EB3F91-EE90-4D6A-9587-63DDF92FA890}"/>
          </ac:spMkLst>
        </pc:spChg>
        <pc:spChg chg="add del mod">
          <ac:chgData name="Muhammad Mansoor" userId="af2c73ac-3ebc-4e9d-96cd-d57ba799b3b4" providerId="ADAL" clId="{27EADD36-0322-4D1B-8DC3-4EC8D06DCDC4}" dt="2022-11-18T12:15:05.842" v="451" actId="931"/>
          <ac:spMkLst>
            <pc:docMk/>
            <pc:sldMk cId="2965563935" sldId="285"/>
            <ac:spMk id="51" creationId="{ABE0FB51-8C0F-BD23-10A8-AE8764D6D428}"/>
          </ac:spMkLst>
        </pc:spChg>
        <pc:picChg chg="add del mod">
          <ac:chgData name="Muhammad Mansoor" userId="af2c73ac-3ebc-4e9d-96cd-d57ba799b3b4" providerId="ADAL" clId="{27EADD36-0322-4D1B-8DC3-4EC8D06DCDC4}" dt="2022-11-18T12:03:59.262" v="322" actId="478"/>
          <ac:picMkLst>
            <pc:docMk/>
            <pc:sldMk cId="2965563935" sldId="285"/>
            <ac:picMk id="5" creationId="{4645CEB3-5FE7-2DC4-B423-DE00C06580BE}"/>
          </ac:picMkLst>
        </pc:picChg>
        <pc:picChg chg="add mod">
          <ac:chgData name="Muhammad Mansoor" userId="af2c73ac-3ebc-4e9d-96cd-d57ba799b3b4" providerId="ADAL" clId="{27EADD36-0322-4D1B-8DC3-4EC8D06DCDC4}" dt="2022-11-18T13:52:34.025" v="781" actId="14100"/>
          <ac:picMkLst>
            <pc:docMk/>
            <pc:sldMk cId="2965563935" sldId="285"/>
            <ac:picMk id="6" creationId="{69CDD4C2-1E94-DAFB-1EAB-EF0FD12DD127}"/>
          </ac:picMkLst>
        </pc:picChg>
        <pc:picChg chg="add del mod">
          <ac:chgData name="Muhammad Mansoor" userId="af2c73ac-3ebc-4e9d-96cd-d57ba799b3b4" providerId="ADAL" clId="{27EADD36-0322-4D1B-8DC3-4EC8D06DCDC4}" dt="2022-11-18T12:04:54.187" v="330" actId="478"/>
          <ac:picMkLst>
            <pc:docMk/>
            <pc:sldMk cId="2965563935" sldId="285"/>
            <ac:picMk id="9" creationId="{8DE15BBB-5300-63C8-61CA-0506DB6E2241}"/>
          </ac:picMkLst>
        </pc:picChg>
        <pc:picChg chg="add del mod">
          <ac:chgData name="Muhammad Mansoor" userId="af2c73ac-3ebc-4e9d-96cd-d57ba799b3b4" providerId="ADAL" clId="{27EADD36-0322-4D1B-8DC3-4EC8D06DCDC4}" dt="2022-11-18T12:06:33.281" v="377" actId="478"/>
          <ac:picMkLst>
            <pc:docMk/>
            <pc:sldMk cId="2965563935" sldId="285"/>
            <ac:picMk id="13" creationId="{4D4321D1-67FD-35AE-0868-719BD981204F}"/>
          </ac:picMkLst>
        </pc:picChg>
        <pc:picChg chg="add del mod">
          <ac:chgData name="Muhammad Mansoor" userId="af2c73ac-3ebc-4e9d-96cd-d57ba799b3b4" providerId="ADAL" clId="{27EADD36-0322-4D1B-8DC3-4EC8D06DCDC4}" dt="2022-11-18T12:06:41.091" v="379" actId="478"/>
          <ac:picMkLst>
            <pc:docMk/>
            <pc:sldMk cId="2965563935" sldId="285"/>
            <ac:picMk id="17" creationId="{63B5550F-782C-5069-5FCD-2F8FB0C3DB87}"/>
          </ac:picMkLst>
        </pc:picChg>
        <pc:picChg chg="add del mod ord">
          <ac:chgData name="Muhammad Mansoor" userId="af2c73ac-3ebc-4e9d-96cd-d57ba799b3b4" providerId="ADAL" clId="{27EADD36-0322-4D1B-8DC3-4EC8D06DCDC4}" dt="2022-11-18T12:08:20.324" v="401" actId="478"/>
          <ac:picMkLst>
            <pc:docMk/>
            <pc:sldMk cId="2965563935" sldId="285"/>
            <ac:picMk id="21" creationId="{32B2E699-F78F-3ABE-89EE-4257B28B7E94}"/>
          </ac:picMkLst>
        </pc:picChg>
        <pc:picChg chg="add del mod">
          <ac:chgData name="Muhammad Mansoor" userId="af2c73ac-3ebc-4e9d-96cd-d57ba799b3b4" providerId="ADAL" clId="{27EADD36-0322-4D1B-8DC3-4EC8D06DCDC4}" dt="2022-11-18T12:08:20.324" v="401" actId="478"/>
          <ac:picMkLst>
            <pc:docMk/>
            <pc:sldMk cId="2965563935" sldId="285"/>
            <ac:picMk id="23" creationId="{1C011306-7F15-DC8F-8DF4-77EE34B5E3DC}"/>
          </ac:picMkLst>
        </pc:picChg>
        <pc:picChg chg="add del">
          <ac:chgData name="Muhammad Mansoor" userId="af2c73ac-3ebc-4e9d-96cd-d57ba799b3b4" providerId="ADAL" clId="{27EADD36-0322-4D1B-8DC3-4EC8D06DCDC4}" dt="2022-11-18T12:07:45.888" v="394" actId="26606"/>
          <ac:picMkLst>
            <pc:docMk/>
            <pc:sldMk cId="2965563935" sldId="285"/>
            <ac:picMk id="28" creationId="{6BBBC831-4A17-4E21-80F2-F5D715F4B20A}"/>
          </ac:picMkLst>
        </pc:picChg>
        <pc:picChg chg="add del mod ord">
          <ac:chgData name="Muhammad Mansoor" userId="af2c73ac-3ebc-4e9d-96cd-d57ba799b3b4" providerId="ADAL" clId="{27EADD36-0322-4D1B-8DC3-4EC8D06DCDC4}" dt="2022-11-18T12:09:30.362" v="418" actId="931"/>
          <ac:picMkLst>
            <pc:docMk/>
            <pc:sldMk cId="2965563935" sldId="285"/>
            <ac:picMk id="29" creationId="{837C0A2C-D313-EC77-60D9-576FE8A0EF38}"/>
          </ac:picMkLst>
        </pc:picChg>
        <pc:picChg chg="add del mod">
          <ac:chgData name="Muhammad Mansoor" userId="af2c73ac-3ebc-4e9d-96cd-d57ba799b3b4" providerId="ADAL" clId="{27EADD36-0322-4D1B-8DC3-4EC8D06DCDC4}" dt="2022-11-18T12:09:30.362" v="418" actId="931"/>
          <ac:picMkLst>
            <pc:docMk/>
            <pc:sldMk cId="2965563935" sldId="285"/>
            <ac:picMk id="33" creationId="{97A35CC0-50C3-6092-C77A-B24C52A40BB1}"/>
          </ac:picMkLst>
        </pc:picChg>
        <pc:picChg chg="add del">
          <ac:chgData name="Muhammad Mansoor" userId="af2c73ac-3ebc-4e9d-96cd-d57ba799b3b4" providerId="ADAL" clId="{27EADD36-0322-4D1B-8DC3-4EC8D06DCDC4}" dt="2022-11-18T12:07:45.888" v="394" actId="26606"/>
          <ac:picMkLst>
            <pc:docMk/>
            <pc:sldMk cId="2965563935" sldId="285"/>
            <ac:picMk id="40" creationId="{1FF984C0-137B-4ECE-A5CE-EBFA977BE8A7}"/>
          </ac:picMkLst>
        </pc:picChg>
        <pc:picChg chg="add del mod">
          <ac:chgData name="Muhammad Mansoor" userId="af2c73ac-3ebc-4e9d-96cd-d57ba799b3b4" providerId="ADAL" clId="{27EADD36-0322-4D1B-8DC3-4EC8D06DCDC4}" dt="2022-11-18T12:14:59.197" v="450" actId="478"/>
          <ac:picMkLst>
            <pc:docMk/>
            <pc:sldMk cId="2965563935" sldId="285"/>
            <ac:picMk id="47" creationId="{DFF5CAE1-E793-87B8-1CF6-7EDC77050F7E}"/>
          </ac:picMkLst>
        </pc:picChg>
        <pc:picChg chg="add del mod">
          <ac:chgData name="Muhammad Mansoor" userId="af2c73ac-3ebc-4e9d-96cd-d57ba799b3b4" providerId="ADAL" clId="{27EADD36-0322-4D1B-8DC3-4EC8D06DCDC4}" dt="2022-11-18T13:52:21.453" v="777" actId="478"/>
          <ac:picMkLst>
            <pc:docMk/>
            <pc:sldMk cId="2965563935" sldId="285"/>
            <ac:picMk id="53" creationId="{55823D14-671E-B8D1-3681-C55C5D9C131E}"/>
          </ac:picMkLst>
        </pc:picChg>
        <pc:cxnChg chg="add del">
          <ac:chgData name="Muhammad Mansoor" userId="af2c73ac-3ebc-4e9d-96cd-d57ba799b3b4" providerId="ADAL" clId="{27EADD36-0322-4D1B-8DC3-4EC8D06DCDC4}" dt="2022-11-18T12:07:45.888" v="394" actId="26606"/>
          <ac:cxnSpMkLst>
            <pc:docMk/>
            <pc:sldMk cId="2965563935" sldId="285"/>
            <ac:cxnSpMk id="46" creationId="{533C0F89-7A02-4590-A9AE-8C3B70F9A182}"/>
          </ac:cxnSpMkLst>
        </pc:cxnChg>
      </pc:sldChg>
      <pc:sldChg chg="addSp delSp modSp new mod">
        <pc:chgData name="Muhammad Mansoor" userId="af2c73ac-3ebc-4e9d-96cd-d57ba799b3b4" providerId="ADAL" clId="{27EADD36-0322-4D1B-8DC3-4EC8D06DCDC4}" dt="2022-11-18T12:17:43.278" v="470" actId="14100"/>
        <pc:sldMkLst>
          <pc:docMk/>
          <pc:sldMk cId="2190135286" sldId="286"/>
        </pc:sldMkLst>
        <pc:spChg chg="mod">
          <ac:chgData name="Muhammad Mansoor" userId="af2c73ac-3ebc-4e9d-96cd-d57ba799b3b4" providerId="ADAL" clId="{27EADD36-0322-4D1B-8DC3-4EC8D06DCDC4}" dt="2022-11-18T12:17:28.379" v="466" actId="1076"/>
          <ac:spMkLst>
            <pc:docMk/>
            <pc:sldMk cId="2190135286" sldId="286"/>
            <ac:spMk id="2" creationId="{B0AD964D-12C3-D666-99DD-340A9EBC4253}"/>
          </ac:spMkLst>
        </pc:spChg>
        <pc:spChg chg="del">
          <ac:chgData name="Muhammad Mansoor" userId="af2c73ac-3ebc-4e9d-96cd-d57ba799b3b4" providerId="ADAL" clId="{27EADD36-0322-4D1B-8DC3-4EC8D06DCDC4}" dt="2022-11-18T12:11:33.988" v="447" actId="931"/>
          <ac:spMkLst>
            <pc:docMk/>
            <pc:sldMk cId="2190135286" sldId="286"/>
            <ac:spMk id="3" creationId="{97FD1FE2-8227-723B-75CA-D441A6A3BB07}"/>
          </ac:spMkLst>
        </pc:spChg>
        <pc:spChg chg="add del mod">
          <ac:chgData name="Muhammad Mansoor" userId="af2c73ac-3ebc-4e9d-96cd-d57ba799b3b4" providerId="ADAL" clId="{27EADD36-0322-4D1B-8DC3-4EC8D06DCDC4}" dt="2022-11-18T12:17:05.867" v="459" actId="931"/>
          <ac:spMkLst>
            <pc:docMk/>
            <pc:sldMk cId="2190135286" sldId="286"/>
            <ac:spMk id="7" creationId="{03FD95A2-F6B5-CE8A-9461-E95164E63C75}"/>
          </ac:spMkLst>
        </pc:spChg>
        <pc:picChg chg="add del mod">
          <ac:chgData name="Muhammad Mansoor" userId="af2c73ac-3ebc-4e9d-96cd-d57ba799b3b4" providerId="ADAL" clId="{27EADD36-0322-4D1B-8DC3-4EC8D06DCDC4}" dt="2022-11-18T12:17:00.260" v="458" actId="478"/>
          <ac:picMkLst>
            <pc:docMk/>
            <pc:sldMk cId="2190135286" sldId="286"/>
            <ac:picMk id="5" creationId="{29B2EF4F-A2DE-2CE3-765A-BEB6A8C417A1}"/>
          </ac:picMkLst>
        </pc:picChg>
        <pc:picChg chg="add mod">
          <ac:chgData name="Muhammad Mansoor" userId="af2c73ac-3ebc-4e9d-96cd-d57ba799b3b4" providerId="ADAL" clId="{27EADD36-0322-4D1B-8DC3-4EC8D06DCDC4}" dt="2022-11-18T12:17:43.278" v="470" actId="14100"/>
          <ac:picMkLst>
            <pc:docMk/>
            <pc:sldMk cId="2190135286" sldId="286"/>
            <ac:picMk id="9" creationId="{F217269C-F72A-E3B3-F457-2859AB9FD8FB}"/>
          </ac:picMkLst>
        </pc:picChg>
      </pc:sldChg>
      <pc:sldChg chg="addSp delSp modSp new mod">
        <pc:chgData name="Muhammad Mansoor" userId="af2c73ac-3ebc-4e9d-96cd-d57ba799b3b4" providerId="ADAL" clId="{27EADD36-0322-4D1B-8DC3-4EC8D06DCDC4}" dt="2022-11-18T12:21:31.681" v="505" actId="20577"/>
        <pc:sldMkLst>
          <pc:docMk/>
          <pc:sldMk cId="4055315708" sldId="287"/>
        </pc:sldMkLst>
        <pc:spChg chg="mod">
          <ac:chgData name="Muhammad Mansoor" userId="af2c73ac-3ebc-4e9d-96cd-d57ba799b3b4" providerId="ADAL" clId="{27EADD36-0322-4D1B-8DC3-4EC8D06DCDC4}" dt="2022-11-18T12:21:31.681" v="505" actId="20577"/>
          <ac:spMkLst>
            <pc:docMk/>
            <pc:sldMk cId="4055315708" sldId="287"/>
            <ac:spMk id="2" creationId="{2EBB6C7F-81FB-D397-2578-0CAB47917C2B}"/>
          </ac:spMkLst>
        </pc:spChg>
        <pc:spChg chg="del">
          <ac:chgData name="Muhammad Mansoor" userId="af2c73ac-3ebc-4e9d-96cd-d57ba799b3b4" providerId="ADAL" clId="{27EADD36-0322-4D1B-8DC3-4EC8D06DCDC4}" dt="2022-11-18T12:20:13.001" v="499" actId="931"/>
          <ac:spMkLst>
            <pc:docMk/>
            <pc:sldMk cId="4055315708" sldId="287"/>
            <ac:spMk id="3" creationId="{AB15807F-AD0C-0965-9B8F-37E5E7A2F280}"/>
          </ac:spMkLst>
        </pc:spChg>
        <pc:picChg chg="add mod">
          <ac:chgData name="Muhammad Mansoor" userId="af2c73ac-3ebc-4e9d-96cd-d57ba799b3b4" providerId="ADAL" clId="{27EADD36-0322-4D1B-8DC3-4EC8D06DCDC4}" dt="2022-11-18T12:20:25.921" v="504" actId="14100"/>
          <ac:picMkLst>
            <pc:docMk/>
            <pc:sldMk cId="4055315708" sldId="287"/>
            <ac:picMk id="5" creationId="{D5D3185B-7034-5594-1C14-4536130C52BF}"/>
          </ac:picMkLst>
        </pc:picChg>
      </pc:sldChg>
      <pc:sldChg chg="addSp delSp modSp new mod">
        <pc:chgData name="Muhammad Mansoor" userId="af2c73ac-3ebc-4e9d-96cd-d57ba799b3b4" providerId="ADAL" clId="{27EADD36-0322-4D1B-8DC3-4EC8D06DCDC4}" dt="2022-11-18T12:23:38.956" v="540" actId="14100"/>
        <pc:sldMkLst>
          <pc:docMk/>
          <pc:sldMk cId="2642019084" sldId="288"/>
        </pc:sldMkLst>
        <pc:spChg chg="mod">
          <ac:chgData name="Muhammad Mansoor" userId="af2c73ac-3ebc-4e9d-96cd-d57ba799b3b4" providerId="ADAL" clId="{27EADD36-0322-4D1B-8DC3-4EC8D06DCDC4}" dt="2022-11-18T12:22:16.093" v="534" actId="1076"/>
          <ac:spMkLst>
            <pc:docMk/>
            <pc:sldMk cId="2642019084" sldId="288"/>
            <ac:spMk id="2" creationId="{8C11E4E4-0A5C-8AAB-44E9-1BEA4AB34F0E}"/>
          </ac:spMkLst>
        </pc:spChg>
        <pc:spChg chg="del">
          <ac:chgData name="Muhammad Mansoor" userId="af2c73ac-3ebc-4e9d-96cd-d57ba799b3b4" providerId="ADAL" clId="{27EADD36-0322-4D1B-8DC3-4EC8D06DCDC4}" dt="2022-11-18T12:23:28.142" v="535" actId="931"/>
          <ac:spMkLst>
            <pc:docMk/>
            <pc:sldMk cId="2642019084" sldId="288"/>
            <ac:spMk id="3" creationId="{FB7DAFFF-8A53-5D8C-BA30-C06E787ECD7D}"/>
          </ac:spMkLst>
        </pc:spChg>
        <pc:picChg chg="add mod">
          <ac:chgData name="Muhammad Mansoor" userId="af2c73ac-3ebc-4e9d-96cd-d57ba799b3b4" providerId="ADAL" clId="{27EADD36-0322-4D1B-8DC3-4EC8D06DCDC4}" dt="2022-11-18T12:23:38.956" v="540" actId="14100"/>
          <ac:picMkLst>
            <pc:docMk/>
            <pc:sldMk cId="2642019084" sldId="288"/>
            <ac:picMk id="5" creationId="{6AB6E887-6984-7C4D-2172-9702B99B3269}"/>
          </ac:picMkLst>
        </pc:picChg>
      </pc:sldChg>
      <pc:sldChg chg="addSp delSp modSp new mod">
        <pc:chgData name="Muhammad Mansoor" userId="af2c73ac-3ebc-4e9d-96cd-d57ba799b3b4" providerId="ADAL" clId="{27EADD36-0322-4D1B-8DC3-4EC8D06DCDC4}" dt="2022-11-18T12:27:43.770" v="570" actId="14100"/>
        <pc:sldMkLst>
          <pc:docMk/>
          <pc:sldMk cId="3802001865" sldId="289"/>
        </pc:sldMkLst>
        <pc:spChg chg="mod">
          <ac:chgData name="Muhammad Mansoor" userId="af2c73ac-3ebc-4e9d-96cd-d57ba799b3b4" providerId="ADAL" clId="{27EADD36-0322-4D1B-8DC3-4EC8D06DCDC4}" dt="2022-11-18T12:25:23.996" v="565" actId="1076"/>
          <ac:spMkLst>
            <pc:docMk/>
            <pc:sldMk cId="3802001865" sldId="289"/>
            <ac:spMk id="2" creationId="{D3AFC121-C75A-7FC1-4A05-00F8ED444943}"/>
          </ac:spMkLst>
        </pc:spChg>
        <pc:spChg chg="del">
          <ac:chgData name="Muhammad Mansoor" userId="af2c73ac-3ebc-4e9d-96cd-d57ba799b3b4" providerId="ADAL" clId="{27EADD36-0322-4D1B-8DC3-4EC8D06DCDC4}" dt="2022-11-18T12:27:37.020" v="566" actId="931"/>
          <ac:spMkLst>
            <pc:docMk/>
            <pc:sldMk cId="3802001865" sldId="289"/>
            <ac:spMk id="3" creationId="{E0B707ED-4919-31BF-122D-1721BAA17FAB}"/>
          </ac:spMkLst>
        </pc:spChg>
        <pc:picChg chg="add mod">
          <ac:chgData name="Muhammad Mansoor" userId="af2c73ac-3ebc-4e9d-96cd-d57ba799b3b4" providerId="ADAL" clId="{27EADD36-0322-4D1B-8DC3-4EC8D06DCDC4}" dt="2022-11-18T12:27:43.770" v="570" actId="14100"/>
          <ac:picMkLst>
            <pc:docMk/>
            <pc:sldMk cId="3802001865" sldId="289"/>
            <ac:picMk id="5" creationId="{A2F928B5-9A94-426E-7366-4FF5FA2A11F8}"/>
          </ac:picMkLst>
        </pc:picChg>
      </pc:sldChg>
      <pc:sldChg chg="addSp delSp modSp new mod">
        <pc:chgData name="Muhammad Mansoor" userId="af2c73ac-3ebc-4e9d-96cd-d57ba799b3b4" providerId="ADAL" clId="{27EADD36-0322-4D1B-8DC3-4EC8D06DCDC4}" dt="2022-11-18T12:30:24.490" v="618" actId="14100"/>
        <pc:sldMkLst>
          <pc:docMk/>
          <pc:sldMk cId="3246493553" sldId="290"/>
        </pc:sldMkLst>
        <pc:spChg chg="mod">
          <ac:chgData name="Muhammad Mansoor" userId="af2c73ac-3ebc-4e9d-96cd-d57ba799b3b4" providerId="ADAL" clId="{27EADD36-0322-4D1B-8DC3-4EC8D06DCDC4}" dt="2022-11-18T12:28:58.283" v="606" actId="1076"/>
          <ac:spMkLst>
            <pc:docMk/>
            <pc:sldMk cId="3246493553" sldId="290"/>
            <ac:spMk id="2" creationId="{365542CB-8CE8-7026-E4BB-29C93E3FD50A}"/>
          </ac:spMkLst>
        </pc:spChg>
        <pc:spChg chg="del">
          <ac:chgData name="Muhammad Mansoor" userId="af2c73ac-3ebc-4e9d-96cd-d57ba799b3b4" providerId="ADAL" clId="{27EADD36-0322-4D1B-8DC3-4EC8D06DCDC4}" dt="2022-11-18T12:29:07.742" v="607" actId="931"/>
          <ac:spMkLst>
            <pc:docMk/>
            <pc:sldMk cId="3246493553" sldId="290"/>
            <ac:spMk id="3" creationId="{6D8ACDC7-CEAB-55C0-D384-48CEA1E09604}"/>
          </ac:spMkLst>
        </pc:spChg>
        <pc:spChg chg="add del mod">
          <ac:chgData name="Muhammad Mansoor" userId="af2c73ac-3ebc-4e9d-96cd-d57ba799b3b4" providerId="ADAL" clId="{27EADD36-0322-4D1B-8DC3-4EC8D06DCDC4}" dt="2022-11-18T12:30:11.730" v="613" actId="931"/>
          <ac:spMkLst>
            <pc:docMk/>
            <pc:sldMk cId="3246493553" sldId="290"/>
            <ac:spMk id="7" creationId="{1EA4A840-0218-5F18-C816-1F91B5ACF970}"/>
          </ac:spMkLst>
        </pc:spChg>
        <pc:picChg chg="add del mod">
          <ac:chgData name="Muhammad Mansoor" userId="af2c73ac-3ebc-4e9d-96cd-d57ba799b3b4" providerId="ADAL" clId="{27EADD36-0322-4D1B-8DC3-4EC8D06DCDC4}" dt="2022-11-18T12:29:23.240" v="612" actId="478"/>
          <ac:picMkLst>
            <pc:docMk/>
            <pc:sldMk cId="3246493553" sldId="290"/>
            <ac:picMk id="5" creationId="{00CDA7B6-B73A-1D40-48A7-AB67A71F9D5C}"/>
          </ac:picMkLst>
        </pc:picChg>
        <pc:picChg chg="add mod">
          <ac:chgData name="Muhammad Mansoor" userId="af2c73ac-3ebc-4e9d-96cd-d57ba799b3b4" providerId="ADAL" clId="{27EADD36-0322-4D1B-8DC3-4EC8D06DCDC4}" dt="2022-11-18T12:30:24.490" v="618" actId="14100"/>
          <ac:picMkLst>
            <pc:docMk/>
            <pc:sldMk cId="3246493553" sldId="290"/>
            <ac:picMk id="9" creationId="{78EA9B85-E0BE-91A1-10AF-08C9EAC6A470}"/>
          </ac:picMkLst>
        </pc:picChg>
      </pc:sldChg>
      <pc:sldChg chg="addSp delSp modSp new mod">
        <pc:chgData name="Muhammad Mansoor" userId="af2c73ac-3ebc-4e9d-96cd-d57ba799b3b4" providerId="ADAL" clId="{27EADD36-0322-4D1B-8DC3-4EC8D06DCDC4}" dt="2022-11-18T12:36:48.317" v="646" actId="14100"/>
        <pc:sldMkLst>
          <pc:docMk/>
          <pc:sldMk cId="4132330597" sldId="291"/>
        </pc:sldMkLst>
        <pc:spChg chg="mod">
          <ac:chgData name="Muhammad Mansoor" userId="af2c73ac-3ebc-4e9d-96cd-d57ba799b3b4" providerId="ADAL" clId="{27EADD36-0322-4D1B-8DC3-4EC8D06DCDC4}" dt="2022-11-18T12:35:06.461" v="640" actId="1076"/>
          <ac:spMkLst>
            <pc:docMk/>
            <pc:sldMk cId="4132330597" sldId="291"/>
            <ac:spMk id="2" creationId="{31319D8C-142E-FAC7-B625-C2868C5CAD66}"/>
          </ac:spMkLst>
        </pc:spChg>
        <pc:spChg chg="del">
          <ac:chgData name="Muhammad Mansoor" userId="af2c73ac-3ebc-4e9d-96cd-d57ba799b3b4" providerId="ADAL" clId="{27EADD36-0322-4D1B-8DC3-4EC8D06DCDC4}" dt="2022-11-18T12:36:32.212" v="641" actId="931"/>
          <ac:spMkLst>
            <pc:docMk/>
            <pc:sldMk cId="4132330597" sldId="291"/>
            <ac:spMk id="3" creationId="{FE8BCFF2-A52C-E52A-7F8D-488C7CEE4C19}"/>
          </ac:spMkLst>
        </pc:spChg>
        <pc:picChg chg="add mod">
          <ac:chgData name="Muhammad Mansoor" userId="af2c73ac-3ebc-4e9d-96cd-d57ba799b3b4" providerId="ADAL" clId="{27EADD36-0322-4D1B-8DC3-4EC8D06DCDC4}" dt="2022-11-18T12:36:48.317" v="646" actId="14100"/>
          <ac:picMkLst>
            <pc:docMk/>
            <pc:sldMk cId="4132330597" sldId="291"/>
            <ac:picMk id="5" creationId="{C774842D-5AA6-0BD3-07D8-E34AF2B835DB}"/>
          </ac:picMkLst>
        </pc:picChg>
      </pc:sldChg>
      <pc:sldChg chg="addSp delSp modSp new mod">
        <pc:chgData name="Muhammad Mansoor" userId="af2c73ac-3ebc-4e9d-96cd-d57ba799b3b4" providerId="ADAL" clId="{27EADD36-0322-4D1B-8DC3-4EC8D06DCDC4}" dt="2022-11-18T12:52:50.474" v="697" actId="20577"/>
        <pc:sldMkLst>
          <pc:docMk/>
          <pc:sldMk cId="999332058" sldId="292"/>
        </pc:sldMkLst>
        <pc:spChg chg="mod">
          <ac:chgData name="Muhammad Mansoor" userId="af2c73ac-3ebc-4e9d-96cd-d57ba799b3b4" providerId="ADAL" clId="{27EADD36-0322-4D1B-8DC3-4EC8D06DCDC4}" dt="2022-11-18T12:52:50.474" v="697" actId="20577"/>
          <ac:spMkLst>
            <pc:docMk/>
            <pc:sldMk cId="999332058" sldId="292"/>
            <ac:spMk id="2" creationId="{077E943B-E8CC-DB63-0CAE-5EB263FB8A6B}"/>
          </ac:spMkLst>
        </pc:spChg>
        <pc:spChg chg="del">
          <ac:chgData name="Muhammad Mansoor" userId="af2c73ac-3ebc-4e9d-96cd-d57ba799b3b4" providerId="ADAL" clId="{27EADD36-0322-4D1B-8DC3-4EC8D06DCDC4}" dt="2022-11-18T12:44:00.024" v="669" actId="931"/>
          <ac:spMkLst>
            <pc:docMk/>
            <pc:sldMk cId="999332058" sldId="292"/>
            <ac:spMk id="3" creationId="{690E4B41-524A-C0BD-A885-A46F18085D78}"/>
          </ac:spMkLst>
        </pc:spChg>
        <pc:spChg chg="add del mod">
          <ac:chgData name="Muhammad Mansoor" userId="af2c73ac-3ebc-4e9d-96cd-d57ba799b3b4" providerId="ADAL" clId="{27EADD36-0322-4D1B-8DC3-4EC8D06DCDC4}" dt="2022-11-18T12:49:18.577" v="679" actId="931"/>
          <ac:spMkLst>
            <pc:docMk/>
            <pc:sldMk cId="999332058" sldId="292"/>
            <ac:spMk id="7" creationId="{6930F216-824D-CBA9-97E7-5942E66CE0A0}"/>
          </ac:spMkLst>
        </pc:spChg>
        <pc:picChg chg="add del mod">
          <ac:chgData name="Muhammad Mansoor" userId="af2c73ac-3ebc-4e9d-96cd-d57ba799b3b4" providerId="ADAL" clId="{27EADD36-0322-4D1B-8DC3-4EC8D06DCDC4}" dt="2022-11-18T12:49:10.907" v="678" actId="478"/>
          <ac:picMkLst>
            <pc:docMk/>
            <pc:sldMk cId="999332058" sldId="292"/>
            <ac:picMk id="5" creationId="{7623922B-A3BE-BA26-CE92-405CA898A2DA}"/>
          </ac:picMkLst>
        </pc:picChg>
        <pc:picChg chg="add mod">
          <ac:chgData name="Muhammad Mansoor" userId="af2c73ac-3ebc-4e9d-96cd-d57ba799b3b4" providerId="ADAL" clId="{27EADD36-0322-4D1B-8DC3-4EC8D06DCDC4}" dt="2022-11-18T12:49:35.425" v="684" actId="14100"/>
          <ac:picMkLst>
            <pc:docMk/>
            <pc:sldMk cId="999332058" sldId="292"/>
            <ac:picMk id="9" creationId="{D5B0278C-751D-CA6D-38AB-4F166883BF1A}"/>
          </ac:picMkLst>
        </pc:picChg>
      </pc:sldChg>
      <pc:sldChg chg="addSp delSp modSp new mod">
        <pc:chgData name="Muhammad Mansoor" userId="af2c73ac-3ebc-4e9d-96cd-d57ba799b3b4" providerId="ADAL" clId="{27EADD36-0322-4D1B-8DC3-4EC8D06DCDC4}" dt="2022-11-18T12:55:43.982" v="710" actId="1076"/>
        <pc:sldMkLst>
          <pc:docMk/>
          <pc:sldMk cId="664480903" sldId="293"/>
        </pc:sldMkLst>
        <pc:spChg chg="mod">
          <ac:chgData name="Muhammad Mansoor" userId="af2c73ac-3ebc-4e9d-96cd-d57ba799b3b4" providerId="ADAL" clId="{27EADD36-0322-4D1B-8DC3-4EC8D06DCDC4}" dt="2022-11-18T12:55:43.982" v="710" actId="1076"/>
          <ac:spMkLst>
            <pc:docMk/>
            <pc:sldMk cId="664480903" sldId="293"/>
            <ac:spMk id="2" creationId="{8891F999-5A04-A876-334B-3CCBDD400438}"/>
          </ac:spMkLst>
        </pc:spChg>
        <pc:spChg chg="del">
          <ac:chgData name="Muhammad Mansoor" userId="af2c73ac-3ebc-4e9d-96cd-d57ba799b3b4" providerId="ADAL" clId="{27EADD36-0322-4D1B-8DC3-4EC8D06DCDC4}" dt="2022-11-18T12:55:28.138" v="704" actId="931"/>
          <ac:spMkLst>
            <pc:docMk/>
            <pc:sldMk cId="664480903" sldId="293"/>
            <ac:spMk id="3" creationId="{BC94BD89-92EC-F2C5-FDB3-5ECCFAAE047D}"/>
          </ac:spMkLst>
        </pc:spChg>
        <pc:picChg chg="add mod">
          <ac:chgData name="Muhammad Mansoor" userId="af2c73ac-3ebc-4e9d-96cd-d57ba799b3b4" providerId="ADAL" clId="{27EADD36-0322-4D1B-8DC3-4EC8D06DCDC4}" dt="2022-11-18T12:55:37.265" v="709" actId="14100"/>
          <ac:picMkLst>
            <pc:docMk/>
            <pc:sldMk cId="664480903" sldId="293"/>
            <ac:picMk id="5" creationId="{D87EA9C6-FE0D-C776-96F5-9D40EE748BA6}"/>
          </ac:picMkLst>
        </pc:picChg>
      </pc:sldChg>
      <pc:sldChg chg="addSp delSp modSp new mod">
        <pc:chgData name="Muhammad Mansoor" userId="af2c73ac-3ebc-4e9d-96cd-d57ba799b3b4" providerId="ADAL" clId="{27EADD36-0322-4D1B-8DC3-4EC8D06DCDC4}" dt="2022-11-18T13:00:14.360" v="727" actId="14100"/>
        <pc:sldMkLst>
          <pc:docMk/>
          <pc:sldMk cId="1198658502" sldId="294"/>
        </pc:sldMkLst>
        <pc:spChg chg="mod">
          <ac:chgData name="Muhammad Mansoor" userId="af2c73ac-3ebc-4e9d-96cd-d57ba799b3b4" providerId="ADAL" clId="{27EADD36-0322-4D1B-8DC3-4EC8D06DCDC4}" dt="2022-11-18T12:57:07.320" v="717" actId="1076"/>
          <ac:spMkLst>
            <pc:docMk/>
            <pc:sldMk cId="1198658502" sldId="294"/>
            <ac:spMk id="2" creationId="{31000B61-D59C-AA4F-1D4B-C6917BF12FAB}"/>
          </ac:spMkLst>
        </pc:spChg>
        <pc:spChg chg="del">
          <ac:chgData name="Muhammad Mansoor" userId="af2c73ac-3ebc-4e9d-96cd-d57ba799b3b4" providerId="ADAL" clId="{27EADD36-0322-4D1B-8DC3-4EC8D06DCDC4}" dt="2022-11-18T12:57:14.491" v="718" actId="931"/>
          <ac:spMkLst>
            <pc:docMk/>
            <pc:sldMk cId="1198658502" sldId="294"/>
            <ac:spMk id="3" creationId="{E128C6A3-FC17-9F91-ED8D-BBDDE858FE0C}"/>
          </ac:spMkLst>
        </pc:spChg>
        <pc:spChg chg="add del mod">
          <ac:chgData name="Muhammad Mansoor" userId="af2c73ac-3ebc-4e9d-96cd-d57ba799b3b4" providerId="ADAL" clId="{27EADD36-0322-4D1B-8DC3-4EC8D06DCDC4}" dt="2022-11-18T13:00:04.262" v="722" actId="931"/>
          <ac:spMkLst>
            <pc:docMk/>
            <pc:sldMk cId="1198658502" sldId="294"/>
            <ac:spMk id="7" creationId="{51360FDE-BF96-C11F-7A5D-C22D1AB02497}"/>
          </ac:spMkLst>
        </pc:spChg>
        <pc:picChg chg="add del mod">
          <ac:chgData name="Muhammad Mansoor" userId="af2c73ac-3ebc-4e9d-96cd-d57ba799b3b4" providerId="ADAL" clId="{27EADD36-0322-4D1B-8DC3-4EC8D06DCDC4}" dt="2022-11-18T12:59:57.445" v="721" actId="478"/>
          <ac:picMkLst>
            <pc:docMk/>
            <pc:sldMk cId="1198658502" sldId="294"/>
            <ac:picMk id="5" creationId="{8E55C024-415C-10D3-8515-B6538CB518EB}"/>
          </ac:picMkLst>
        </pc:picChg>
        <pc:picChg chg="add mod">
          <ac:chgData name="Muhammad Mansoor" userId="af2c73ac-3ebc-4e9d-96cd-d57ba799b3b4" providerId="ADAL" clId="{27EADD36-0322-4D1B-8DC3-4EC8D06DCDC4}" dt="2022-11-18T13:00:14.360" v="727" actId="14100"/>
          <ac:picMkLst>
            <pc:docMk/>
            <pc:sldMk cId="1198658502" sldId="294"/>
            <ac:picMk id="9" creationId="{26B8A156-CD32-7CD7-5366-8490F869F23A}"/>
          </ac:picMkLst>
        </pc:picChg>
      </pc:sldChg>
      <pc:sldChg chg="addSp delSp modSp new mod">
        <pc:chgData name="Muhammad Mansoor" userId="af2c73ac-3ebc-4e9d-96cd-d57ba799b3b4" providerId="ADAL" clId="{27EADD36-0322-4D1B-8DC3-4EC8D06DCDC4}" dt="2022-11-18T13:34:45.667" v="758" actId="14100"/>
        <pc:sldMkLst>
          <pc:docMk/>
          <pc:sldMk cId="1380827532" sldId="295"/>
        </pc:sldMkLst>
        <pc:spChg chg="mod">
          <ac:chgData name="Muhammad Mansoor" userId="af2c73ac-3ebc-4e9d-96cd-d57ba799b3b4" providerId="ADAL" clId="{27EADD36-0322-4D1B-8DC3-4EC8D06DCDC4}" dt="2022-11-18T13:34:25.905" v="754" actId="1076"/>
          <ac:spMkLst>
            <pc:docMk/>
            <pc:sldMk cId="1380827532" sldId="295"/>
            <ac:spMk id="2" creationId="{CD20C6DA-7784-39CD-18E1-606AEDDB5BFF}"/>
          </ac:spMkLst>
        </pc:spChg>
        <pc:spChg chg="del mod">
          <ac:chgData name="Muhammad Mansoor" userId="af2c73ac-3ebc-4e9d-96cd-d57ba799b3b4" providerId="ADAL" clId="{27EADD36-0322-4D1B-8DC3-4EC8D06DCDC4}" dt="2022-11-18T13:34:34.127" v="755" actId="931"/>
          <ac:spMkLst>
            <pc:docMk/>
            <pc:sldMk cId="1380827532" sldId="295"/>
            <ac:spMk id="3" creationId="{A1FF89BE-C91F-3199-AE54-BE8946C0CD7D}"/>
          </ac:spMkLst>
        </pc:spChg>
        <pc:picChg chg="add mod">
          <ac:chgData name="Muhammad Mansoor" userId="af2c73ac-3ebc-4e9d-96cd-d57ba799b3b4" providerId="ADAL" clId="{27EADD36-0322-4D1B-8DC3-4EC8D06DCDC4}" dt="2022-11-18T13:34:45.667" v="758" actId="14100"/>
          <ac:picMkLst>
            <pc:docMk/>
            <pc:sldMk cId="1380827532" sldId="295"/>
            <ac:picMk id="5" creationId="{9C54C5DB-5249-F596-078B-9863DEE3C6D0}"/>
          </ac:picMkLst>
        </pc:picChg>
      </pc:sldChg>
      <pc:sldChg chg="modSp new del mod">
        <pc:chgData name="Muhammad Mansoor" userId="af2c73ac-3ebc-4e9d-96cd-d57ba799b3b4" providerId="ADAL" clId="{27EADD36-0322-4D1B-8DC3-4EC8D06DCDC4}" dt="2022-11-18T16:03:33.730" v="828" actId="2696"/>
        <pc:sldMkLst>
          <pc:docMk/>
          <pc:sldMk cId="333937617" sldId="296"/>
        </pc:sldMkLst>
        <pc:spChg chg="mod">
          <ac:chgData name="Muhammad Mansoor" userId="af2c73ac-3ebc-4e9d-96cd-d57ba799b3b4" providerId="ADAL" clId="{27EADD36-0322-4D1B-8DC3-4EC8D06DCDC4}" dt="2022-11-18T15:18:30.871" v="827" actId="1076"/>
          <ac:spMkLst>
            <pc:docMk/>
            <pc:sldMk cId="333937617" sldId="296"/>
            <ac:spMk id="5" creationId="{A4AB00D7-8B60-A23E-4B16-91500F91342D}"/>
          </ac:spMkLst>
        </pc:spChg>
      </pc:sldChg>
      <pc:sldChg chg="modSp new del mod">
        <pc:chgData name="Muhammad Mansoor" userId="af2c73ac-3ebc-4e9d-96cd-d57ba799b3b4" providerId="ADAL" clId="{27EADD36-0322-4D1B-8DC3-4EC8D06DCDC4}" dt="2022-11-18T14:03:32.933" v="782" actId="2696"/>
        <pc:sldMkLst>
          <pc:docMk/>
          <pc:sldMk cId="605920316" sldId="296"/>
        </pc:sldMkLst>
        <pc:spChg chg="mod">
          <ac:chgData name="Muhammad Mansoor" userId="af2c73ac-3ebc-4e9d-96cd-d57ba799b3b4" providerId="ADAL" clId="{27EADD36-0322-4D1B-8DC3-4EC8D06DCDC4}" dt="2022-11-18T13:35:45.842" v="776" actId="1076"/>
          <ac:spMkLst>
            <pc:docMk/>
            <pc:sldMk cId="605920316" sldId="296"/>
            <ac:spMk id="2" creationId="{C70AC0FE-5B7C-E5AA-2A43-B868A0D34520}"/>
          </ac:spMkLst>
        </pc:spChg>
      </pc:sldChg>
      <pc:sldChg chg="modSp new del mod">
        <pc:chgData name="Muhammad Mansoor" userId="af2c73ac-3ebc-4e9d-96cd-d57ba799b3b4" providerId="ADAL" clId="{27EADD36-0322-4D1B-8DC3-4EC8D06DCDC4}" dt="2022-11-18T14:04:50.973" v="794" actId="2696"/>
        <pc:sldMkLst>
          <pc:docMk/>
          <pc:sldMk cId="2609527248" sldId="296"/>
        </pc:sldMkLst>
        <pc:spChg chg="mod">
          <ac:chgData name="Muhammad Mansoor" userId="af2c73ac-3ebc-4e9d-96cd-d57ba799b3b4" providerId="ADAL" clId="{27EADD36-0322-4D1B-8DC3-4EC8D06DCDC4}" dt="2022-11-18T14:04:30.836" v="793" actId="1076"/>
          <ac:spMkLst>
            <pc:docMk/>
            <pc:sldMk cId="2609527248" sldId="296"/>
            <ac:spMk id="2" creationId="{EB2199B3-92D6-9844-EED4-615210A6D710}"/>
          </ac:spMkLst>
        </pc:spChg>
      </pc:sldChg>
    </pc:docChg>
  </pc:docChgLst>
  <pc:docChgLst>
    <pc:chgData name="Muhammad Mansoor" userId="af2c73ac-3ebc-4e9d-96cd-d57ba799b3b4" providerId="ADAL" clId="{629D3578-A028-44E6-B0AD-47CFBBBEF054}"/>
    <pc:docChg chg="undo redo custSel addSld delSld modSld sldOrd modMainMaster">
      <pc:chgData name="Muhammad Mansoor" userId="af2c73ac-3ebc-4e9d-96cd-d57ba799b3b4" providerId="ADAL" clId="{629D3578-A028-44E6-B0AD-47CFBBBEF054}" dt="2022-09-24T11:55:04.566" v="1531" actId="1076"/>
      <pc:docMkLst>
        <pc:docMk/>
      </pc:docMkLst>
      <pc:sldChg chg="modSp mod setBg">
        <pc:chgData name="Muhammad Mansoor" userId="af2c73ac-3ebc-4e9d-96cd-d57ba799b3b4" providerId="ADAL" clId="{629D3578-A028-44E6-B0AD-47CFBBBEF054}" dt="2022-09-24T10:39:31.521" v="50" actId="1076"/>
        <pc:sldMkLst>
          <pc:docMk/>
          <pc:sldMk cId="1992297612" sldId="256"/>
        </pc:sldMkLst>
        <pc:spChg chg="mod">
          <ac:chgData name="Muhammad Mansoor" userId="af2c73ac-3ebc-4e9d-96cd-d57ba799b3b4" providerId="ADAL" clId="{629D3578-A028-44E6-B0AD-47CFBBBEF054}" dt="2022-09-24T10:39:31.521" v="50" actId="1076"/>
          <ac:spMkLst>
            <pc:docMk/>
            <pc:sldMk cId="1992297612" sldId="256"/>
            <ac:spMk id="2" creationId="{00000000-0000-0000-0000-000000000000}"/>
          </ac:spMkLst>
        </pc:spChg>
        <pc:spChg chg="mod">
          <ac:chgData name="Muhammad Mansoor" userId="af2c73ac-3ebc-4e9d-96cd-d57ba799b3b4" providerId="ADAL" clId="{629D3578-A028-44E6-B0AD-47CFBBBEF054}" dt="2022-09-24T10:39:28.590" v="49" actId="1076"/>
          <ac:spMkLst>
            <pc:docMk/>
            <pc:sldMk cId="1992297612" sldId="256"/>
            <ac:spMk id="3" creationId="{00000000-0000-0000-0000-000000000000}"/>
          </ac:spMkLst>
        </pc:spChg>
      </pc:sldChg>
      <pc:sldChg chg="modSp mod setBg">
        <pc:chgData name="Muhammad Mansoor" userId="af2c73ac-3ebc-4e9d-96cd-d57ba799b3b4" providerId="ADAL" clId="{629D3578-A028-44E6-B0AD-47CFBBBEF054}" dt="2022-09-24T10:55:22.305" v="278" actId="207"/>
        <pc:sldMkLst>
          <pc:docMk/>
          <pc:sldMk cId="354923563" sldId="257"/>
        </pc:sldMkLst>
        <pc:spChg chg="mod">
          <ac:chgData name="Muhammad Mansoor" userId="af2c73ac-3ebc-4e9d-96cd-d57ba799b3b4" providerId="ADAL" clId="{629D3578-A028-44E6-B0AD-47CFBBBEF054}" dt="2022-09-24T10:55:22.305" v="278" actId="207"/>
          <ac:spMkLst>
            <pc:docMk/>
            <pc:sldMk cId="354923563" sldId="257"/>
            <ac:spMk id="2" creationId="{00000000-0000-0000-0000-000000000000}"/>
          </ac:spMkLst>
        </pc:spChg>
        <pc:graphicFrameChg chg="mod modGraphic">
          <ac:chgData name="Muhammad Mansoor" userId="af2c73ac-3ebc-4e9d-96cd-d57ba799b3b4" providerId="ADAL" clId="{629D3578-A028-44E6-B0AD-47CFBBBEF054}" dt="2022-09-24T10:41:37.100" v="87" actId="20577"/>
          <ac:graphicFrameMkLst>
            <pc:docMk/>
            <pc:sldMk cId="354923563" sldId="257"/>
            <ac:graphicFrameMk id="4" creationId="{00000000-0000-0000-0000-000000000000}"/>
          </ac:graphicFrameMkLst>
        </pc:graphicFrameChg>
      </pc:sldChg>
      <pc:sldChg chg="modSp del mod">
        <pc:chgData name="Muhammad Mansoor" userId="af2c73ac-3ebc-4e9d-96cd-d57ba799b3b4" providerId="ADAL" clId="{629D3578-A028-44E6-B0AD-47CFBBBEF054}" dt="2022-09-24T10:45:44.531" v="124" actId="2696"/>
        <pc:sldMkLst>
          <pc:docMk/>
          <pc:sldMk cId="973010468" sldId="258"/>
        </pc:sldMkLst>
        <pc:spChg chg="mod">
          <ac:chgData name="Muhammad Mansoor" userId="af2c73ac-3ebc-4e9d-96cd-d57ba799b3b4" providerId="ADAL" clId="{629D3578-A028-44E6-B0AD-47CFBBBEF054}" dt="2022-09-24T10:43:28.054" v="97" actId="20577"/>
          <ac:spMkLst>
            <pc:docMk/>
            <pc:sldMk cId="973010468" sldId="258"/>
            <ac:spMk id="2" creationId="{00000000-0000-0000-0000-000000000000}"/>
          </ac:spMkLst>
        </pc:spChg>
        <pc:spChg chg="mod">
          <ac:chgData name="Muhammad Mansoor" userId="af2c73ac-3ebc-4e9d-96cd-d57ba799b3b4" providerId="ADAL" clId="{629D3578-A028-44E6-B0AD-47CFBBBEF054}" dt="2022-09-24T10:45:18.772" v="123"/>
          <ac:spMkLst>
            <pc:docMk/>
            <pc:sldMk cId="973010468" sldId="258"/>
            <ac:spMk id="3" creationId="{00000000-0000-0000-0000-000000000000}"/>
          </ac:spMkLst>
        </pc:spChg>
      </pc:sldChg>
      <pc:sldChg chg="modSp add mod">
        <pc:chgData name="Muhammad Mansoor" userId="af2c73ac-3ebc-4e9d-96cd-d57ba799b3b4" providerId="ADAL" clId="{629D3578-A028-44E6-B0AD-47CFBBBEF054}" dt="2022-09-24T10:47:12.924" v="169" actId="1076"/>
        <pc:sldMkLst>
          <pc:docMk/>
          <pc:sldMk cId="3262134098" sldId="258"/>
        </pc:sldMkLst>
        <pc:spChg chg="mod">
          <ac:chgData name="Muhammad Mansoor" userId="af2c73ac-3ebc-4e9d-96cd-d57ba799b3b4" providerId="ADAL" clId="{629D3578-A028-44E6-B0AD-47CFBBBEF054}" dt="2022-09-24T10:47:12.924" v="169" actId="1076"/>
          <ac:spMkLst>
            <pc:docMk/>
            <pc:sldMk cId="3262134098" sldId="258"/>
            <ac:spMk id="3" creationId="{00000000-0000-0000-0000-000000000000}"/>
          </ac:spMkLst>
        </pc:spChg>
      </pc:sldChg>
      <pc:sldChg chg="modSp mod">
        <pc:chgData name="Muhammad Mansoor" userId="af2c73ac-3ebc-4e9d-96cd-d57ba799b3b4" providerId="ADAL" clId="{629D3578-A028-44E6-B0AD-47CFBBBEF054}" dt="2022-09-24T10:56:20.342" v="281" actId="20577"/>
        <pc:sldMkLst>
          <pc:docMk/>
          <pc:sldMk cId="4160791816" sldId="259"/>
        </pc:sldMkLst>
        <pc:spChg chg="mod">
          <ac:chgData name="Muhammad Mansoor" userId="af2c73ac-3ebc-4e9d-96cd-d57ba799b3b4" providerId="ADAL" clId="{629D3578-A028-44E6-B0AD-47CFBBBEF054}" dt="2022-09-24T10:47:43.093" v="172" actId="113"/>
          <ac:spMkLst>
            <pc:docMk/>
            <pc:sldMk cId="4160791816" sldId="259"/>
            <ac:spMk id="2" creationId="{00000000-0000-0000-0000-000000000000}"/>
          </ac:spMkLst>
        </pc:spChg>
        <pc:graphicFrameChg chg="mod modGraphic">
          <ac:chgData name="Muhammad Mansoor" userId="af2c73ac-3ebc-4e9d-96cd-d57ba799b3b4" providerId="ADAL" clId="{629D3578-A028-44E6-B0AD-47CFBBBEF054}" dt="2022-09-24T10:56:20.342" v="281" actId="20577"/>
          <ac:graphicFrameMkLst>
            <pc:docMk/>
            <pc:sldMk cId="4160791816" sldId="259"/>
            <ac:graphicFrameMk id="4" creationId="{00000000-0000-0000-0000-000000000000}"/>
          </ac:graphicFrameMkLst>
        </pc:graphicFrameChg>
      </pc:sldChg>
      <pc:sldChg chg="modSp mod">
        <pc:chgData name="Muhammad Mansoor" userId="af2c73ac-3ebc-4e9d-96cd-d57ba799b3b4" providerId="ADAL" clId="{629D3578-A028-44E6-B0AD-47CFBBBEF054}" dt="2022-09-24T10:50:53.473" v="210" actId="14100"/>
        <pc:sldMkLst>
          <pc:docMk/>
          <pc:sldMk cId="1981988618" sldId="261"/>
        </pc:sldMkLst>
        <pc:spChg chg="mod">
          <ac:chgData name="Muhammad Mansoor" userId="af2c73ac-3ebc-4e9d-96cd-d57ba799b3b4" providerId="ADAL" clId="{629D3578-A028-44E6-B0AD-47CFBBBEF054}" dt="2022-09-24T10:50:38.519" v="207" actId="255"/>
          <ac:spMkLst>
            <pc:docMk/>
            <pc:sldMk cId="1981988618" sldId="261"/>
            <ac:spMk id="2" creationId="{00000000-0000-0000-0000-000000000000}"/>
          </ac:spMkLst>
        </pc:spChg>
        <pc:graphicFrameChg chg="modGraphic">
          <ac:chgData name="Muhammad Mansoor" userId="af2c73ac-3ebc-4e9d-96cd-d57ba799b3b4" providerId="ADAL" clId="{629D3578-A028-44E6-B0AD-47CFBBBEF054}" dt="2022-09-24T10:50:53.473" v="210" actId="14100"/>
          <ac:graphicFrameMkLst>
            <pc:docMk/>
            <pc:sldMk cId="1981988618" sldId="261"/>
            <ac:graphicFrameMk id="4" creationId="{00000000-0000-0000-0000-000000000000}"/>
          </ac:graphicFrameMkLst>
        </pc:graphicFrameChg>
      </pc:sldChg>
      <pc:sldChg chg="modSp mod">
        <pc:chgData name="Muhammad Mansoor" userId="af2c73ac-3ebc-4e9d-96cd-d57ba799b3b4" providerId="ADAL" clId="{629D3578-A028-44E6-B0AD-47CFBBBEF054}" dt="2022-09-24T10:49:58.075" v="195" actId="14100"/>
        <pc:sldMkLst>
          <pc:docMk/>
          <pc:sldMk cId="2929830478" sldId="263"/>
        </pc:sldMkLst>
        <pc:spChg chg="mod">
          <ac:chgData name="Muhammad Mansoor" userId="af2c73ac-3ebc-4e9d-96cd-d57ba799b3b4" providerId="ADAL" clId="{629D3578-A028-44E6-B0AD-47CFBBBEF054}" dt="2022-09-24T10:49:20.785" v="189" actId="255"/>
          <ac:spMkLst>
            <pc:docMk/>
            <pc:sldMk cId="2929830478" sldId="263"/>
            <ac:spMk id="2" creationId="{00000000-0000-0000-0000-000000000000}"/>
          </ac:spMkLst>
        </pc:spChg>
        <pc:graphicFrameChg chg="mod modGraphic">
          <ac:chgData name="Muhammad Mansoor" userId="af2c73ac-3ebc-4e9d-96cd-d57ba799b3b4" providerId="ADAL" clId="{629D3578-A028-44E6-B0AD-47CFBBBEF054}" dt="2022-09-24T10:49:58.075" v="195" actId="14100"/>
          <ac:graphicFrameMkLst>
            <pc:docMk/>
            <pc:sldMk cId="2929830478" sldId="263"/>
            <ac:graphicFrameMk id="4" creationId="{00000000-0000-0000-0000-000000000000}"/>
          </ac:graphicFrameMkLst>
        </pc:graphicFrameChg>
      </pc:sldChg>
      <pc:sldChg chg="addSp delSp modSp new mod setBg modClrScheme chgLayout">
        <pc:chgData name="Muhammad Mansoor" userId="af2c73ac-3ebc-4e9d-96cd-d57ba799b3b4" providerId="ADAL" clId="{629D3578-A028-44E6-B0AD-47CFBBBEF054}" dt="2022-09-24T10:55:05.813" v="277" actId="26606"/>
        <pc:sldMkLst>
          <pc:docMk/>
          <pc:sldMk cId="2563615958" sldId="264"/>
        </pc:sldMkLst>
        <pc:spChg chg="del mod ord">
          <ac:chgData name="Muhammad Mansoor" userId="af2c73ac-3ebc-4e9d-96cd-d57ba799b3b4" providerId="ADAL" clId="{629D3578-A028-44E6-B0AD-47CFBBBEF054}" dt="2022-09-24T10:51:07.091" v="212" actId="700"/>
          <ac:spMkLst>
            <pc:docMk/>
            <pc:sldMk cId="2563615958" sldId="264"/>
            <ac:spMk id="2" creationId="{ABB8B80E-F1AE-AA9C-6F8B-88B4348336A9}"/>
          </ac:spMkLst>
        </pc:spChg>
        <pc:spChg chg="del mod">
          <ac:chgData name="Muhammad Mansoor" userId="af2c73ac-3ebc-4e9d-96cd-d57ba799b3b4" providerId="ADAL" clId="{629D3578-A028-44E6-B0AD-47CFBBBEF054}" dt="2022-09-24T10:31:58.118" v="11" actId="931"/>
          <ac:spMkLst>
            <pc:docMk/>
            <pc:sldMk cId="2563615958" sldId="264"/>
            <ac:spMk id="3" creationId="{0A41C787-9044-7D69-4C9F-BB5F13FD2024}"/>
          </ac:spMkLst>
        </pc:spChg>
        <pc:spChg chg="add del mod ord">
          <ac:chgData name="Muhammad Mansoor" userId="af2c73ac-3ebc-4e9d-96cd-d57ba799b3b4" providerId="ADAL" clId="{629D3578-A028-44E6-B0AD-47CFBBBEF054}" dt="2022-09-24T10:51:13.408" v="213" actId="700"/>
          <ac:spMkLst>
            <pc:docMk/>
            <pc:sldMk cId="2563615958" sldId="264"/>
            <ac:spMk id="6" creationId="{23C322BD-8181-7EE0-4279-A05745B83635}"/>
          </ac:spMkLst>
        </pc:spChg>
        <pc:spChg chg="add del mod ord">
          <ac:chgData name="Muhammad Mansoor" userId="af2c73ac-3ebc-4e9d-96cd-d57ba799b3b4" providerId="ADAL" clId="{629D3578-A028-44E6-B0AD-47CFBBBEF054}" dt="2022-09-24T10:51:13.408" v="213" actId="700"/>
          <ac:spMkLst>
            <pc:docMk/>
            <pc:sldMk cId="2563615958" sldId="264"/>
            <ac:spMk id="7" creationId="{F977E7E3-2C5C-A0F3-5BB0-FD15E047862C}"/>
          </ac:spMkLst>
        </pc:spChg>
        <pc:spChg chg="add del">
          <ac:chgData name="Muhammad Mansoor" userId="af2c73ac-3ebc-4e9d-96cd-d57ba799b3b4" providerId="ADAL" clId="{629D3578-A028-44E6-B0AD-47CFBBBEF054}" dt="2022-09-24T10:55:01.435" v="274" actId="26606"/>
          <ac:spMkLst>
            <pc:docMk/>
            <pc:sldMk cId="2563615958" sldId="264"/>
            <ac:spMk id="11" creationId="{4ED2C424-5870-46BF-B77E-0C113783BCC5}"/>
          </ac:spMkLst>
        </pc:spChg>
        <pc:spChg chg="add del">
          <ac:chgData name="Muhammad Mansoor" userId="af2c73ac-3ebc-4e9d-96cd-d57ba799b3b4" providerId="ADAL" clId="{629D3578-A028-44E6-B0AD-47CFBBBEF054}" dt="2022-09-24T10:51:32.520" v="218" actId="26606"/>
          <ac:spMkLst>
            <pc:docMk/>
            <pc:sldMk cId="2563615958" sldId="264"/>
            <ac:spMk id="12" creationId="{5EF97233-7CDB-4FD4-811B-61312619D5DC}"/>
          </ac:spMkLst>
        </pc:spChg>
        <pc:spChg chg="add del">
          <ac:chgData name="Muhammad Mansoor" userId="af2c73ac-3ebc-4e9d-96cd-d57ba799b3b4" providerId="ADAL" clId="{629D3578-A028-44E6-B0AD-47CFBBBEF054}" dt="2022-09-24T10:55:01.435" v="274" actId="26606"/>
          <ac:spMkLst>
            <pc:docMk/>
            <pc:sldMk cId="2563615958" sldId="264"/>
            <ac:spMk id="13" creationId="{44B75501-2C4C-44D8-A541-FA33D7EF15D5}"/>
          </ac:spMkLst>
        </pc:spChg>
        <pc:spChg chg="add del">
          <ac:chgData name="Muhammad Mansoor" userId="af2c73ac-3ebc-4e9d-96cd-d57ba799b3b4" providerId="ADAL" clId="{629D3578-A028-44E6-B0AD-47CFBBBEF054}" dt="2022-09-24T10:51:32.520" v="218" actId="26606"/>
          <ac:spMkLst>
            <pc:docMk/>
            <pc:sldMk cId="2563615958" sldId="264"/>
            <ac:spMk id="14" creationId="{67AB86AF-A175-42C9-8DBA-236F5945AD57}"/>
          </ac:spMkLst>
        </pc:spChg>
        <pc:spChg chg="add">
          <ac:chgData name="Muhammad Mansoor" userId="af2c73ac-3ebc-4e9d-96cd-d57ba799b3b4" providerId="ADAL" clId="{629D3578-A028-44E6-B0AD-47CFBBBEF054}" dt="2022-09-24T10:55:05.813" v="277" actId="26606"/>
          <ac:spMkLst>
            <pc:docMk/>
            <pc:sldMk cId="2563615958" sldId="264"/>
            <ac:spMk id="15" creationId="{A2509F26-B5DC-4BA7-B476-4CB044237A2E}"/>
          </ac:spMkLst>
        </pc:spChg>
        <pc:spChg chg="add del">
          <ac:chgData name="Muhammad Mansoor" userId="af2c73ac-3ebc-4e9d-96cd-d57ba799b3b4" providerId="ADAL" clId="{629D3578-A028-44E6-B0AD-47CFBBBEF054}" dt="2022-09-24T10:51:32.520" v="218" actId="26606"/>
          <ac:spMkLst>
            <pc:docMk/>
            <pc:sldMk cId="2563615958" sldId="264"/>
            <ac:spMk id="16" creationId="{23475548-9413-4CE3-949D-A4EE4CD0468C}"/>
          </ac:spMkLst>
        </pc:spChg>
        <pc:spChg chg="add del">
          <ac:chgData name="Muhammad Mansoor" userId="af2c73ac-3ebc-4e9d-96cd-d57ba799b3b4" providerId="ADAL" clId="{629D3578-A028-44E6-B0AD-47CFBBBEF054}" dt="2022-09-24T10:52:03.802" v="220" actId="26606"/>
          <ac:spMkLst>
            <pc:docMk/>
            <pc:sldMk cId="2563615958" sldId="264"/>
            <ac:spMk id="17" creationId="{B02291D6-46F3-49BE-B424-E2C74A2BA28B}"/>
          </ac:spMkLst>
        </pc:spChg>
        <pc:spChg chg="add del">
          <ac:chgData name="Muhammad Mansoor" userId="af2c73ac-3ebc-4e9d-96cd-d57ba799b3b4" providerId="ADAL" clId="{629D3578-A028-44E6-B0AD-47CFBBBEF054}" dt="2022-09-24T10:51:32.520" v="218" actId="26606"/>
          <ac:spMkLst>
            <pc:docMk/>
            <pc:sldMk cId="2563615958" sldId="264"/>
            <ac:spMk id="18" creationId="{A3F0B377-147D-4F91-9886-741D879AE3DE}"/>
          </ac:spMkLst>
        </pc:spChg>
        <pc:spChg chg="add">
          <ac:chgData name="Muhammad Mansoor" userId="af2c73ac-3ebc-4e9d-96cd-d57ba799b3b4" providerId="ADAL" clId="{629D3578-A028-44E6-B0AD-47CFBBBEF054}" dt="2022-09-24T10:55:05.813" v="277" actId="26606"/>
          <ac:spMkLst>
            <pc:docMk/>
            <pc:sldMk cId="2563615958" sldId="264"/>
            <ac:spMk id="19" creationId="{DB103EB1-B135-4526-B883-33228FC27FF1}"/>
          </ac:spMkLst>
        </pc:spChg>
        <pc:spChg chg="add del">
          <ac:chgData name="Muhammad Mansoor" userId="af2c73ac-3ebc-4e9d-96cd-d57ba799b3b4" providerId="ADAL" clId="{629D3578-A028-44E6-B0AD-47CFBBBEF054}" dt="2022-09-24T10:51:32.520" v="218" actId="26606"/>
          <ac:spMkLst>
            <pc:docMk/>
            <pc:sldMk cId="2563615958" sldId="264"/>
            <ac:spMk id="20" creationId="{6EDCE5C8-BF06-4560-947E-C278071241B7}"/>
          </ac:spMkLst>
        </pc:spChg>
        <pc:spChg chg="add del">
          <ac:chgData name="Muhammad Mansoor" userId="af2c73ac-3ebc-4e9d-96cd-d57ba799b3b4" providerId="ADAL" clId="{629D3578-A028-44E6-B0AD-47CFBBBEF054}" dt="2022-09-24T10:51:32.520" v="218" actId="26606"/>
          <ac:spMkLst>
            <pc:docMk/>
            <pc:sldMk cId="2563615958" sldId="264"/>
            <ac:spMk id="24" creationId="{BD4EAD20-33A5-46F5-A616-E1A84F3F9521}"/>
          </ac:spMkLst>
        </pc:spChg>
        <pc:spChg chg="add del">
          <ac:chgData name="Muhammad Mansoor" userId="af2c73ac-3ebc-4e9d-96cd-d57ba799b3b4" providerId="ADAL" clId="{629D3578-A028-44E6-B0AD-47CFBBBEF054}" dt="2022-09-24T10:51:32.520" v="218" actId="26606"/>
          <ac:spMkLst>
            <pc:docMk/>
            <pc:sldMk cId="2563615958" sldId="264"/>
            <ac:spMk id="26" creationId="{ADCCECA8-1C81-4A56-B427-3863A2F3441C}"/>
          </ac:spMkLst>
        </pc:spChg>
        <pc:spChg chg="add del">
          <ac:chgData name="Muhammad Mansoor" userId="af2c73ac-3ebc-4e9d-96cd-d57ba799b3b4" providerId="ADAL" clId="{629D3578-A028-44E6-B0AD-47CFBBBEF054}" dt="2022-09-24T10:51:32.520" v="218" actId="26606"/>
          <ac:spMkLst>
            <pc:docMk/>
            <pc:sldMk cId="2563615958" sldId="264"/>
            <ac:spMk id="28" creationId="{3F7699AD-901F-4BB3-B188-BA6FACB7E0CC}"/>
          </ac:spMkLst>
        </pc:spChg>
        <pc:spChg chg="add del">
          <ac:chgData name="Muhammad Mansoor" userId="af2c73ac-3ebc-4e9d-96cd-d57ba799b3b4" providerId="ADAL" clId="{629D3578-A028-44E6-B0AD-47CFBBBEF054}" dt="2022-09-24T10:52:30.122" v="232" actId="26606"/>
          <ac:spMkLst>
            <pc:docMk/>
            <pc:sldMk cId="2563615958" sldId="264"/>
            <ac:spMk id="37" creationId="{5EF97233-7CDB-4FD4-811B-61312619D5DC}"/>
          </ac:spMkLst>
        </pc:spChg>
        <pc:spChg chg="add del">
          <ac:chgData name="Muhammad Mansoor" userId="af2c73ac-3ebc-4e9d-96cd-d57ba799b3b4" providerId="ADAL" clId="{629D3578-A028-44E6-B0AD-47CFBBBEF054}" dt="2022-09-24T10:52:30.122" v="232" actId="26606"/>
          <ac:spMkLst>
            <pc:docMk/>
            <pc:sldMk cId="2563615958" sldId="264"/>
            <ac:spMk id="38" creationId="{67AB86AF-A175-42C9-8DBA-236F5945AD57}"/>
          </ac:spMkLst>
        </pc:spChg>
        <pc:spChg chg="add del">
          <ac:chgData name="Muhammad Mansoor" userId="af2c73ac-3ebc-4e9d-96cd-d57ba799b3b4" providerId="ADAL" clId="{629D3578-A028-44E6-B0AD-47CFBBBEF054}" dt="2022-09-24T10:52:30.122" v="232" actId="26606"/>
          <ac:spMkLst>
            <pc:docMk/>
            <pc:sldMk cId="2563615958" sldId="264"/>
            <ac:spMk id="39" creationId="{23475548-9413-4CE3-949D-A4EE4CD0468C}"/>
          </ac:spMkLst>
        </pc:spChg>
        <pc:spChg chg="add del">
          <ac:chgData name="Muhammad Mansoor" userId="af2c73ac-3ebc-4e9d-96cd-d57ba799b3b4" providerId="ADAL" clId="{629D3578-A028-44E6-B0AD-47CFBBBEF054}" dt="2022-09-24T10:52:30.122" v="232" actId="26606"/>
          <ac:spMkLst>
            <pc:docMk/>
            <pc:sldMk cId="2563615958" sldId="264"/>
            <ac:spMk id="40" creationId="{A3F0B377-147D-4F91-9886-741D879AE3DE}"/>
          </ac:spMkLst>
        </pc:spChg>
        <pc:spChg chg="add del">
          <ac:chgData name="Muhammad Mansoor" userId="af2c73ac-3ebc-4e9d-96cd-d57ba799b3b4" providerId="ADAL" clId="{629D3578-A028-44E6-B0AD-47CFBBBEF054}" dt="2022-09-24T10:52:30.122" v="232" actId="26606"/>
          <ac:spMkLst>
            <pc:docMk/>
            <pc:sldMk cId="2563615958" sldId="264"/>
            <ac:spMk id="41" creationId="{6EDCE5C8-BF06-4560-947E-C278071241B7}"/>
          </ac:spMkLst>
        </pc:spChg>
        <pc:spChg chg="add del">
          <ac:chgData name="Muhammad Mansoor" userId="af2c73ac-3ebc-4e9d-96cd-d57ba799b3b4" providerId="ADAL" clId="{629D3578-A028-44E6-B0AD-47CFBBBEF054}" dt="2022-09-24T10:52:30.122" v="232" actId="26606"/>
          <ac:spMkLst>
            <pc:docMk/>
            <pc:sldMk cId="2563615958" sldId="264"/>
            <ac:spMk id="43" creationId="{BD4EAD20-33A5-46F5-A616-E1A84F3F9521}"/>
          </ac:spMkLst>
        </pc:spChg>
        <pc:spChg chg="add del">
          <ac:chgData name="Muhammad Mansoor" userId="af2c73ac-3ebc-4e9d-96cd-d57ba799b3b4" providerId="ADAL" clId="{629D3578-A028-44E6-B0AD-47CFBBBEF054}" dt="2022-09-24T10:52:30.122" v="232" actId="26606"/>
          <ac:spMkLst>
            <pc:docMk/>
            <pc:sldMk cId="2563615958" sldId="264"/>
            <ac:spMk id="44" creationId="{ADCCECA8-1C81-4A56-B427-3863A2F3441C}"/>
          </ac:spMkLst>
        </pc:spChg>
        <pc:spChg chg="add del">
          <ac:chgData name="Muhammad Mansoor" userId="af2c73ac-3ebc-4e9d-96cd-d57ba799b3b4" providerId="ADAL" clId="{629D3578-A028-44E6-B0AD-47CFBBBEF054}" dt="2022-09-24T10:52:30.122" v="232" actId="26606"/>
          <ac:spMkLst>
            <pc:docMk/>
            <pc:sldMk cId="2563615958" sldId="264"/>
            <ac:spMk id="45" creationId="{3F7699AD-901F-4BB3-B188-BA6FACB7E0CC}"/>
          </ac:spMkLst>
        </pc:spChg>
        <pc:spChg chg="add del">
          <ac:chgData name="Muhammad Mansoor" userId="af2c73ac-3ebc-4e9d-96cd-d57ba799b3b4" providerId="ADAL" clId="{629D3578-A028-44E6-B0AD-47CFBBBEF054}" dt="2022-09-24T10:52:29.510" v="230" actId="26606"/>
          <ac:spMkLst>
            <pc:docMk/>
            <pc:sldMk cId="2563615958" sldId="264"/>
            <ac:spMk id="58" creationId="{B02291D6-46F3-49BE-B424-E2C74A2BA28B}"/>
          </ac:spMkLst>
        </pc:spChg>
        <pc:grpChg chg="add del">
          <ac:chgData name="Muhammad Mansoor" userId="af2c73ac-3ebc-4e9d-96cd-d57ba799b3b4" providerId="ADAL" clId="{629D3578-A028-44E6-B0AD-47CFBBBEF054}" dt="2022-09-24T10:52:03.802" v="220" actId="26606"/>
          <ac:grpSpMkLst>
            <pc:docMk/>
            <pc:sldMk cId="2563615958" sldId="264"/>
            <ac:grpSpMk id="33" creationId="{1F095F43-ED14-4B48-ADDB-8AD8ADDE9651}"/>
          </ac:grpSpMkLst>
        </pc:grpChg>
        <pc:grpChg chg="add del">
          <ac:chgData name="Muhammad Mansoor" userId="af2c73ac-3ebc-4e9d-96cd-d57ba799b3b4" providerId="ADAL" clId="{629D3578-A028-44E6-B0AD-47CFBBBEF054}" dt="2022-09-24T10:52:29.510" v="230" actId="26606"/>
          <ac:grpSpMkLst>
            <pc:docMk/>
            <pc:sldMk cId="2563615958" sldId="264"/>
            <ac:grpSpMk id="53" creationId="{1F095F43-ED14-4B48-ADDB-8AD8ADDE9651}"/>
          </ac:grpSpMkLst>
        </pc:grpChg>
        <pc:picChg chg="add del mod ord">
          <ac:chgData name="Muhammad Mansoor" userId="af2c73ac-3ebc-4e9d-96cd-d57ba799b3b4" providerId="ADAL" clId="{629D3578-A028-44E6-B0AD-47CFBBBEF054}" dt="2022-09-24T10:52:57.091" v="236" actId="478"/>
          <ac:picMkLst>
            <pc:docMk/>
            <pc:sldMk cId="2563615958" sldId="264"/>
            <ac:picMk id="5" creationId="{4E887395-829A-91B0-2EA6-2D9299BD3788}"/>
          </ac:picMkLst>
        </pc:picChg>
        <pc:picChg chg="add mod">
          <ac:chgData name="Muhammad Mansoor" userId="af2c73ac-3ebc-4e9d-96cd-d57ba799b3b4" providerId="ADAL" clId="{629D3578-A028-44E6-B0AD-47CFBBBEF054}" dt="2022-09-24T10:55:05.813" v="277" actId="26606"/>
          <ac:picMkLst>
            <pc:docMk/>
            <pc:sldMk cId="2563615958" sldId="264"/>
            <ac:picMk id="9" creationId="{94E631A4-8D06-087A-D3D7-45F74A32B269}"/>
          </ac:picMkLst>
        </pc:picChg>
        <pc:picChg chg="add del">
          <ac:chgData name="Muhammad Mansoor" userId="af2c73ac-3ebc-4e9d-96cd-d57ba799b3b4" providerId="ADAL" clId="{629D3578-A028-44E6-B0AD-47CFBBBEF054}" dt="2022-09-24T10:51:32.520" v="218" actId="26606"/>
          <ac:picMkLst>
            <pc:docMk/>
            <pc:sldMk cId="2563615958" sldId="264"/>
            <ac:picMk id="10" creationId="{06FBDB6D-C867-4B7E-98CA-AAB660F0C6C9}"/>
          </ac:picMkLst>
        </pc:picChg>
        <pc:picChg chg="add del">
          <ac:chgData name="Muhammad Mansoor" userId="af2c73ac-3ebc-4e9d-96cd-d57ba799b3b4" providerId="ADAL" clId="{629D3578-A028-44E6-B0AD-47CFBBBEF054}" dt="2022-09-24T10:51:32.520" v="218" actId="26606"/>
          <ac:picMkLst>
            <pc:docMk/>
            <pc:sldMk cId="2563615958" sldId="264"/>
            <ac:picMk id="22" creationId="{42D1525B-4547-4D1B-9851-1E544B2AF496}"/>
          </ac:picMkLst>
        </pc:picChg>
        <pc:picChg chg="add del">
          <ac:chgData name="Muhammad Mansoor" userId="af2c73ac-3ebc-4e9d-96cd-d57ba799b3b4" providerId="ADAL" clId="{629D3578-A028-44E6-B0AD-47CFBBBEF054}" dt="2022-09-24T10:52:03.802" v="220" actId="26606"/>
          <ac:picMkLst>
            <pc:docMk/>
            <pc:sldMk cId="2563615958" sldId="264"/>
            <ac:picMk id="32" creationId="{BD1709B6-2D13-47D6-979C-CCBBFAE9FDFE}"/>
          </ac:picMkLst>
        </pc:picChg>
        <pc:picChg chg="add del">
          <ac:chgData name="Muhammad Mansoor" userId="af2c73ac-3ebc-4e9d-96cd-d57ba799b3b4" providerId="ADAL" clId="{629D3578-A028-44E6-B0AD-47CFBBBEF054}" dt="2022-09-24T10:52:30.122" v="232" actId="26606"/>
          <ac:picMkLst>
            <pc:docMk/>
            <pc:sldMk cId="2563615958" sldId="264"/>
            <ac:picMk id="36" creationId="{06FBDB6D-C867-4B7E-98CA-AAB660F0C6C9}"/>
          </ac:picMkLst>
        </pc:picChg>
        <pc:picChg chg="add del">
          <ac:chgData name="Muhammad Mansoor" userId="af2c73ac-3ebc-4e9d-96cd-d57ba799b3b4" providerId="ADAL" clId="{629D3578-A028-44E6-B0AD-47CFBBBEF054}" dt="2022-09-24T10:52:30.122" v="232" actId="26606"/>
          <ac:picMkLst>
            <pc:docMk/>
            <pc:sldMk cId="2563615958" sldId="264"/>
            <ac:picMk id="42" creationId="{42D1525B-4547-4D1B-9851-1E544B2AF496}"/>
          </ac:picMkLst>
        </pc:picChg>
        <pc:picChg chg="add del">
          <ac:chgData name="Muhammad Mansoor" userId="af2c73ac-3ebc-4e9d-96cd-d57ba799b3b4" providerId="ADAL" clId="{629D3578-A028-44E6-B0AD-47CFBBBEF054}" dt="2022-09-24T10:52:29.510" v="230" actId="26606"/>
          <ac:picMkLst>
            <pc:docMk/>
            <pc:sldMk cId="2563615958" sldId="264"/>
            <ac:picMk id="51" creationId="{BD1709B6-2D13-47D6-979C-CCBBFAE9FDFE}"/>
          </ac:picMkLst>
        </pc:picChg>
        <pc:cxnChg chg="add del">
          <ac:chgData name="Muhammad Mansoor" userId="af2c73ac-3ebc-4e9d-96cd-d57ba799b3b4" providerId="ADAL" clId="{629D3578-A028-44E6-B0AD-47CFBBBEF054}" dt="2022-09-24T10:51:32.520" v="218" actId="26606"/>
          <ac:cxnSpMkLst>
            <pc:docMk/>
            <pc:sldMk cId="2563615958" sldId="264"/>
            <ac:cxnSpMk id="30" creationId="{E995B1FF-4519-489E-98AD-9BF76D7330C8}"/>
          </ac:cxnSpMkLst>
        </pc:cxnChg>
        <pc:cxnChg chg="add del">
          <ac:chgData name="Muhammad Mansoor" userId="af2c73ac-3ebc-4e9d-96cd-d57ba799b3b4" providerId="ADAL" clId="{629D3578-A028-44E6-B0AD-47CFBBBEF054}" dt="2022-09-24T10:52:30.122" v="232" actId="26606"/>
          <ac:cxnSpMkLst>
            <pc:docMk/>
            <pc:sldMk cId="2563615958" sldId="264"/>
            <ac:cxnSpMk id="46" creationId="{E995B1FF-4519-489E-98AD-9BF76D7330C8}"/>
          </ac:cxnSpMkLst>
        </pc:cxnChg>
      </pc:sldChg>
      <pc:sldChg chg="modSp new del mod">
        <pc:chgData name="Muhammad Mansoor" userId="af2c73ac-3ebc-4e9d-96cd-d57ba799b3b4" providerId="ADAL" clId="{629D3578-A028-44E6-B0AD-47CFBBBEF054}" dt="2022-09-24T10:55:32.327" v="279" actId="47"/>
        <pc:sldMkLst>
          <pc:docMk/>
          <pc:sldMk cId="1540396654" sldId="265"/>
        </pc:sldMkLst>
        <pc:spChg chg="mod">
          <ac:chgData name="Muhammad Mansoor" userId="af2c73ac-3ebc-4e9d-96cd-d57ba799b3b4" providerId="ADAL" clId="{629D3578-A028-44E6-B0AD-47CFBBBEF054}" dt="2022-09-24T10:46:08.020" v="161" actId="20577"/>
          <ac:spMkLst>
            <pc:docMk/>
            <pc:sldMk cId="1540396654" sldId="265"/>
            <ac:spMk id="2" creationId="{C0BF0551-4102-63BB-8ABE-BA13F1D379E1}"/>
          </ac:spMkLst>
        </pc:spChg>
      </pc:sldChg>
      <pc:sldChg chg="addSp delSp modSp new mod setBg">
        <pc:chgData name="Muhammad Mansoor" userId="af2c73ac-3ebc-4e9d-96cd-d57ba799b3b4" providerId="ADAL" clId="{629D3578-A028-44E6-B0AD-47CFBBBEF054}" dt="2022-09-24T11:05:51.931" v="354"/>
        <pc:sldMkLst>
          <pc:docMk/>
          <pc:sldMk cId="2959011877" sldId="265"/>
        </pc:sldMkLst>
        <pc:spChg chg="mod">
          <ac:chgData name="Muhammad Mansoor" userId="af2c73ac-3ebc-4e9d-96cd-d57ba799b3b4" providerId="ADAL" clId="{629D3578-A028-44E6-B0AD-47CFBBBEF054}" dt="2022-09-24T11:04:57.357" v="347" actId="26606"/>
          <ac:spMkLst>
            <pc:docMk/>
            <pc:sldMk cId="2959011877" sldId="265"/>
            <ac:spMk id="2" creationId="{F90AEFCE-D322-931F-97F1-5DC7D1C2C811}"/>
          </ac:spMkLst>
        </pc:spChg>
        <pc:spChg chg="del mod">
          <ac:chgData name="Muhammad Mansoor" userId="af2c73ac-3ebc-4e9d-96cd-d57ba799b3b4" providerId="ADAL" clId="{629D3578-A028-44E6-B0AD-47CFBBBEF054}" dt="2022-09-24T11:00:56.557" v="308" actId="3680"/>
          <ac:spMkLst>
            <pc:docMk/>
            <pc:sldMk cId="2959011877" sldId="265"/>
            <ac:spMk id="3" creationId="{469E4794-2F03-63E8-5685-09A5B27E1280}"/>
          </ac:spMkLst>
        </pc:spChg>
        <pc:spChg chg="add del">
          <ac:chgData name="Muhammad Mansoor" userId="af2c73ac-3ebc-4e9d-96cd-d57ba799b3b4" providerId="ADAL" clId="{629D3578-A028-44E6-B0AD-47CFBBBEF054}" dt="2022-09-24T11:04:54.341" v="344" actId="26606"/>
          <ac:spMkLst>
            <pc:docMk/>
            <pc:sldMk cId="2959011877" sldId="265"/>
            <ac:spMk id="9" creationId="{FB5C383D-0888-487C-96CA-98BA1EBA86E5}"/>
          </ac:spMkLst>
        </pc:spChg>
        <pc:spChg chg="add del">
          <ac:chgData name="Muhammad Mansoor" userId="af2c73ac-3ebc-4e9d-96cd-d57ba799b3b4" providerId="ADAL" clId="{629D3578-A028-44E6-B0AD-47CFBBBEF054}" dt="2022-09-24T11:04:57.279" v="346" actId="26606"/>
          <ac:spMkLst>
            <pc:docMk/>
            <pc:sldMk cId="2959011877" sldId="265"/>
            <ac:spMk id="11" creationId="{743D5B12-1BF6-474A-BD79-9D4C6E243DFF}"/>
          </ac:spMkLst>
        </pc:spChg>
        <pc:spChg chg="add del">
          <ac:chgData name="Muhammad Mansoor" userId="af2c73ac-3ebc-4e9d-96cd-d57ba799b3b4" providerId="ADAL" clId="{629D3578-A028-44E6-B0AD-47CFBBBEF054}" dt="2022-09-24T11:04:57.279" v="346" actId="26606"/>
          <ac:spMkLst>
            <pc:docMk/>
            <pc:sldMk cId="2959011877" sldId="265"/>
            <ac:spMk id="13" creationId="{97C66B4F-072A-4BD7-8F80-F44CEB0A6C85}"/>
          </ac:spMkLst>
        </pc:spChg>
        <pc:spChg chg="add del">
          <ac:chgData name="Muhammad Mansoor" userId="af2c73ac-3ebc-4e9d-96cd-d57ba799b3b4" providerId="ADAL" clId="{629D3578-A028-44E6-B0AD-47CFBBBEF054}" dt="2022-09-24T11:04:57.279" v="346" actId="26606"/>
          <ac:spMkLst>
            <pc:docMk/>
            <pc:sldMk cId="2959011877" sldId="265"/>
            <ac:spMk id="15" creationId="{C8B59C54-4F68-43F8-B19C-3DB918211B84}"/>
          </ac:spMkLst>
        </pc:spChg>
        <pc:spChg chg="add del">
          <ac:chgData name="Muhammad Mansoor" userId="af2c73ac-3ebc-4e9d-96cd-d57ba799b3b4" providerId="ADAL" clId="{629D3578-A028-44E6-B0AD-47CFBBBEF054}" dt="2022-09-24T11:04:57.279" v="346" actId="26606"/>
          <ac:spMkLst>
            <pc:docMk/>
            <pc:sldMk cId="2959011877" sldId="265"/>
            <ac:spMk id="17" creationId="{E369FE83-E554-4534-8CC0-6839EF6182F7}"/>
          </ac:spMkLst>
        </pc:spChg>
        <pc:spChg chg="add del">
          <ac:chgData name="Muhammad Mansoor" userId="af2c73ac-3ebc-4e9d-96cd-d57ba799b3b4" providerId="ADAL" clId="{629D3578-A028-44E6-B0AD-47CFBBBEF054}" dt="2022-09-24T11:04:57.279" v="346" actId="26606"/>
          <ac:spMkLst>
            <pc:docMk/>
            <pc:sldMk cId="2959011877" sldId="265"/>
            <ac:spMk id="19" creationId="{60B26554-3B75-4A38-BDF0-7D9A691B31B8}"/>
          </ac:spMkLst>
        </pc:spChg>
        <pc:spChg chg="add del">
          <ac:chgData name="Muhammad Mansoor" userId="af2c73ac-3ebc-4e9d-96cd-d57ba799b3b4" providerId="ADAL" clId="{629D3578-A028-44E6-B0AD-47CFBBBEF054}" dt="2022-09-24T11:04:57.279" v="346" actId="26606"/>
          <ac:spMkLst>
            <pc:docMk/>
            <pc:sldMk cId="2959011877" sldId="265"/>
            <ac:spMk id="23" creationId="{09C3443C-2B1C-4971-AA8E-D060B6BDC37F}"/>
          </ac:spMkLst>
        </pc:spChg>
        <pc:spChg chg="add del">
          <ac:chgData name="Muhammad Mansoor" userId="af2c73ac-3ebc-4e9d-96cd-d57ba799b3b4" providerId="ADAL" clId="{629D3578-A028-44E6-B0AD-47CFBBBEF054}" dt="2022-09-24T11:04:57.279" v="346" actId="26606"/>
          <ac:spMkLst>
            <pc:docMk/>
            <pc:sldMk cId="2959011877" sldId="265"/>
            <ac:spMk id="25" creationId="{78385892-64CA-4FCF-86A9-6AC78CB27BA0}"/>
          </ac:spMkLst>
        </pc:spChg>
        <pc:spChg chg="add del">
          <ac:chgData name="Muhammad Mansoor" userId="af2c73ac-3ebc-4e9d-96cd-d57ba799b3b4" providerId="ADAL" clId="{629D3578-A028-44E6-B0AD-47CFBBBEF054}" dt="2022-09-24T11:04:57.279" v="346" actId="26606"/>
          <ac:spMkLst>
            <pc:docMk/>
            <pc:sldMk cId="2959011877" sldId="265"/>
            <ac:spMk id="27" creationId="{4CB4377E-B4CD-4CCA-B078-329AFCC01DF2}"/>
          </ac:spMkLst>
        </pc:spChg>
        <pc:spChg chg="add del">
          <ac:chgData name="Muhammad Mansoor" userId="af2c73ac-3ebc-4e9d-96cd-d57ba799b3b4" providerId="ADAL" clId="{629D3578-A028-44E6-B0AD-47CFBBBEF054}" dt="2022-09-24T11:04:57.279" v="346" actId="26606"/>
          <ac:spMkLst>
            <pc:docMk/>
            <pc:sldMk cId="2959011877" sldId="265"/>
            <ac:spMk id="29" creationId="{D7174360-58A1-486E-AA1A-E53060583A32}"/>
          </ac:spMkLst>
        </pc:spChg>
        <pc:spChg chg="add del">
          <ac:chgData name="Muhammad Mansoor" userId="af2c73ac-3ebc-4e9d-96cd-d57ba799b3b4" providerId="ADAL" clId="{629D3578-A028-44E6-B0AD-47CFBBBEF054}" dt="2022-09-24T11:04:57.279" v="346" actId="26606"/>
          <ac:spMkLst>
            <pc:docMk/>
            <pc:sldMk cId="2959011877" sldId="265"/>
            <ac:spMk id="31" creationId="{50CEAB97-06CD-475C-944F-2E033C566A2F}"/>
          </ac:spMkLst>
        </pc:spChg>
        <pc:spChg chg="add">
          <ac:chgData name="Muhammad Mansoor" userId="af2c73ac-3ebc-4e9d-96cd-d57ba799b3b4" providerId="ADAL" clId="{629D3578-A028-44E6-B0AD-47CFBBBEF054}" dt="2022-09-24T11:04:57.357" v="347" actId="26606"/>
          <ac:spMkLst>
            <pc:docMk/>
            <pc:sldMk cId="2959011877" sldId="265"/>
            <ac:spMk id="33" creationId="{FB5C383D-0888-487C-96CA-98BA1EBA86E5}"/>
          </ac:spMkLst>
        </pc:spChg>
        <pc:graphicFrameChg chg="add mod ord modGraphic">
          <ac:chgData name="Muhammad Mansoor" userId="af2c73ac-3ebc-4e9d-96cd-d57ba799b3b4" providerId="ADAL" clId="{629D3578-A028-44E6-B0AD-47CFBBBEF054}" dt="2022-09-24T11:05:33.522" v="350" actId="14734"/>
          <ac:graphicFrameMkLst>
            <pc:docMk/>
            <pc:sldMk cId="2959011877" sldId="265"/>
            <ac:graphicFrameMk id="4" creationId="{2A0588EE-9698-B007-6426-0DB18DF75D16}"/>
          </ac:graphicFrameMkLst>
        </pc:graphicFrameChg>
        <pc:graphicFrameChg chg="add del mod">
          <ac:chgData name="Muhammad Mansoor" userId="af2c73ac-3ebc-4e9d-96cd-d57ba799b3b4" providerId="ADAL" clId="{629D3578-A028-44E6-B0AD-47CFBBBEF054}" dt="2022-09-24T11:05:51.931" v="354"/>
          <ac:graphicFrameMkLst>
            <pc:docMk/>
            <pc:sldMk cId="2959011877" sldId="265"/>
            <ac:graphicFrameMk id="5" creationId="{30370A2C-55F0-EDFE-C179-0D154A8423AB}"/>
          </ac:graphicFrameMkLst>
        </pc:graphicFrameChg>
        <pc:picChg chg="add del">
          <ac:chgData name="Muhammad Mansoor" userId="af2c73ac-3ebc-4e9d-96cd-d57ba799b3b4" providerId="ADAL" clId="{629D3578-A028-44E6-B0AD-47CFBBBEF054}" dt="2022-09-24T11:04:57.279" v="346" actId="26606"/>
          <ac:picMkLst>
            <pc:docMk/>
            <pc:sldMk cId="2959011877" sldId="265"/>
            <ac:picMk id="12" creationId="{D1315441-A8EA-460A-81D8-41D7FAAE0A84}"/>
          </ac:picMkLst>
        </pc:picChg>
        <pc:picChg chg="add del">
          <ac:chgData name="Muhammad Mansoor" userId="af2c73ac-3ebc-4e9d-96cd-d57ba799b3b4" providerId="ADAL" clId="{629D3578-A028-44E6-B0AD-47CFBBBEF054}" dt="2022-09-24T11:04:57.279" v="346" actId="26606"/>
          <ac:picMkLst>
            <pc:docMk/>
            <pc:sldMk cId="2959011877" sldId="265"/>
            <ac:picMk id="21" creationId="{2A4CD658-8FD7-41B8-B049-63EE46485723}"/>
          </ac:picMkLst>
        </pc:picChg>
      </pc:sldChg>
      <pc:sldChg chg="addSp delSp modSp new mod setBg modClrScheme chgLayout">
        <pc:chgData name="Muhammad Mansoor" userId="af2c73ac-3ebc-4e9d-96cd-d57ba799b3b4" providerId="ADAL" clId="{629D3578-A028-44E6-B0AD-47CFBBBEF054}" dt="2022-09-24T11:10:47.685" v="415" actId="1076"/>
        <pc:sldMkLst>
          <pc:docMk/>
          <pc:sldMk cId="1822482071" sldId="266"/>
        </pc:sldMkLst>
        <pc:spChg chg="del">
          <ac:chgData name="Muhammad Mansoor" userId="af2c73ac-3ebc-4e9d-96cd-d57ba799b3b4" providerId="ADAL" clId="{629D3578-A028-44E6-B0AD-47CFBBBEF054}" dt="2022-09-24T11:05:46.743" v="352" actId="700"/>
          <ac:spMkLst>
            <pc:docMk/>
            <pc:sldMk cId="1822482071" sldId="266"/>
            <ac:spMk id="2" creationId="{4FD82363-1697-E6C5-A9B9-4963329363FC}"/>
          </ac:spMkLst>
        </pc:spChg>
        <pc:spChg chg="del">
          <ac:chgData name="Muhammad Mansoor" userId="af2c73ac-3ebc-4e9d-96cd-d57ba799b3b4" providerId="ADAL" clId="{629D3578-A028-44E6-B0AD-47CFBBBEF054}" dt="2022-09-24T11:05:46.743" v="352" actId="700"/>
          <ac:spMkLst>
            <pc:docMk/>
            <pc:sldMk cId="1822482071" sldId="266"/>
            <ac:spMk id="3" creationId="{39B6AD67-E46D-9AB9-84AC-7DAF7AF6F3D1}"/>
          </ac:spMkLst>
        </pc:spChg>
        <pc:spChg chg="add del">
          <ac:chgData name="Muhammad Mansoor" userId="af2c73ac-3ebc-4e9d-96cd-d57ba799b3b4" providerId="ADAL" clId="{629D3578-A028-44E6-B0AD-47CFBBBEF054}" dt="2022-09-24T11:09:25.410" v="399" actId="26606"/>
          <ac:spMkLst>
            <pc:docMk/>
            <pc:sldMk cId="1822482071" sldId="266"/>
            <ac:spMk id="7" creationId="{12CED8F1-A066-4193-A0C6-FA32AABA2BE0}"/>
          </ac:spMkLst>
        </pc:spChg>
        <pc:spChg chg="add del">
          <ac:chgData name="Muhammad Mansoor" userId="af2c73ac-3ebc-4e9d-96cd-d57ba799b3b4" providerId="ADAL" clId="{629D3578-A028-44E6-B0AD-47CFBBBEF054}" dt="2022-09-24T11:09:25.410" v="399" actId="26606"/>
          <ac:spMkLst>
            <pc:docMk/>
            <pc:sldMk cId="1822482071" sldId="266"/>
            <ac:spMk id="8" creationId="{6FC2AD83-6F23-413C-AD90-9F32AF8275B2}"/>
          </ac:spMkLst>
        </pc:spChg>
        <pc:spChg chg="add del">
          <ac:chgData name="Muhammad Mansoor" userId="af2c73ac-3ebc-4e9d-96cd-d57ba799b3b4" providerId="ADAL" clId="{629D3578-A028-44E6-B0AD-47CFBBBEF054}" dt="2022-09-24T11:07:36.264" v="368" actId="26606"/>
          <ac:spMkLst>
            <pc:docMk/>
            <pc:sldMk cId="1822482071" sldId="266"/>
            <ac:spMk id="9" creationId="{4ED2C424-5870-46BF-B77E-0C113783BCC5}"/>
          </ac:spMkLst>
        </pc:spChg>
        <pc:spChg chg="add del">
          <ac:chgData name="Muhammad Mansoor" userId="af2c73ac-3ebc-4e9d-96cd-d57ba799b3b4" providerId="ADAL" clId="{629D3578-A028-44E6-B0AD-47CFBBBEF054}" dt="2022-09-24T11:09:25.410" v="399" actId="26606"/>
          <ac:spMkLst>
            <pc:docMk/>
            <pc:sldMk cId="1822482071" sldId="266"/>
            <ac:spMk id="10" creationId="{7367BE40-CEB0-42C0-A019-83612A9D1BDB}"/>
          </ac:spMkLst>
        </pc:spChg>
        <pc:spChg chg="add del">
          <ac:chgData name="Muhammad Mansoor" userId="af2c73ac-3ebc-4e9d-96cd-d57ba799b3b4" providerId="ADAL" clId="{629D3578-A028-44E6-B0AD-47CFBBBEF054}" dt="2022-09-24T11:07:36.264" v="368" actId="26606"/>
          <ac:spMkLst>
            <pc:docMk/>
            <pc:sldMk cId="1822482071" sldId="266"/>
            <ac:spMk id="11" creationId="{44B75501-2C4C-44D8-A541-FA33D7EF15D5}"/>
          </ac:spMkLst>
        </pc:spChg>
        <pc:spChg chg="add del">
          <ac:chgData name="Muhammad Mansoor" userId="af2c73ac-3ebc-4e9d-96cd-d57ba799b3b4" providerId="ADAL" clId="{629D3578-A028-44E6-B0AD-47CFBBBEF054}" dt="2022-09-24T11:09:25.410" v="399" actId="26606"/>
          <ac:spMkLst>
            <pc:docMk/>
            <pc:sldMk cId="1822482071" sldId="266"/>
            <ac:spMk id="12" creationId="{93A1CF79-E584-4525-AB80-C5E826445E2F}"/>
          </ac:spMkLst>
        </pc:spChg>
        <pc:spChg chg="add del">
          <ac:chgData name="Muhammad Mansoor" userId="af2c73ac-3ebc-4e9d-96cd-d57ba799b3b4" providerId="ADAL" clId="{629D3578-A028-44E6-B0AD-47CFBBBEF054}" dt="2022-09-24T11:07:38.796" v="370" actId="26606"/>
          <ac:spMkLst>
            <pc:docMk/>
            <pc:sldMk cId="1822482071" sldId="266"/>
            <ac:spMk id="13" creationId="{9AE0D413-3E66-4B0D-8FF6-E844E6B0E7B5}"/>
          </ac:spMkLst>
        </pc:spChg>
        <pc:spChg chg="add del">
          <ac:chgData name="Muhammad Mansoor" userId="af2c73ac-3ebc-4e9d-96cd-d57ba799b3b4" providerId="ADAL" clId="{629D3578-A028-44E6-B0AD-47CFBBBEF054}" dt="2022-09-24T11:07:38.796" v="370" actId="26606"/>
          <ac:spMkLst>
            <pc:docMk/>
            <pc:sldMk cId="1822482071" sldId="266"/>
            <ac:spMk id="14" creationId="{B6833AB9-605B-4FCD-AEA3-0556375B66F8}"/>
          </ac:spMkLst>
        </pc:spChg>
        <pc:spChg chg="add del">
          <ac:chgData name="Muhammad Mansoor" userId="af2c73ac-3ebc-4e9d-96cd-d57ba799b3b4" providerId="ADAL" clId="{629D3578-A028-44E6-B0AD-47CFBBBEF054}" dt="2022-09-24T11:07:58.089" v="382" actId="26606"/>
          <ac:spMkLst>
            <pc:docMk/>
            <pc:sldMk cId="1822482071" sldId="266"/>
            <ac:spMk id="15" creationId="{7367BE40-CEB0-42C0-A019-83612A9D1BDB}"/>
          </ac:spMkLst>
        </pc:spChg>
        <pc:spChg chg="add del">
          <ac:chgData name="Muhammad Mansoor" userId="af2c73ac-3ebc-4e9d-96cd-d57ba799b3b4" providerId="ADAL" clId="{629D3578-A028-44E6-B0AD-47CFBBBEF054}" dt="2022-09-24T11:07:58.089" v="382" actId="26606"/>
          <ac:spMkLst>
            <pc:docMk/>
            <pc:sldMk cId="1822482071" sldId="266"/>
            <ac:spMk id="17" creationId="{93A1CF79-E584-4525-AB80-C5E826445E2F}"/>
          </ac:spMkLst>
        </pc:spChg>
        <pc:spChg chg="add del">
          <ac:chgData name="Muhammad Mansoor" userId="af2c73ac-3ebc-4e9d-96cd-d57ba799b3b4" providerId="ADAL" clId="{629D3578-A028-44E6-B0AD-47CFBBBEF054}" dt="2022-09-24T11:07:58.089" v="382" actId="26606"/>
          <ac:spMkLst>
            <pc:docMk/>
            <pc:sldMk cId="1822482071" sldId="266"/>
            <ac:spMk id="18" creationId="{12CED8F1-A066-4193-A0C6-FA32AABA2BE0}"/>
          </ac:spMkLst>
        </pc:spChg>
        <pc:spChg chg="add del">
          <ac:chgData name="Muhammad Mansoor" userId="af2c73ac-3ebc-4e9d-96cd-d57ba799b3b4" providerId="ADAL" clId="{629D3578-A028-44E6-B0AD-47CFBBBEF054}" dt="2022-09-24T11:07:58.089" v="382" actId="26606"/>
          <ac:spMkLst>
            <pc:docMk/>
            <pc:sldMk cId="1822482071" sldId="266"/>
            <ac:spMk id="19" creationId="{EDFF68DC-7619-4C0C-B291-0018372D27F1}"/>
          </ac:spMkLst>
        </pc:spChg>
        <pc:spChg chg="add del">
          <ac:chgData name="Muhammad Mansoor" userId="af2c73ac-3ebc-4e9d-96cd-d57ba799b3b4" providerId="ADAL" clId="{629D3578-A028-44E6-B0AD-47CFBBBEF054}" dt="2022-09-24T11:07:58.089" v="382" actId="26606"/>
          <ac:spMkLst>
            <pc:docMk/>
            <pc:sldMk cId="1822482071" sldId="266"/>
            <ac:spMk id="20" creationId="{6FC2AD83-6F23-413C-AD90-9F32AF8275B2}"/>
          </ac:spMkLst>
        </pc:spChg>
        <pc:spChg chg="add del">
          <ac:chgData name="Muhammad Mansoor" userId="af2c73ac-3ebc-4e9d-96cd-d57ba799b3b4" providerId="ADAL" clId="{629D3578-A028-44E6-B0AD-47CFBBBEF054}" dt="2022-09-24T11:07:58.089" v="382" actId="26606"/>
          <ac:spMkLst>
            <pc:docMk/>
            <pc:sldMk cId="1822482071" sldId="266"/>
            <ac:spMk id="21" creationId="{5003435F-4995-49A0-9B3D-4955D2822A21}"/>
          </ac:spMkLst>
        </pc:spChg>
        <pc:spChg chg="add del">
          <ac:chgData name="Muhammad Mansoor" userId="af2c73ac-3ebc-4e9d-96cd-d57ba799b3b4" providerId="ADAL" clId="{629D3578-A028-44E6-B0AD-47CFBBBEF054}" dt="2022-09-24T11:09:25.410" v="399" actId="26606"/>
          <ac:spMkLst>
            <pc:docMk/>
            <pc:sldMk cId="1822482071" sldId="266"/>
            <ac:spMk id="22" creationId="{EDFF68DC-7619-4C0C-B291-0018372D27F1}"/>
          </ac:spMkLst>
        </pc:spChg>
        <pc:spChg chg="add del">
          <ac:chgData name="Muhammad Mansoor" userId="af2c73ac-3ebc-4e9d-96cd-d57ba799b3b4" providerId="ADAL" clId="{629D3578-A028-44E6-B0AD-47CFBBBEF054}" dt="2022-09-24T11:09:25.410" v="399" actId="26606"/>
          <ac:spMkLst>
            <pc:docMk/>
            <pc:sldMk cId="1822482071" sldId="266"/>
            <ac:spMk id="23" creationId="{5003435F-4995-49A0-9B3D-4955D2822A21}"/>
          </ac:spMkLst>
        </pc:spChg>
        <pc:spChg chg="add del">
          <ac:chgData name="Muhammad Mansoor" userId="af2c73ac-3ebc-4e9d-96cd-d57ba799b3b4" providerId="ADAL" clId="{629D3578-A028-44E6-B0AD-47CFBBBEF054}" dt="2022-09-24T11:09:22.182" v="396" actId="26606"/>
          <ac:spMkLst>
            <pc:docMk/>
            <pc:sldMk cId="1822482071" sldId="266"/>
            <ac:spMk id="25" creationId="{9AE0D413-3E66-4B0D-8FF6-E844E6B0E7B5}"/>
          </ac:spMkLst>
        </pc:spChg>
        <pc:spChg chg="add del">
          <ac:chgData name="Muhammad Mansoor" userId="af2c73ac-3ebc-4e9d-96cd-d57ba799b3b4" providerId="ADAL" clId="{629D3578-A028-44E6-B0AD-47CFBBBEF054}" dt="2022-09-24T11:09:22.182" v="396" actId="26606"/>
          <ac:spMkLst>
            <pc:docMk/>
            <pc:sldMk cId="1822482071" sldId="266"/>
            <ac:spMk id="27" creationId="{B6833AB9-605B-4FCD-AEA3-0556375B66F8}"/>
          </ac:spMkLst>
        </pc:spChg>
        <pc:spChg chg="add del">
          <ac:chgData name="Muhammad Mansoor" userId="af2c73ac-3ebc-4e9d-96cd-d57ba799b3b4" providerId="ADAL" clId="{629D3578-A028-44E6-B0AD-47CFBBBEF054}" dt="2022-09-24T11:07:47.765" v="373" actId="26606"/>
          <ac:spMkLst>
            <pc:docMk/>
            <pc:sldMk cId="1822482071" sldId="266"/>
            <ac:spMk id="28" creationId="{12CED8F1-A066-4193-A0C6-FA32AABA2BE0}"/>
          </ac:spMkLst>
        </pc:spChg>
        <pc:spChg chg="add del">
          <ac:chgData name="Muhammad Mansoor" userId="af2c73ac-3ebc-4e9d-96cd-d57ba799b3b4" providerId="ADAL" clId="{629D3578-A028-44E6-B0AD-47CFBBBEF054}" dt="2022-09-24T11:09:25.332" v="398" actId="26606"/>
          <ac:spMkLst>
            <pc:docMk/>
            <pc:sldMk cId="1822482071" sldId="266"/>
            <ac:spMk id="29" creationId="{9AE0D413-3E66-4B0D-8FF6-E844E6B0E7B5}"/>
          </ac:spMkLst>
        </pc:spChg>
        <pc:spChg chg="add del">
          <ac:chgData name="Muhammad Mansoor" userId="af2c73ac-3ebc-4e9d-96cd-d57ba799b3b4" providerId="ADAL" clId="{629D3578-A028-44E6-B0AD-47CFBBBEF054}" dt="2022-09-24T11:07:47.765" v="373" actId="26606"/>
          <ac:spMkLst>
            <pc:docMk/>
            <pc:sldMk cId="1822482071" sldId="266"/>
            <ac:spMk id="30" creationId="{6FC2AD83-6F23-413C-AD90-9F32AF8275B2}"/>
          </ac:spMkLst>
        </pc:spChg>
        <pc:spChg chg="add del">
          <ac:chgData name="Muhammad Mansoor" userId="af2c73ac-3ebc-4e9d-96cd-d57ba799b3b4" providerId="ADAL" clId="{629D3578-A028-44E6-B0AD-47CFBBBEF054}" dt="2022-09-24T11:09:25.332" v="398" actId="26606"/>
          <ac:spMkLst>
            <pc:docMk/>
            <pc:sldMk cId="1822482071" sldId="266"/>
            <ac:spMk id="31" creationId="{B6833AB9-605B-4FCD-AEA3-0556375B66F8}"/>
          </ac:spMkLst>
        </pc:spChg>
        <pc:spChg chg="add del">
          <ac:chgData name="Muhammad Mansoor" userId="af2c73ac-3ebc-4e9d-96cd-d57ba799b3b4" providerId="ADAL" clId="{629D3578-A028-44E6-B0AD-47CFBBBEF054}" dt="2022-09-24T11:07:47.765" v="373" actId="26606"/>
          <ac:spMkLst>
            <pc:docMk/>
            <pc:sldMk cId="1822482071" sldId="266"/>
            <ac:spMk id="32" creationId="{7367BE40-CEB0-42C0-A019-83612A9D1BDB}"/>
          </ac:spMkLst>
        </pc:spChg>
        <pc:spChg chg="add">
          <ac:chgData name="Muhammad Mansoor" userId="af2c73ac-3ebc-4e9d-96cd-d57ba799b3b4" providerId="ADAL" clId="{629D3578-A028-44E6-B0AD-47CFBBBEF054}" dt="2022-09-24T11:09:25.410" v="399" actId="26606"/>
          <ac:spMkLst>
            <pc:docMk/>
            <pc:sldMk cId="1822482071" sldId="266"/>
            <ac:spMk id="33" creationId="{4ED2C424-5870-46BF-B77E-0C113783BCC5}"/>
          </ac:spMkLst>
        </pc:spChg>
        <pc:spChg chg="add del">
          <ac:chgData name="Muhammad Mansoor" userId="af2c73ac-3ebc-4e9d-96cd-d57ba799b3b4" providerId="ADAL" clId="{629D3578-A028-44E6-B0AD-47CFBBBEF054}" dt="2022-09-24T11:07:47.765" v="373" actId="26606"/>
          <ac:spMkLst>
            <pc:docMk/>
            <pc:sldMk cId="1822482071" sldId="266"/>
            <ac:spMk id="34" creationId="{93A1CF79-E584-4525-AB80-C5E826445E2F}"/>
          </ac:spMkLst>
        </pc:spChg>
        <pc:spChg chg="add">
          <ac:chgData name="Muhammad Mansoor" userId="af2c73ac-3ebc-4e9d-96cd-d57ba799b3b4" providerId="ADAL" clId="{629D3578-A028-44E6-B0AD-47CFBBBEF054}" dt="2022-09-24T11:09:25.410" v="399" actId="26606"/>
          <ac:spMkLst>
            <pc:docMk/>
            <pc:sldMk cId="1822482071" sldId="266"/>
            <ac:spMk id="35" creationId="{44B75501-2C4C-44D8-A541-FA33D7EF15D5}"/>
          </ac:spMkLst>
        </pc:spChg>
        <pc:spChg chg="add del">
          <ac:chgData name="Muhammad Mansoor" userId="af2c73ac-3ebc-4e9d-96cd-d57ba799b3b4" providerId="ADAL" clId="{629D3578-A028-44E6-B0AD-47CFBBBEF054}" dt="2022-09-24T11:07:47.765" v="373" actId="26606"/>
          <ac:spMkLst>
            <pc:docMk/>
            <pc:sldMk cId="1822482071" sldId="266"/>
            <ac:spMk id="36" creationId="{EDFF68DC-7619-4C0C-B291-0018372D27F1}"/>
          </ac:spMkLst>
        </pc:spChg>
        <pc:spChg chg="add del">
          <ac:chgData name="Muhammad Mansoor" userId="af2c73ac-3ebc-4e9d-96cd-d57ba799b3b4" providerId="ADAL" clId="{629D3578-A028-44E6-B0AD-47CFBBBEF054}" dt="2022-09-24T11:07:47.765" v="373" actId="26606"/>
          <ac:spMkLst>
            <pc:docMk/>
            <pc:sldMk cId="1822482071" sldId="266"/>
            <ac:spMk id="38" creationId="{5003435F-4995-49A0-9B3D-4955D2822A21}"/>
          </ac:spMkLst>
        </pc:spChg>
        <pc:spChg chg="add del">
          <ac:chgData name="Muhammad Mansoor" userId="af2c73ac-3ebc-4e9d-96cd-d57ba799b3b4" providerId="ADAL" clId="{629D3578-A028-44E6-B0AD-47CFBBBEF054}" dt="2022-09-24T11:07:50.372" v="375" actId="26606"/>
          <ac:spMkLst>
            <pc:docMk/>
            <pc:sldMk cId="1822482071" sldId="266"/>
            <ac:spMk id="41" creationId="{12CED8F1-A066-4193-A0C6-FA32AABA2BE0}"/>
          </ac:spMkLst>
        </pc:spChg>
        <pc:spChg chg="add del">
          <ac:chgData name="Muhammad Mansoor" userId="af2c73ac-3ebc-4e9d-96cd-d57ba799b3b4" providerId="ADAL" clId="{629D3578-A028-44E6-B0AD-47CFBBBEF054}" dt="2022-09-24T11:07:50.372" v="375" actId="26606"/>
          <ac:spMkLst>
            <pc:docMk/>
            <pc:sldMk cId="1822482071" sldId="266"/>
            <ac:spMk id="42" creationId="{6FC2AD83-6F23-413C-AD90-9F32AF8275B2}"/>
          </ac:spMkLst>
        </pc:spChg>
        <pc:spChg chg="add del">
          <ac:chgData name="Muhammad Mansoor" userId="af2c73ac-3ebc-4e9d-96cd-d57ba799b3b4" providerId="ADAL" clId="{629D3578-A028-44E6-B0AD-47CFBBBEF054}" dt="2022-09-24T11:07:50.372" v="375" actId="26606"/>
          <ac:spMkLst>
            <pc:docMk/>
            <pc:sldMk cId="1822482071" sldId="266"/>
            <ac:spMk id="43" creationId="{7367BE40-CEB0-42C0-A019-83612A9D1BDB}"/>
          </ac:spMkLst>
        </pc:spChg>
        <pc:spChg chg="add del">
          <ac:chgData name="Muhammad Mansoor" userId="af2c73ac-3ebc-4e9d-96cd-d57ba799b3b4" providerId="ADAL" clId="{629D3578-A028-44E6-B0AD-47CFBBBEF054}" dt="2022-09-24T11:07:50.372" v="375" actId="26606"/>
          <ac:spMkLst>
            <pc:docMk/>
            <pc:sldMk cId="1822482071" sldId="266"/>
            <ac:spMk id="44" creationId="{93A1CF79-E584-4525-AB80-C5E826445E2F}"/>
          </ac:spMkLst>
        </pc:spChg>
        <pc:spChg chg="add del">
          <ac:chgData name="Muhammad Mansoor" userId="af2c73ac-3ebc-4e9d-96cd-d57ba799b3b4" providerId="ADAL" clId="{629D3578-A028-44E6-B0AD-47CFBBBEF054}" dt="2022-09-24T11:07:50.372" v="375" actId="26606"/>
          <ac:spMkLst>
            <pc:docMk/>
            <pc:sldMk cId="1822482071" sldId="266"/>
            <ac:spMk id="45" creationId="{EDFF68DC-7619-4C0C-B291-0018372D27F1}"/>
          </ac:spMkLst>
        </pc:spChg>
        <pc:spChg chg="add del">
          <ac:chgData name="Muhammad Mansoor" userId="af2c73ac-3ebc-4e9d-96cd-d57ba799b3b4" providerId="ADAL" clId="{629D3578-A028-44E6-B0AD-47CFBBBEF054}" dt="2022-09-24T11:07:50.372" v="375" actId="26606"/>
          <ac:spMkLst>
            <pc:docMk/>
            <pc:sldMk cId="1822482071" sldId="266"/>
            <ac:spMk id="46" creationId="{5003435F-4995-49A0-9B3D-4955D2822A21}"/>
          </ac:spMkLst>
        </pc:spChg>
        <pc:spChg chg="add del">
          <ac:chgData name="Muhammad Mansoor" userId="af2c73ac-3ebc-4e9d-96cd-d57ba799b3b4" providerId="ADAL" clId="{629D3578-A028-44E6-B0AD-47CFBBBEF054}" dt="2022-09-24T11:07:52.284" v="377" actId="26606"/>
          <ac:spMkLst>
            <pc:docMk/>
            <pc:sldMk cId="1822482071" sldId="266"/>
            <ac:spMk id="48" creationId="{9AE0D413-3E66-4B0D-8FF6-E844E6B0E7B5}"/>
          </ac:spMkLst>
        </pc:spChg>
        <pc:spChg chg="add del">
          <ac:chgData name="Muhammad Mansoor" userId="af2c73ac-3ebc-4e9d-96cd-d57ba799b3b4" providerId="ADAL" clId="{629D3578-A028-44E6-B0AD-47CFBBBEF054}" dt="2022-09-24T11:07:52.284" v="377" actId="26606"/>
          <ac:spMkLst>
            <pc:docMk/>
            <pc:sldMk cId="1822482071" sldId="266"/>
            <ac:spMk id="49" creationId="{B6833AB9-605B-4FCD-AEA3-0556375B66F8}"/>
          </ac:spMkLst>
        </pc:spChg>
        <pc:spChg chg="add del">
          <ac:chgData name="Muhammad Mansoor" userId="af2c73ac-3ebc-4e9d-96cd-d57ba799b3b4" providerId="ADAL" clId="{629D3578-A028-44E6-B0AD-47CFBBBEF054}" dt="2022-09-24T11:07:52.837" v="379" actId="26606"/>
          <ac:spMkLst>
            <pc:docMk/>
            <pc:sldMk cId="1822482071" sldId="266"/>
            <ac:spMk id="52" creationId="{12CED8F1-A066-4193-A0C6-FA32AABA2BE0}"/>
          </ac:spMkLst>
        </pc:spChg>
        <pc:spChg chg="add del">
          <ac:chgData name="Muhammad Mansoor" userId="af2c73ac-3ebc-4e9d-96cd-d57ba799b3b4" providerId="ADAL" clId="{629D3578-A028-44E6-B0AD-47CFBBBEF054}" dt="2022-09-24T11:07:52.837" v="379" actId="26606"/>
          <ac:spMkLst>
            <pc:docMk/>
            <pc:sldMk cId="1822482071" sldId="266"/>
            <ac:spMk id="53" creationId="{6FC2AD83-6F23-413C-AD90-9F32AF8275B2}"/>
          </ac:spMkLst>
        </pc:spChg>
        <pc:spChg chg="add del">
          <ac:chgData name="Muhammad Mansoor" userId="af2c73ac-3ebc-4e9d-96cd-d57ba799b3b4" providerId="ADAL" clId="{629D3578-A028-44E6-B0AD-47CFBBBEF054}" dt="2022-09-24T11:07:52.837" v="379" actId="26606"/>
          <ac:spMkLst>
            <pc:docMk/>
            <pc:sldMk cId="1822482071" sldId="266"/>
            <ac:spMk id="54" creationId="{7367BE40-CEB0-42C0-A019-83612A9D1BDB}"/>
          </ac:spMkLst>
        </pc:spChg>
        <pc:spChg chg="add del">
          <ac:chgData name="Muhammad Mansoor" userId="af2c73ac-3ebc-4e9d-96cd-d57ba799b3b4" providerId="ADAL" clId="{629D3578-A028-44E6-B0AD-47CFBBBEF054}" dt="2022-09-24T11:07:52.837" v="379" actId="26606"/>
          <ac:spMkLst>
            <pc:docMk/>
            <pc:sldMk cId="1822482071" sldId="266"/>
            <ac:spMk id="55" creationId="{93A1CF79-E584-4525-AB80-C5E826445E2F}"/>
          </ac:spMkLst>
        </pc:spChg>
        <pc:spChg chg="add del">
          <ac:chgData name="Muhammad Mansoor" userId="af2c73ac-3ebc-4e9d-96cd-d57ba799b3b4" providerId="ADAL" clId="{629D3578-A028-44E6-B0AD-47CFBBBEF054}" dt="2022-09-24T11:07:52.837" v="379" actId="26606"/>
          <ac:spMkLst>
            <pc:docMk/>
            <pc:sldMk cId="1822482071" sldId="266"/>
            <ac:spMk id="56" creationId="{EDFF68DC-7619-4C0C-B291-0018372D27F1}"/>
          </ac:spMkLst>
        </pc:spChg>
        <pc:spChg chg="add del">
          <ac:chgData name="Muhammad Mansoor" userId="af2c73ac-3ebc-4e9d-96cd-d57ba799b3b4" providerId="ADAL" clId="{629D3578-A028-44E6-B0AD-47CFBBBEF054}" dt="2022-09-24T11:07:52.837" v="379" actId="26606"/>
          <ac:spMkLst>
            <pc:docMk/>
            <pc:sldMk cId="1822482071" sldId="266"/>
            <ac:spMk id="57" creationId="{5003435F-4995-49A0-9B3D-4955D2822A21}"/>
          </ac:spMkLst>
        </pc:spChg>
        <pc:spChg chg="add del">
          <ac:chgData name="Muhammad Mansoor" userId="af2c73ac-3ebc-4e9d-96cd-d57ba799b3b4" providerId="ADAL" clId="{629D3578-A028-44E6-B0AD-47CFBBBEF054}" dt="2022-09-24T11:07:57.604" v="381" actId="26606"/>
          <ac:spMkLst>
            <pc:docMk/>
            <pc:sldMk cId="1822482071" sldId="266"/>
            <ac:spMk id="60" creationId="{12CED8F1-A066-4193-A0C6-FA32AABA2BE0}"/>
          </ac:spMkLst>
        </pc:spChg>
        <pc:spChg chg="add del">
          <ac:chgData name="Muhammad Mansoor" userId="af2c73ac-3ebc-4e9d-96cd-d57ba799b3b4" providerId="ADAL" clId="{629D3578-A028-44E6-B0AD-47CFBBBEF054}" dt="2022-09-24T11:07:57.604" v="381" actId="26606"/>
          <ac:spMkLst>
            <pc:docMk/>
            <pc:sldMk cId="1822482071" sldId="266"/>
            <ac:spMk id="61" creationId="{6FC2AD83-6F23-413C-AD90-9F32AF8275B2}"/>
          </ac:spMkLst>
        </pc:spChg>
        <pc:spChg chg="add del">
          <ac:chgData name="Muhammad Mansoor" userId="af2c73ac-3ebc-4e9d-96cd-d57ba799b3b4" providerId="ADAL" clId="{629D3578-A028-44E6-B0AD-47CFBBBEF054}" dt="2022-09-24T11:07:57.604" v="381" actId="26606"/>
          <ac:spMkLst>
            <pc:docMk/>
            <pc:sldMk cId="1822482071" sldId="266"/>
            <ac:spMk id="62" creationId="{7367BE40-CEB0-42C0-A019-83612A9D1BDB}"/>
          </ac:spMkLst>
        </pc:spChg>
        <pc:spChg chg="add del">
          <ac:chgData name="Muhammad Mansoor" userId="af2c73ac-3ebc-4e9d-96cd-d57ba799b3b4" providerId="ADAL" clId="{629D3578-A028-44E6-B0AD-47CFBBBEF054}" dt="2022-09-24T11:07:57.604" v="381" actId="26606"/>
          <ac:spMkLst>
            <pc:docMk/>
            <pc:sldMk cId="1822482071" sldId="266"/>
            <ac:spMk id="63" creationId="{93A1CF79-E584-4525-AB80-C5E826445E2F}"/>
          </ac:spMkLst>
        </pc:spChg>
        <pc:spChg chg="add del">
          <ac:chgData name="Muhammad Mansoor" userId="af2c73ac-3ebc-4e9d-96cd-d57ba799b3b4" providerId="ADAL" clId="{629D3578-A028-44E6-B0AD-47CFBBBEF054}" dt="2022-09-24T11:07:57.604" v="381" actId="26606"/>
          <ac:spMkLst>
            <pc:docMk/>
            <pc:sldMk cId="1822482071" sldId="266"/>
            <ac:spMk id="64" creationId="{EDFF68DC-7619-4C0C-B291-0018372D27F1}"/>
          </ac:spMkLst>
        </pc:spChg>
        <pc:spChg chg="add del">
          <ac:chgData name="Muhammad Mansoor" userId="af2c73ac-3ebc-4e9d-96cd-d57ba799b3b4" providerId="ADAL" clId="{629D3578-A028-44E6-B0AD-47CFBBBEF054}" dt="2022-09-24T11:07:57.604" v="381" actId="26606"/>
          <ac:spMkLst>
            <pc:docMk/>
            <pc:sldMk cId="1822482071" sldId="266"/>
            <ac:spMk id="65" creationId="{5003435F-4995-49A0-9B3D-4955D2822A21}"/>
          </ac:spMkLst>
        </pc:spChg>
        <pc:graphicFrameChg chg="add mod modGraphic">
          <ac:chgData name="Muhammad Mansoor" userId="af2c73ac-3ebc-4e9d-96cd-d57ba799b3b4" providerId="ADAL" clId="{629D3578-A028-44E6-B0AD-47CFBBBEF054}" dt="2022-09-24T11:10:47.685" v="415" actId="1076"/>
          <ac:graphicFrameMkLst>
            <pc:docMk/>
            <pc:sldMk cId="1822482071" sldId="266"/>
            <ac:graphicFrameMk id="4" creationId="{A6A39124-4590-C79E-4605-F17D537C47BA}"/>
          </ac:graphicFrameMkLst>
        </pc:graphicFrameChg>
        <pc:picChg chg="add del">
          <ac:chgData name="Muhammad Mansoor" userId="af2c73ac-3ebc-4e9d-96cd-d57ba799b3b4" providerId="ADAL" clId="{629D3578-A028-44E6-B0AD-47CFBBBEF054}" dt="2022-09-24T11:09:25.410" v="399" actId="26606"/>
          <ac:picMkLst>
            <pc:docMk/>
            <pc:sldMk cId="1822482071" sldId="266"/>
            <ac:picMk id="6" creationId="{9F5E1885-4B77-4930-AF94-83DC34F5166C}"/>
          </ac:picMkLst>
        </pc:picChg>
        <pc:picChg chg="add del">
          <ac:chgData name="Muhammad Mansoor" userId="af2c73ac-3ebc-4e9d-96cd-d57ba799b3b4" providerId="ADAL" clId="{629D3578-A028-44E6-B0AD-47CFBBBEF054}" dt="2022-09-24T11:07:58.089" v="382" actId="26606"/>
          <ac:picMkLst>
            <pc:docMk/>
            <pc:sldMk cId="1822482071" sldId="266"/>
            <ac:picMk id="16" creationId="{9F5E1885-4B77-4930-AF94-83DC34F5166C}"/>
          </ac:picMkLst>
        </pc:picChg>
        <pc:picChg chg="add del">
          <ac:chgData name="Muhammad Mansoor" userId="af2c73ac-3ebc-4e9d-96cd-d57ba799b3b4" providerId="ADAL" clId="{629D3578-A028-44E6-B0AD-47CFBBBEF054}" dt="2022-09-24T11:07:47.765" v="373" actId="26606"/>
          <ac:picMkLst>
            <pc:docMk/>
            <pc:sldMk cId="1822482071" sldId="266"/>
            <ac:picMk id="26" creationId="{9F5E1885-4B77-4930-AF94-83DC34F5166C}"/>
          </ac:picMkLst>
        </pc:picChg>
        <pc:picChg chg="add del">
          <ac:chgData name="Muhammad Mansoor" userId="af2c73ac-3ebc-4e9d-96cd-d57ba799b3b4" providerId="ADAL" clId="{629D3578-A028-44E6-B0AD-47CFBBBEF054}" dt="2022-09-24T11:07:50.372" v="375" actId="26606"/>
          <ac:picMkLst>
            <pc:docMk/>
            <pc:sldMk cId="1822482071" sldId="266"/>
            <ac:picMk id="40" creationId="{9F5E1885-4B77-4930-AF94-83DC34F5166C}"/>
          </ac:picMkLst>
        </pc:picChg>
        <pc:picChg chg="add del">
          <ac:chgData name="Muhammad Mansoor" userId="af2c73ac-3ebc-4e9d-96cd-d57ba799b3b4" providerId="ADAL" clId="{629D3578-A028-44E6-B0AD-47CFBBBEF054}" dt="2022-09-24T11:07:52.837" v="379" actId="26606"/>
          <ac:picMkLst>
            <pc:docMk/>
            <pc:sldMk cId="1822482071" sldId="266"/>
            <ac:picMk id="51" creationId="{9F5E1885-4B77-4930-AF94-83DC34F5166C}"/>
          </ac:picMkLst>
        </pc:picChg>
        <pc:picChg chg="add del">
          <ac:chgData name="Muhammad Mansoor" userId="af2c73ac-3ebc-4e9d-96cd-d57ba799b3b4" providerId="ADAL" clId="{629D3578-A028-44E6-B0AD-47CFBBBEF054}" dt="2022-09-24T11:07:57.604" v="381" actId="26606"/>
          <ac:picMkLst>
            <pc:docMk/>
            <pc:sldMk cId="1822482071" sldId="266"/>
            <ac:picMk id="59" creationId="{9F5E1885-4B77-4930-AF94-83DC34F5166C}"/>
          </ac:picMkLst>
        </pc:picChg>
      </pc:sldChg>
      <pc:sldChg chg="addSp delSp modSp new mod setBg">
        <pc:chgData name="Muhammad Mansoor" userId="af2c73ac-3ebc-4e9d-96cd-d57ba799b3b4" providerId="ADAL" clId="{629D3578-A028-44E6-B0AD-47CFBBBEF054}" dt="2022-09-24T11:12:36.309" v="434" actId="1076"/>
        <pc:sldMkLst>
          <pc:docMk/>
          <pc:sldMk cId="2950287980" sldId="267"/>
        </pc:sldMkLst>
        <pc:spChg chg="add del">
          <ac:chgData name="Muhammad Mansoor" userId="af2c73ac-3ebc-4e9d-96cd-d57ba799b3b4" providerId="ADAL" clId="{629D3578-A028-44E6-B0AD-47CFBBBEF054}" dt="2022-09-24T11:11:12.629" v="419" actId="26606"/>
          <ac:spMkLst>
            <pc:docMk/>
            <pc:sldMk cId="2950287980" sldId="267"/>
            <ac:spMk id="7" creationId="{4ED2C424-5870-46BF-B77E-0C113783BCC5}"/>
          </ac:spMkLst>
        </pc:spChg>
        <pc:spChg chg="add del">
          <ac:chgData name="Muhammad Mansoor" userId="af2c73ac-3ebc-4e9d-96cd-d57ba799b3b4" providerId="ADAL" clId="{629D3578-A028-44E6-B0AD-47CFBBBEF054}" dt="2022-09-24T11:11:12.629" v="419" actId="26606"/>
          <ac:spMkLst>
            <pc:docMk/>
            <pc:sldMk cId="2950287980" sldId="267"/>
            <ac:spMk id="9" creationId="{44B75501-2C4C-44D8-A541-FA33D7EF15D5}"/>
          </ac:spMkLst>
        </pc:spChg>
        <pc:spChg chg="add del">
          <ac:chgData name="Muhammad Mansoor" userId="af2c73ac-3ebc-4e9d-96cd-d57ba799b3b4" providerId="ADAL" clId="{629D3578-A028-44E6-B0AD-47CFBBBEF054}" dt="2022-09-24T11:11:13.805" v="421" actId="26606"/>
          <ac:spMkLst>
            <pc:docMk/>
            <pc:sldMk cId="2950287980" sldId="267"/>
            <ac:spMk id="11" creationId="{4ED2C424-5870-46BF-B77E-0C113783BCC5}"/>
          </ac:spMkLst>
        </pc:spChg>
        <pc:spChg chg="add del">
          <ac:chgData name="Muhammad Mansoor" userId="af2c73ac-3ebc-4e9d-96cd-d57ba799b3b4" providerId="ADAL" clId="{629D3578-A028-44E6-B0AD-47CFBBBEF054}" dt="2022-09-24T11:11:13.805" v="421" actId="26606"/>
          <ac:spMkLst>
            <pc:docMk/>
            <pc:sldMk cId="2950287980" sldId="267"/>
            <ac:spMk id="12" creationId="{44B75501-2C4C-44D8-A541-FA33D7EF15D5}"/>
          </ac:spMkLst>
        </pc:spChg>
        <pc:spChg chg="add del">
          <ac:chgData name="Muhammad Mansoor" userId="af2c73ac-3ebc-4e9d-96cd-d57ba799b3b4" providerId="ADAL" clId="{629D3578-A028-44E6-B0AD-47CFBBBEF054}" dt="2022-09-24T11:11:18.748" v="425" actId="26606"/>
          <ac:spMkLst>
            <pc:docMk/>
            <pc:sldMk cId="2950287980" sldId="267"/>
            <ac:spMk id="13" creationId="{7367BE40-CEB0-42C0-A019-83612A9D1BDB}"/>
          </ac:spMkLst>
        </pc:spChg>
        <pc:spChg chg="add del">
          <ac:chgData name="Muhammad Mansoor" userId="af2c73ac-3ebc-4e9d-96cd-d57ba799b3b4" providerId="ADAL" clId="{629D3578-A028-44E6-B0AD-47CFBBBEF054}" dt="2022-09-24T11:11:16.148" v="423" actId="26606"/>
          <ac:spMkLst>
            <pc:docMk/>
            <pc:sldMk cId="2950287980" sldId="267"/>
            <ac:spMk id="14" creationId="{4ED2C424-5870-46BF-B77E-0C113783BCC5}"/>
          </ac:spMkLst>
        </pc:spChg>
        <pc:spChg chg="add del">
          <ac:chgData name="Muhammad Mansoor" userId="af2c73ac-3ebc-4e9d-96cd-d57ba799b3b4" providerId="ADAL" clId="{629D3578-A028-44E6-B0AD-47CFBBBEF054}" dt="2022-09-24T11:11:16.148" v="423" actId="26606"/>
          <ac:spMkLst>
            <pc:docMk/>
            <pc:sldMk cId="2950287980" sldId="267"/>
            <ac:spMk id="15" creationId="{44B75501-2C4C-44D8-A541-FA33D7EF15D5}"/>
          </ac:spMkLst>
        </pc:spChg>
        <pc:spChg chg="add del">
          <ac:chgData name="Muhammad Mansoor" userId="af2c73ac-3ebc-4e9d-96cd-d57ba799b3b4" providerId="ADAL" clId="{629D3578-A028-44E6-B0AD-47CFBBBEF054}" dt="2022-09-24T11:11:18.748" v="425" actId="26606"/>
          <ac:spMkLst>
            <pc:docMk/>
            <pc:sldMk cId="2950287980" sldId="267"/>
            <ac:spMk id="17" creationId="{EDFF68DC-7619-4C0C-B291-0018372D27F1}"/>
          </ac:spMkLst>
        </pc:spChg>
        <pc:spChg chg="add del">
          <ac:chgData name="Muhammad Mansoor" userId="af2c73ac-3ebc-4e9d-96cd-d57ba799b3b4" providerId="ADAL" clId="{629D3578-A028-44E6-B0AD-47CFBBBEF054}" dt="2022-09-24T11:11:18.748" v="425" actId="26606"/>
          <ac:spMkLst>
            <pc:docMk/>
            <pc:sldMk cId="2950287980" sldId="267"/>
            <ac:spMk id="19" creationId="{5003435F-4995-49A0-9B3D-4955D2822A21}"/>
          </ac:spMkLst>
        </pc:spChg>
        <pc:spChg chg="add del">
          <ac:chgData name="Muhammad Mansoor" userId="af2c73ac-3ebc-4e9d-96cd-d57ba799b3b4" providerId="ADAL" clId="{629D3578-A028-44E6-B0AD-47CFBBBEF054}" dt="2022-09-24T11:11:18.748" v="425" actId="26606"/>
          <ac:spMkLst>
            <pc:docMk/>
            <pc:sldMk cId="2950287980" sldId="267"/>
            <ac:spMk id="20" creationId="{12CED8F1-A066-4193-A0C6-FA32AABA2BE0}"/>
          </ac:spMkLst>
        </pc:spChg>
        <pc:spChg chg="add del">
          <ac:chgData name="Muhammad Mansoor" userId="af2c73ac-3ebc-4e9d-96cd-d57ba799b3b4" providerId="ADAL" clId="{629D3578-A028-44E6-B0AD-47CFBBBEF054}" dt="2022-09-24T11:11:18.748" v="425" actId="26606"/>
          <ac:spMkLst>
            <pc:docMk/>
            <pc:sldMk cId="2950287980" sldId="267"/>
            <ac:spMk id="21" creationId="{6FC2AD83-6F23-413C-AD90-9F32AF8275B2}"/>
          </ac:spMkLst>
        </pc:spChg>
        <pc:spChg chg="add del">
          <ac:chgData name="Muhammad Mansoor" userId="af2c73ac-3ebc-4e9d-96cd-d57ba799b3b4" providerId="ADAL" clId="{629D3578-A028-44E6-B0AD-47CFBBBEF054}" dt="2022-09-24T11:11:18.748" v="425" actId="26606"/>
          <ac:spMkLst>
            <pc:docMk/>
            <pc:sldMk cId="2950287980" sldId="267"/>
            <ac:spMk id="22" creationId="{93A1CF79-E584-4525-AB80-C5E826445E2F}"/>
          </ac:spMkLst>
        </pc:spChg>
        <pc:spChg chg="add">
          <ac:chgData name="Muhammad Mansoor" userId="af2c73ac-3ebc-4e9d-96cd-d57ba799b3b4" providerId="ADAL" clId="{629D3578-A028-44E6-B0AD-47CFBBBEF054}" dt="2022-09-24T11:11:18.779" v="426" actId="26606"/>
          <ac:spMkLst>
            <pc:docMk/>
            <pc:sldMk cId="2950287980" sldId="267"/>
            <ac:spMk id="24" creationId="{4ED2C424-5870-46BF-B77E-0C113783BCC5}"/>
          </ac:spMkLst>
        </pc:spChg>
        <pc:spChg chg="add">
          <ac:chgData name="Muhammad Mansoor" userId="af2c73ac-3ebc-4e9d-96cd-d57ba799b3b4" providerId="ADAL" clId="{629D3578-A028-44E6-B0AD-47CFBBBEF054}" dt="2022-09-24T11:11:18.779" v="426" actId="26606"/>
          <ac:spMkLst>
            <pc:docMk/>
            <pc:sldMk cId="2950287980" sldId="267"/>
            <ac:spMk id="25" creationId="{44B75501-2C4C-44D8-A541-FA33D7EF15D5}"/>
          </ac:spMkLst>
        </pc:spChg>
        <pc:graphicFrameChg chg="add mod modGraphic">
          <ac:chgData name="Muhammad Mansoor" userId="af2c73ac-3ebc-4e9d-96cd-d57ba799b3b4" providerId="ADAL" clId="{629D3578-A028-44E6-B0AD-47CFBBBEF054}" dt="2022-09-24T11:12:36.309" v="434" actId="1076"/>
          <ac:graphicFrameMkLst>
            <pc:docMk/>
            <pc:sldMk cId="2950287980" sldId="267"/>
            <ac:graphicFrameMk id="2" creationId="{4E359739-3272-EB3B-6564-8C4584AA7923}"/>
          </ac:graphicFrameMkLst>
        </pc:graphicFrameChg>
        <pc:picChg chg="add del">
          <ac:chgData name="Muhammad Mansoor" userId="af2c73ac-3ebc-4e9d-96cd-d57ba799b3b4" providerId="ADAL" clId="{629D3578-A028-44E6-B0AD-47CFBBBEF054}" dt="2022-09-24T11:11:18.748" v="425" actId="26606"/>
          <ac:picMkLst>
            <pc:docMk/>
            <pc:sldMk cId="2950287980" sldId="267"/>
            <ac:picMk id="18" creationId="{9F5E1885-4B77-4930-AF94-83DC34F5166C}"/>
          </ac:picMkLst>
        </pc:picChg>
      </pc:sldChg>
      <pc:sldChg chg="addSp modSp new mod setBg">
        <pc:chgData name="Muhammad Mansoor" userId="af2c73ac-3ebc-4e9d-96cd-d57ba799b3b4" providerId="ADAL" clId="{629D3578-A028-44E6-B0AD-47CFBBBEF054}" dt="2022-09-24T11:14:33.125" v="445" actId="1076"/>
        <pc:sldMkLst>
          <pc:docMk/>
          <pc:sldMk cId="4205424190" sldId="268"/>
        </pc:sldMkLst>
        <pc:spChg chg="add">
          <ac:chgData name="Muhammad Mansoor" userId="af2c73ac-3ebc-4e9d-96cd-d57ba799b3b4" providerId="ADAL" clId="{629D3578-A028-44E6-B0AD-47CFBBBEF054}" dt="2022-09-24T11:12:47.619" v="437" actId="26606"/>
          <ac:spMkLst>
            <pc:docMk/>
            <pc:sldMk cId="4205424190" sldId="268"/>
            <ac:spMk id="7" creationId="{4ED2C424-5870-46BF-B77E-0C113783BCC5}"/>
          </ac:spMkLst>
        </pc:spChg>
        <pc:spChg chg="add">
          <ac:chgData name="Muhammad Mansoor" userId="af2c73ac-3ebc-4e9d-96cd-d57ba799b3b4" providerId="ADAL" clId="{629D3578-A028-44E6-B0AD-47CFBBBEF054}" dt="2022-09-24T11:12:47.619" v="437" actId="26606"/>
          <ac:spMkLst>
            <pc:docMk/>
            <pc:sldMk cId="4205424190" sldId="268"/>
            <ac:spMk id="9" creationId="{44B75501-2C4C-44D8-A541-FA33D7EF15D5}"/>
          </ac:spMkLst>
        </pc:spChg>
        <pc:graphicFrameChg chg="add mod modGraphic">
          <ac:chgData name="Muhammad Mansoor" userId="af2c73ac-3ebc-4e9d-96cd-d57ba799b3b4" providerId="ADAL" clId="{629D3578-A028-44E6-B0AD-47CFBBBEF054}" dt="2022-09-24T11:14:33.125" v="445" actId="1076"/>
          <ac:graphicFrameMkLst>
            <pc:docMk/>
            <pc:sldMk cId="4205424190" sldId="268"/>
            <ac:graphicFrameMk id="2" creationId="{86DA1BA3-508C-4718-91CE-5D501D4A2274}"/>
          </ac:graphicFrameMkLst>
        </pc:graphicFrameChg>
      </pc:sldChg>
      <pc:sldChg chg="addSp delSp modSp new mod setBg">
        <pc:chgData name="Muhammad Mansoor" userId="af2c73ac-3ebc-4e9d-96cd-d57ba799b3b4" providerId="ADAL" clId="{629D3578-A028-44E6-B0AD-47CFBBBEF054}" dt="2022-09-24T11:16:45.539" v="468" actId="14734"/>
        <pc:sldMkLst>
          <pc:docMk/>
          <pc:sldMk cId="12526710" sldId="269"/>
        </pc:sldMkLst>
        <pc:spChg chg="add del">
          <ac:chgData name="Muhammad Mansoor" userId="af2c73ac-3ebc-4e9d-96cd-d57ba799b3b4" providerId="ADAL" clId="{629D3578-A028-44E6-B0AD-47CFBBBEF054}" dt="2022-09-24T11:15:13.533" v="451" actId="26606"/>
          <ac:spMkLst>
            <pc:docMk/>
            <pc:sldMk cId="12526710" sldId="269"/>
            <ac:spMk id="8" creationId="{4ED2C424-5870-46BF-B77E-0C113783BCC5}"/>
          </ac:spMkLst>
        </pc:spChg>
        <pc:spChg chg="add del">
          <ac:chgData name="Muhammad Mansoor" userId="af2c73ac-3ebc-4e9d-96cd-d57ba799b3b4" providerId="ADAL" clId="{629D3578-A028-44E6-B0AD-47CFBBBEF054}" dt="2022-09-24T11:15:13.533" v="451" actId="26606"/>
          <ac:spMkLst>
            <pc:docMk/>
            <pc:sldMk cId="12526710" sldId="269"/>
            <ac:spMk id="10" creationId="{44B75501-2C4C-44D8-A541-FA33D7EF15D5}"/>
          </ac:spMkLst>
        </pc:spChg>
        <pc:spChg chg="add del">
          <ac:chgData name="Muhammad Mansoor" userId="af2c73ac-3ebc-4e9d-96cd-d57ba799b3b4" providerId="ADAL" clId="{629D3578-A028-44E6-B0AD-47CFBBBEF054}" dt="2022-09-24T11:16:32.272" v="465" actId="26606"/>
          <ac:spMkLst>
            <pc:docMk/>
            <pc:sldMk cId="12526710" sldId="269"/>
            <ac:spMk id="12" creationId="{4ED2C424-5870-46BF-B77E-0C113783BCC5}"/>
          </ac:spMkLst>
        </pc:spChg>
        <pc:spChg chg="add del">
          <ac:chgData name="Muhammad Mansoor" userId="af2c73ac-3ebc-4e9d-96cd-d57ba799b3b4" providerId="ADAL" clId="{629D3578-A028-44E6-B0AD-47CFBBBEF054}" dt="2022-09-24T11:16:32.272" v="465" actId="26606"/>
          <ac:spMkLst>
            <pc:docMk/>
            <pc:sldMk cId="12526710" sldId="269"/>
            <ac:spMk id="13" creationId="{44B75501-2C4C-44D8-A541-FA33D7EF15D5}"/>
          </ac:spMkLst>
        </pc:spChg>
        <pc:spChg chg="add del">
          <ac:chgData name="Muhammad Mansoor" userId="af2c73ac-3ebc-4e9d-96cd-d57ba799b3b4" providerId="ADAL" clId="{629D3578-A028-44E6-B0AD-47CFBBBEF054}" dt="2022-09-24T11:16:32.132" v="464" actId="26606"/>
          <ac:spMkLst>
            <pc:docMk/>
            <pc:sldMk cId="12526710" sldId="269"/>
            <ac:spMk id="18" creationId="{4ED2C424-5870-46BF-B77E-0C113783BCC5}"/>
          </ac:spMkLst>
        </pc:spChg>
        <pc:spChg chg="add del">
          <ac:chgData name="Muhammad Mansoor" userId="af2c73ac-3ebc-4e9d-96cd-d57ba799b3b4" providerId="ADAL" clId="{629D3578-A028-44E6-B0AD-47CFBBBEF054}" dt="2022-09-24T11:16:32.132" v="464" actId="26606"/>
          <ac:spMkLst>
            <pc:docMk/>
            <pc:sldMk cId="12526710" sldId="269"/>
            <ac:spMk id="20" creationId="{44B75501-2C4C-44D8-A541-FA33D7EF15D5}"/>
          </ac:spMkLst>
        </pc:spChg>
        <pc:spChg chg="add">
          <ac:chgData name="Muhammad Mansoor" userId="af2c73ac-3ebc-4e9d-96cd-d57ba799b3b4" providerId="ADAL" clId="{629D3578-A028-44E6-B0AD-47CFBBBEF054}" dt="2022-09-24T11:16:32.272" v="465" actId="26606"/>
          <ac:spMkLst>
            <pc:docMk/>
            <pc:sldMk cId="12526710" sldId="269"/>
            <ac:spMk id="22" creationId="{6FC2AD83-6F23-413C-AD90-9F32AF8275B2}"/>
          </ac:spMkLst>
        </pc:spChg>
        <pc:spChg chg="add">
          <ac:chgData name="Muhammad Mansoor" userId="af2c73ac-3ebc-4e9d-96cd-d57ba799b3b4" providerId="ADAL" clId="{629D3578-A028-44E6-B0AD-47CFBBBEF054}" dt="2022-09-24T11:16:32.272" v="465" actId="26606"/>
          <ac:spMkLst>
            <pc:docMk/>
            <pc:sldMk cId="12526710" sldId="269"/>
            <ac:spMk id="24" creationId="{7367BE40-CEB0-42C0-A019-83612A9D1BDB}"/>
          </ac:spMkLst>
        </pc:spChg>
        <pc:spChg chg="add">
          <ac:chgData name="Muhammad Mansoor" userId="af2c73ac-3ebc-4e9d-96cd-d57ba799b3b4" providerId="ADAL" clId="{629D3578-A028-44E6-B0AD-47CFBBBEF054}" dt="2022-09-24T11:16:32.272" v="465" actId="26606"/>
          <ac:spMkLst>
            <pc:docMk/>
            <pc:sldMk cId="12526710" sldId="269"/>
            <ac:spMk id="25" creationId="{12CED8F1-A066-4193-A0C6-FA32AABA2BE0}"/>
          </ac:spMkLst>
        </pc:spChg>
        <pc:spChg chg="add">
          <ac:chgData name="Muhammad Mansoor" userId="af2c73ac-3ebc-4e9d-96cd-d57ba799b3b4" providerId="ADAL" clId="{629D3578-A028-44E6-B0AD-47CFBBBEF054}" dt="2022-09-24T11:16:32.272" v="465" actId="26606"/>
          <ac:spMkLst>
            <pc:docMk/>
            <pc:sldMk cId="12526710" sldId="269"/>
            <ac:spMk id="26" creationId="{93A1CF79-E584-4525-AB80-C5E826445E2F}"/>
          </ac:spMkLst>
        </pc:spChg>
        <pc:spChg chg="add">
          <ac:chgData name="Muhammad Mansoor" userId="af2c73ac-3ebc-4e9d-96cd-d57ba799b3b4" providerId="ADAL" clId="{629D3578-A028-44E6-B0AD-47CFBBBEF054}" dt="2022-09-24T11:16:32.272" v="465" actId="26606"/>
          <ac:spMkLst>
            <pc:docMk/>
            <pc:sldMk cId="12526710" sldId="269"/>
            <ac:spMk id="28" creationId="{EDFF68DC-7619-4C0C-B291-0018372D27F1}"/>
          </ac:spMkLst>
        </pc:spChg>
        <pc:spChg chg="add">
          <ac:chgData name="Muhammad Mansoor" userId="af2c73ac-3ebc-4e9d-96cd-d57ba799b3b4" providerId="ADAL" clId="{629D3578-A028-44E6-B0AD-47CFBBBEF054}" dt="2022-09-24T11:16:32.272" v="465" actId="26606"/>
          <ac:spMkLst>
            <pc:docMk/>
            <pc:sldMk cId="12526710" sldId="269"/>
            <ac:spMk id="30" creationId="{5003435F-4995-49A0-9B3D-4955D2822A21}"/>
          </ac:spMkLst>
        </pc:spChg>
        <pc:graphicFrameChg chg="add del mod">
          <ac:chgData name="Muhammad Mansoor" userId="af2c73ac-3ebc-4e9d-96cd-d57ba799b3b4" providerId="ADAL" clId="{629D3578-A028-44E6-B0AD-47CFBBBEF054}" dt="2022-09-24T11:14:58.953" v="448"/>
          <ac:graphicFrameMkLst>
            <pc:docMk/>
            <pc:sldMk cId="12526710" sldId="269"/>
            <ac:graphicFrameMk id="2" creationId="{080B904C-0800-D548-9E3A-8C2FFB485392}"/>
          </ac:graphicFrameMkLst>
        </pc:graphicFrameChg>
        <pc:graphicFrameChg chg="add del mod modGraphic">
          <ac:chgData name="Muhammad Mansoor" userId="af2c73ac-3ebc-4e9d-96cd-d57ba799b3b4" providerId="ADAL" clId="{629D3578-A028-44E6-B0AD-47CFBBBEF054}" dt="2022-09-24T11:16:45.539" v="468" actId="14734"/>
          <ac:graphicFrameMkLst>
            <pc:docMk/>
            <pc:sldMk cId="12526710" sldId="269"/>
            <ac:graphicFrameMk id="3" creationId="{501619DB-F523-4BDA-4973-FD24808C9DA7}"/>
          </ac:graphicFrameMkLst>
        </pc:graphicFrameChg>
        <pc:picChg chg="add">
          <ac:chgData name="Muhammad Mansoor" userId="af2c73ac-3ebc-4e9d-96cd-d57ba799b3b4" providerId="ADAL" clId="{629D3578-A028-44E6-B0AD-47CFBBBEF054}" dt="2022-09-24T11:16:32.272" v="465" actId="26606"/>
          <ac:picMkLst>
            <pc:docMk/>
            <pc:sldMk cId="12526710" sldId="269"/>
            <ac:picMk id="23" creationId="{9F5E1885-4B77-4930-AF94-83DC34F5166C}"/>
          </ac:picMkLst>
        </pc:picChg>
      </pc:sldChg>
      <pc:sldChg chg="addSp delSp modSp new mod setBg">
        <pc:chgData name="Muhammad Mansoor" userId="af2c73ac-3ebc-4e9d-96cd-d57ba799b3b4" providerId="ADAL" clId="{629D3578-A028-44E6-B0AD-47CFBBBEF054}" dt="2022-09-24T11:21:50.286" v="550" actId="113"/>
        <pc:sldMkLst>
          <pc:docMk/>
          <pc:sldMk cId="3195789340" sldId="270"/>
        </pc:sldMkLst>
        <pc:spChg chg="mod">
          <ac:chgData name="Muhammad Mansoor" userId="af2c73ac-3ebc-4e9d-96cd-d57ba799b3b4" providerId="ADAL" clId="{629D3578-A028-44E6-B0AD-47CFBBBEF054}" dt="2022-09-24T11:20:50.376" v="524" actId="255"/>
          <ac:spMkLst>
            <pc:docMk/>
            <pc:sldMk cId="3195789340" sldId="270"/>
            <ac:spMk id="2" creationId="{102DBD1C-1F3A-DD64-C45D-CE75CA72AA8A}"/>
          </ac:spMkLst>
        </pc:spChg>
        <pc:spChg chg="del mod">
          <ac:chgData name="Muhammad Mansoor" userId="af2c73ac-3ebc-4e9d-96cd-d57ba799b3b4" providerId="ADAL" clId="{629D3578-A028-44E6-B0AD-47CFBBBEF054}" dt="2022-09-24T11:19:07.673" v="508" actId="931"/>
          <ac:spMkLst>
            <pc:docMk/>
            <pc:sldMk cId="3195789340" sldId="270"/>
            <ac:spMk id="3" creationId="{3A280587-FF65-829F-F36E-69D73F19525B}"/>
          </ac:spMkLst>
        </pc:spChg>
        <pc:spChg chg="add mod">
          <ac:chgData name="Muhammad Mansoor" userId="af2c73ac-3ebc-4e9d-96cd-d57ba799b3b4" providerId="ADAL" clId="{629D3578-A028-44E6-B0AD-47CFBBBEF054}" dt="2022-09-24T11:21:50.286" v="550" actId="113"/>
          <ac:spMkLst>
            <pc:docMk/>
            <pc:sldMk cId="3195789340" sldId="270"/>
            <ac:spMk id="6" creationId="{9AF3CAFE-7CAD-3700-5E9C-95DA34FCDF64}"/>
          </ac:spMkLst>
        </pc:spChg>
        <pc:spChg chg="add del">
          <ac:chgData name="Muhammad Mansoor" userId="af2c73ac-3ebc-4e9d-96cd-d57ba799b3b4" providerId="ADAL" clId="{629D3578-A028-44E6-B0AD-47CFBBBEF054}" dt="2022-09-24T11:19:45.113" v="512" actId="26606"/>
          <ac:spMkLst>
            <pc:docMk/>
            <pc:sldMk cId="3195789340" sldId="270"/>
            <ac:spMk id="9" creationId="{409B6D27-86F4-6EEF-CCA3-08F1FBD09F62}"/>
          </ac:spMkLst>
        </pc:spChg>
        <pc:spChg chg="add del">
          <ac:chgData name="Muhammad Mansoor" userId="af2c73ac-3ebc-4e9d-96cd-d57ba799b3b4" providerId="ADAL" clId="{629D3578-A028-44E6-B0AD-47CFBBBEF054}" dt="2022-09-24T11:19:45.113" v="512" actId="26606"/>
          <ac:spMkLst>
            <pc:docMk/>
            <pc:sldMk cId="3195789340" sldId="270"/>
            <ac:spMk id="12" creationId="{B02291D6-46F3-49BE-B424-E2C74A2BA28B}"/>
          </ac:spMkLst>
        </pc:spChg>
        <pc:spChg chg="add del">
          <ac:chgData name="Muhammad Mansoor" userId="af2c73ac-3ebc-4e9d-96cd-d57ba799b3b4" providerId="ADAL" clId="{629D3578-A028-44E6-B0AD-47CFBBBEF054}" dt="2022-09-24T11:19:48.958" v="514" actId="26606"/>
          <ac:spMkLst>
            <pc:docMk/>
            <pc:sldMk cId="3195789340" sldId="270"/>
            <ac:spMk id="14" creationId="{67AB86AF-A175-42C9-8DBA-236F5945AD57}"/>
          </ac:spMkLst>
        </pc:spChg>
        <pc:spChg chg="add del">
          <ac:chgData name="Muhammad Mansoor" userId="af2c73ac-3ebc-4e9d-96cd-d57ba799b3b4" providerId="ADAL" clId="{629D3578-A028-44E6-B0AD-47CFBBBEF054}" dt="2022-09-24T11:19:48.958" v="514" actId="26606"/>
          <ac:spMkLst>
            <pc:docMk/>
            <pc:sldMk cId="3195789340" sldId="270"/>
            <ac:spMk id="15" creationId="{5EF97233-7CDB-4FD4-811B-61312619D5DC}"/>
          </ac:spMkLst>
        </pc:spChg>
        <pc:spChg chg="add del">
          <ac:chgData name="Muhammad Mansoor" userId="af2c73ac-3ebc-4e9d-96cd-d57ba799b3b4" providerId="ADAL" clId="{629D3578-A028-44E6-B0AD-47CFBBBEF054}" dt="2022-09-24T11:19:48.958" v="514" actId="26606"/>
          <ac:spMkLst>
            <pc:docMk/>
            <pc:sldMk cId="3195789340" sldId="270"/>
            <ac:spMk id="16" creationId="{23475548-9413-4CE3-949D-A4EE4CD0468C}"/>
          </ac:spMkLst>
        </pc:spChg>
        <pc:spChg chg="add del">
          <ac:chgData name="Muhammad Mansoor" userId="af2c73ac-3ebc-4e9d-96cd-d57ba799b3b4" providerId="ADAL" clId="{629D3578-A028-44E6-B0AD-47CFBBBEF054}" dt="2022-09-24T11:19:48.958" v="514" actId="26606"/>
          <ac:spMkLst>
            <pc:docMk/>
            <pc:sldMk cId="3195789340" sldId="270"/>
            <ac:spMk id="18" creationId="{A3F0B377-147D-4F91-9886-741D879AE3DE}"/>
          </ac:spMkLst>
        </pc:spChg>
        <pc:spChg chg="add del">
          <ac:chgData name="Muhammad Mansoor" userId="af2c73ac-3ebc-4e9d-96cd-d57ba799b3b4" providerId="ADAL" clId="{629D3578-A028-44E6-B0AD-47CFBBBEF054}" dt="2022-09-24T11:19:48.958" v="514" actId="26606"/>
          <ac:spMkLst>
            <pc:docMk/>
            <pc:sldMk cId="3195789340" sldId="270"/>
            <ac:spMk id="20" creationId="{6EDCE5C8-BF06-4560-947E-C278071241B7}"/>
          </ac:spMkLst>
        </pc:spChg>
        <pc:spChg chg="add del">
          <ac:chgData name="Muhammad Mansoor" userId="af2c73ac-3ebc-4e9d-96cd-d57ba799b3b4" providerId="ADAL" clId="{629D3578-A028-44E6-B0AD-47CFBBBEF054}" dt="2022-09-24T11:19:48.958" v="514" actId="26606"/>
          <ac:spMkLst>
            <pc:docMk/>
            <pc:sldMk cId="3195789340" sldId="270"/>
            <ac:spMk id="24" creationId="{EF177991-0C3B-4122-AB91-00BA089B5A45}"/>
          </ac:spMkLst>
        </pc:spChg>
        <pc:spChg chg="add del">
          <ac:chgData name="Muhammad Mansoor" userId="af2c73ac-3ebc-4e9d-96cd-d57ba799b3b4" providerId="ADAL" clId="{629D3578-A028-44E6-B0AD-47CFBBBEF054}" dt="2022-09-24T11:19:48.958" v="514" actId="26606"/>
          <ac:spMkLst>
            <pc:docMk/>
            <pc:sldMk cId="3195789340" sldId="270"/>
            <ac:spMk id="26" creationId="{628835F9-198F-4A96-BF64-262FAD1E5AA5}"/>
          </ac:spMkLst>
        </pc:spChg>
        <pc:spChg chg="add del">
          <ac:chgData name="Muhammad Mansoor" userId="af2c73ac-3ebc-4e9d-96cd-d57ba799b3b4" providerId="ADAL" clId="{629D3578-A028-44E6-B0AD-47CFBBBEF054}" dt="2022-09-24T11:19:48.958" v="514" actId="26606"/>
          <ac:spMkLst>
            <pc:docMk/>
            <pc:sldMk cId="3195789340" sldId="270"/>
            <ac:spMk id="28" creationId="{0B48F305-14E4-4907-9C20-EAA8E95D3366}"/>
          </ac:spMkLst>
        </pc:spChg>
        <pc:spChg chg="add del">
          <ac:chgData name="Muhammad Mansoor" userId="af2c73ac-3ebc-4e9d-96cd-d57ba799b3b4" providerId="ADAL" clId="{629D3578-A028-44E6-B0AD-47CFBBBEF054}" dt="2022-09-24T11:19:48.958" v="514" actId="26606"/>
          <ac:spMkLst>
            <pc:docMk/>
            <pc:sldMk cId="3195789340" sldId="270"/>
            <ac:spMk id="30" creationId="{60465D16-3079-43DA-B7E7-598690743D71}"/>
          </ac:spMkLst>
        </pc:spChg>
        <pc:spChg chg="add del">
          <ac:chgData name="Muhammad Mansoor" userId="af2c73ac-3ebc-4e9d-96cd-d57ba799b3b4" providerId="ADAL" clId="{629D3578-A028-44E6-B0AD-47CFBBBEF054}" dt="2022-09-24T11:19:48.958" v="514" actId="26606"/>
          <ac:spMkLst>
            <pc:docMk/>
            <pc:sldMk cId="3195789340" sldId="270"/>
            <ac:spMk id="32" creationId="{50BD2166-8817-4385-9D91-5F543992A77A}"/>
          </ac:spMkLst>
        </pc:spChg>
        <pc:picChg chg="add mod">
          <ac:chgData name="Muhammad Mansoor" userId="af2c73ac-3ebc-4e9d-96cd-d57ba799b3b4" providerId="ADAL" clId="{629D3578-A028-44E6-B0AD-47CFBBBEF054}" dt="2022-09-24T11:21:04.488" v="527" actId="14100"/>
          <ac:picMkLst>
            <pc:docMk/>
            <pc:sldMk cId="3195789340" sldId="270"/>
            <ac:picMk id="5" creationId="{88979E8A-E126-55E6-283F-19D1499F446D}"/>
          </ac:picMkLst>
        </pc:picChg>
        <pc:picChg chg="add del">
          <ac:chgData name="Muhammad Mansoor" userId="af2c73ac-3ebc-4e9d-96cd-d57ba799b3b4" providerId="ADAL" clId="{629D3578-A028-44E6-B0AD-47CFBBBEF054}" dt="2022-09-24T11:19:48.958" v="514" actId="26606"/>
          <ac:picMkLst>
            <pc:docMk/>
            <pc:sldMk cId="3195789340" sldId="270"/>
            <ac:picMk id="10" creationId="{06FBDB6D-C867-4B7E-98CA-AAB660F0C6C9}"/>
          </ac:picMkLst>
        </pc:picChg>
        <pc:picChg chg="add del">
          <ac:chgData name="Muhammad Mansoor" userId="af2c73ac-3ebc-4e9d-96cd-d57ba799b3b4" providerId="ADAL" clId="{629D3578-A028-44E6-B0AD-47CFBBBEF054}" dt="2022-09-24T11:19:48.958" v="514" actId="26606"/>
          <ac:picMkLst>
            <pc:docMk/>
            <pc:sldMk cId="3195789340" sldId="270"/>
            <ac:picMk id="22" creationId="{375378EE-FE3D-4551-A94E-776CFE4D1FBA}"/>
          </ac:picMkLst>
        </pc:picChg>
      </pc:sldChg>
      <pc:sldChg chg="new del">
        <pc:chgData name="Muhammad Mansoor" userId="af2c73ac-3ebc-4e9d-96cd-d57ba799b3b4" providerId="ADAL" clId="{629D3578-A028-44E6-B0AD-47CFBBBEF054}" dt="2022-09-24T11:24:41.491" v="552" actId="47"/>
        <pc:sldMkLst>
          <pc:docMk/>
          <pc:sldMk cId="90269567" sldId="271"/>
        </pc:sldMkLst>
      </pc:sldChg>
      <pc:sldChg chg="modSp new mod ord">
        <pc:chgData name="Muhammad Mansoor" userId="af2c73ac-3ebc-4e9d-96cd-d57ba799b3b4" providerId="ADAL" clId="{629D3578-A028-44E6-B0AD-47CFBBBEF054}" dt="2022-09-24T11:55:04.566" v="1531" actId="1076"/>
        <pc:sldMkLst>
          <pc:docMk/>
          <pc:sldMk cId="3151716330" sldId="271"/>
        </pc:sldMkLst>
        <pc:spChg chg="mod">
          <ac:chgData name="Muhammad Mansoor" userId="af2c73ac-3ebc-4e9d-96cd-d57ba799b3b4" providerId="ADAL" clId="{629D3578-A028-44E6-B0AD-47CFBBBEF054}" dt="2022-09-24T11:37:06.272" v="1206" actId="20577"/>
          <ac:spMkLst>
            <pc:docMk/>
            <pc:sldMk cId="3151716330" sldId="271"/>
            <ac:spMk id="2" creationId="{594CADEF-B72A-7FCD-1D5C-E59430399B67}"/>
          </ac:spMkLst>
        </pc:spChg>
        <pc:spChg chg="mod">
          <ac:chgData name="Muhammad Mansoor" userId="af2c73ac-3ebc-4e9d-96cd-d57ba799b3b4" providerId="ADAL" clId="{629D3578-A028-44E6-B0AD-47CFBBBEF054}" dt="2022-09-24T11:55:04.566" v="1531" actId="1076"/>
          <ac:spMkLst>
            <pc:docMk/>
            <pc:sldMk cId="3151716330" sldId="271"/>
            <ac:spMk id="3" creationId="{78DBE144-99AA-A69D-6B67-D89EB39DB2C4}"/>
          </ac:spMkLst>
        </pc:spChg>
      </pc:sldChg>
      <pc:sldChg chg="addSp delSp modSp new mod">
        <pc:chgData name="Muhammad Mansoor" userId="af2c73ac-3ebc-4e9d-96cd-d57ba799b3b4" providerId="ADAL" clId="{629D3578-A028-44E6-B0AD-47CFBBBEF054}" dt="2022-09-24T11:54:27.145" v="1527" actId="113"/>
        <pc:sldMkLst>
          <pc:docMk/>
          <pc:sldMk cId="23734752" sldId="272"/>
        </pc:sldMkLst>
        <pc:spChg chg="mod">
          <ac:chgData name="Muhammad Mansoor" userId="af2c73ac-3ebc-4e9d-96cd-d57ba799b3b4" providerId="ADAL" clId="{629D3578-A028-44E6-B0AD-47CFBBBEF054}" dt="2022-09-24T11:54:27.145" v="1527" actId="113"/>
          <ac:spMkLst>
            <pc:docMk/>
            <pc:sldMk cId="23734752" sldId="272"/>
            <ac:spMk id="2" creationId="{28471122-FD7B-EDCB-B2C0-413B0019F9D5}"/>
          </ac:spMkLst>
        </pc:spChg>
        <pc:spChg chg="add del mod">
          <ac:chgData name="Muhammad Mansoor" userId="af2c73ac-3ebc-4e9d-96cd-d57ba799b3b4" providerId="ADAL" clId="{629D3578-A028-44E6-B0AD-47CFBBBEF054}" dt="2022-09-24T11:30:26.787" v="763" actId="14100"/>
          <ac:spMkLst>
            <pc:docMk/>
            <pc:sldMk cId="23734752" sldId="272"/>
            <ac:spMk id="3" creationId="{B6859530-B88A-E91F-F8C1-CED29FF4B042}"/>
          </ac:spMkLst>
        </pc:spChg>
        <pc:picChg chg="add del mod ord">
          <ac:chgData name="Muhammad Mansoor" userId="af2c73ac-3ebc-4e9d-96cd-d57ba799b3b4" providerId="ADAL" clId="{629D3578-A028-44E6-B0AD-47CFBBBEF054}" dt="2022-09-24T11:29:20.958" v="749" actId="22"/>
          <ac:picMkLst>
            <pc:docMk/>
            <pc:sldMk cId="23734752" sldId="272"/>
            <ac:picMk id="5" creationId="{365D0E5F-C8FE-5AC2-E886-216CBF4F26EB}"/>
          </ac:picMkLst>
        </pc:picChg>
      </pc:sldChg>
      <pc:sldChg chg="addSp delSp modSp new mod">
        <pc:chgData name="Muhammad Mansoor" userId="af2c73ac-3ebc-4e9d-96cd-d57ba799b3b4" providerId="ADAL" clId="{629D3578-A028-44E6-B0AD-47CFBBBEF054}" dt="2022-09-24T11:54:42.526" v="1529" actId="1076"/>
        <pc:sldMkLst>
          <pc:docMk/>
          <pc:sldMk cId="4085727450" sldId="273"/>
        </pc:sldMkLst>
        <pc:spChg chg="mod">
          <ac:chgData name="Muhammad Mansoor" userId="af2c73ac-3ebc-4e9d-96cd-d57ba799b3b4" providerId="ADAL" clId="{629D3578-A028-44E6-B0AD-47CFBBBEF054}" dt="2022-09-24T11:54:42.526" v="1529" actId="1076"/>
          <ac:spMkLst>
            <pc:docMk/>
            <pc:sldMk cId="4085727450" sldId="273"/>
            <ac:spMk id="2" creationId="{05EE5072-DDF2-CE04-DD17-9107153CA9DA}"/>
          </ac:spMkLst>
        </pc:spChg>
        <pc:spChg chg="del">
          <ac:chgData name="Muhammad Mansoor" userId="af2c73ac-3ebc-4e9d-96cd-d57ba799b3b4" providerId="ADAL" clId="{629D3578-A028-44E6-B0AD-47CFBBBEF054}" dt="2022-09-24T11:31:42.080" v="779"/>
          <ac:spMkLst>
            <pc:docMk/>
            <pc:sldMk cId="4085727450" sldId="273"/>
            <ac:spMk id="3" creationId="{E71FBF1C-B7DA-0CF2-B097-602F531FE1C5}"/>
          </ac:spMkLst>
        </pc:spChg>
        <pc:spChg chg="add">
          <ac:chgData name="Muhammad Mansoor" userId="af2c73ac-3ebc-4e9d-96cd-d57ba799b3b4" providerId="ADAL" clId="{629D3578-A028-44E6-B0AD-47CFBBBEF054}" dt="2022-09-24T11:31:42.080" v="779"/>
          <ac:spMkLst>
            <pc:docMk/>
            <pc:sldMk cId="4085727450" sldId="273"/>
            <ac:spMk id="5" creationId="{9AAE0AED-9B26-7D5E-9B05-616670512FC8}"/>
          </ac:spMkLst>
        </pc:spChg>
        <pc:graphicFrameChg chg="add mod modGraphic">
          <ac:chgData name="Muhammad Mansoor" userId="af2c73ac-3ebc-4e9d-96cd-d57ba799b3b4" providerId="ADAL" clId="{629D3578-A028-44E6-B0AD-47CFBBBEF054}" dt="2022-09-24T11:36:26.758" v="1200" actId="120"/>
          <ac:graphicFrameMkLst>
            <pc:docMk/>
            <pc:sldMk cId="4085727450" sldId="273"/>
            <ac:graphicFrameMk id="4" creationId="{6D8D0A51-37E6-9DC5-4F4A-9B9E43AA20AF}"/>
          </ac:graphicFrameMkLst>
        </pc:graphicFrameChg>
      </pc:sldChg>
      <pc:sldChg chg="modSp new mod">
        <pc:chgData name="Muhammad Mansoor" userId="af2c73ac-3ebc-4e9d-96cd-d57ba799b3b4" providerId="ADAL" clId="{629D3578-A028-44E6-B0AD-47CFBBBEF054}" dt="2022-09-24T11:40:31.420" v="1254" actId="20577"/>
        <pc:sldMkLst>
          <pc:docMk/>
          <pc:sldMk cId="578652649" sldId="274"/>
        </pc:sldMkLst>
        <pc:spChg chg="mod">
          <ac:chgData name="Muhammad Mansoor" userId="af2c73ac-3ebc-4e9d-96cd-d57ba799b3b4" providerId="ADAL" clId="{629D3578-A028-44E6-B0AD-47CFBBBEF054}" dt="2022-09-24T11:40:09.149" v="1249" actId="20577"/>
          <ac:spMkLst>
            <pc:docMk/>
            <pc:sldMk cId="578652649" sldId="274"/>
            <ac:spMk id="2" creationId="{0E06A249-A161-6785-D5A0-1FD7F71CC859}"/>
          </ac:spMkLst>
        </pc:spChg>
        <pc:spChg chg="mod">
          <ac:chgData name="Muhammad Mansoor" userId="af2c73ac-3ebc-4e9d-96cd-d57ba799b3b4" providerId="ADAL" clId="{629D3578-A028-44E6-B0AD-47CFBBBEF054}" dt="2022-09-24T11:40:31.420" v="1254" actId="20577"/>
          <ac:spMkLst>
            <pc:docMk/>
            <pc:sldMk cId="578652649" sldId="274"/>
            <ac:spMk id="3" creationId="{40E3B0F6-0DBB-2B7F-DD72-D31637B2D9D0}"/>
          </ac:spMkLst>
        </pc:spChg>
      </pc:sldChg>
      <pc:sldChg chg="modSp new mod">
        <pc:chgData name="Muhammad Mansoor" userId="af2c73ac-3ebc-4e9d-96cd-d57ba799b3b4" providerId="ADAL" clId="{629D3578-A028-44E6-B0AD-47CFBBBEF054}" dt="2022-09-24T11:42:14.599" v="1293" actId="255"/>
        <pc:sldMkLst>
          <pc:docMk/>
          <pc:sldMk cId="2475678356" sldId="275"/>
        </pc:sldMkLst>
        <pc:spChg chg="mod">
          <ac:chgData name="Muhammad Mansoor" userId="af2c73ac-3ebc-4e9d-96cd-d57ba799b3b4" providerId="ADAL" clId="{629D3578-A028-44E6-B0AD-47CFBBBEF054}" dt="2022-09-24T11:42:03.133" v="1291" actId="113"/>
          <ac:spMkLst>
            <pc:docMk/>
            <pc:sldMk cId="2475678356" sldId="275"/>
            <ac:spMk id="2" creationId="{9D96C2EC-3D7E-0FBE-F716-78203007E759}"/>
          </ac:spMkLst>
        </pc:spChg>
        <pc:spChg chg="mod">
          <ac:chgData name="Muhammad Mansoor" userId="af2c73ac-3ebc-4e9d-96cd-d57ba799b3b4" providerId="ADAL" clId="{629D3578-A028-44E6-B0AD-47CFBBBEF054}" dt="2022-09-24T11:42:14.599" v="1293" actId="255"/>
          <ac:spMkLst>
            <pc:docMk/>
            <pc:sldMk cId="2475678356" sldId="275"/>
            <ac:spMk id="3" creationId="{FEFF149D-9657-947B-E6F9-4B31113EA199}"/>
          </ac:spMkLst>
        </pc:spChg>
      </pc:sldChg>
      <pc:sldChg chg="modSp new mod">
        <pc:chgData name="Muhammad Mansoor" userId="af2c73ac-3ebc-4e9d-96cd-d57ba799b3b4" providerId="ADAL" clId="{629D3578-A028-44E6-B0AD-47CFBBBEF054}" dt="2022-09-24T11:43:31.999" v="1320" actId="20577"/>
        <pc:sldMkLst>
          <pc:docMk/>
          <pc:sldMk cId="2699219528" sldId="276"/>
        </pc:sldMkLst>
        <pc:spChg chg="mod">
          <ac:chgData name="Muhammad Mansoor" userId="af2c73ac-3ebc-4e9d-96cd-d57ba799b3b4" providerId="ADAL" clId="{629D3578-A028-44E6-B0AD-47CFBBBEF054}" dt="2022-09-24T11:43:31.999" v="1320" actId="20577"/>
          <ac:spMkLst>
            <pc:docMk/>
            <pc:sldMk cId="2699219528" sldId="276"/>
            <ac:spMk id="2" creationId="{B21F824B-D6ED-8642-82C0-A1DBAB34CBA7}"/>
          </ac:spMkLst>
        </pc:spChg>
        <pc:spChg chg="mod">
          <ac:chgData name="Muhammad Mansoor" userId="af2c73ac-3ebc-4e9d-96cd-d57ba799b3b4" providerId="ADAL" clId="{629D3578-A028-44E6-B0AD-47CFBBBEF054}" dt="2022-09-24T11:43:12.598" v="1316" actId="255"/>
          <ac:spMkLst>
            <pc:docMk/>
            <pc:sldMk cId="2699219528" sldId="276"/>
            <ac:spMk id="3" creationId="{0B08495D-BF5F-0213-F441-639039573269}"/>
          </ac:spMkLst>
        </pc:spChg>
      </pc:sldChg>
      <pc:sldChg chg="modSp new mod">
        <pc:chgData name="Muhammad Mansoor" userId="af2c73ac-3ebc-4e9d-96cd-d57ba799b3b4" providerId="ADAL" clId="{629D3578-A028-44E6-B0AD-47CFBBBEF054}" dt="2022-09-24T11:46:50.335" v="1377" actId="12"/>
        <pc:sldMkLst>
          <pc:docMk/>
          <pc:sldMk cId="3574557680" sldId="277"/>
        </pc:sldMkLst>
        <pc:spChg chg="mod">
          <ac:chgData name="Muhammad Mansoor" userId="af2c73ac-3ebc-4e9d-96cd-d57ba799b3b4" providerId="ADAL" clId="{629D3578-A028-44E6-B0AD-47CFBBBEF054}" dt="2022-09-24T11:45:18.591" v="1346" actId="20577"/>
          <ac:spMkLst>
            <pc:docMk/>
            <pc:sldMk cId="3574557680" sldId="277"/>
            <ac:spMk id="2" creationId="{069C1964-9FF5-801F-BE41-C3D96C76B20B}"/>
          </ac:spMkLst>
        </pc:spChg>
        <pc:spChg chg="mod">
          <ac:chgData name="Muhammad Mansoor" userId="af2c73ac-3ebc-4e9d-96cd-d57ba799b3b4" providerId="ADAL" clId="{629D3578-A028-44E6-B0AD-47CFBBBEF054}" dt="2022-09-24T11:46:50.335" v="1377" actId="12"/>
          <ac:spMkLst>
            <pc:docMk/>
            <pc:sldMk cId="3574557680" sldId="277"/>
            <ac:spMk id="3" creationId="{3B4CB201-B0F7-9069-6BFD-246CD4F6E2CA}"/>
          </ac:spMkLst>
        </pc:spChg>
      </pc:sldChg>
      <pc:sldChg chg="addSp delSp modSp new mod">
        <pc:chgData name="Muhammad Mansoor" userId="af2c73ac-3ebc-4e9d-96cd-d57ba799b3b4" providerId="ADAL" clId="{629D3578-A028-44E6-B0AD-47CFBBBEF054}" dt="2022-09-24T11:49:02.295" v="1428" actId="27636"/>
        <pc:sldMkLst>
          <pc:docMk/>
          <pc:sldMk cId="1678688308" sldId="278"/>
        </pc:sldMkLst>
        <pc:spChg chg="mod">
          <ac:chgData name="Muhammad Mansoor" userId="af2c73ac-3ebc-4e9d-96cd-d57ba799b3b4" providerId="ADAL" clId="{629D3578-A028-44E6-B0AD-47CFBBBEF054}" dt="2022-09-24T11:49:02.295" v="1428" actId="27636"/>
          <ac:spMkLst>
            <pc:docMk/>
            <pc:sldMk cId="1678688308" sldId="278"/>
            <ac:spMk id="2" creationId="{17E09A18-AD3C-A728-342C-B0690ECA1C4F}"/>
          </ac:spMkLst>
        </pc:spChg>
        <pc:spChg chg="del mod">
          <ac:chgData name="Muhammad Mansoor" userId="af2c73ac-3ebc-4e9d-96cd-d57ba799b3b4" providerId="ADAL" clId="{629D3578-A028-44E6-B0AD-47CFBBBEF054}" dt="2022-09-24T11:47:41.855" v="1391"/>
          <ac:spMkLst>
            <pc:docMk/>
            <pc:sldMk cId="1678688308" sldId="278"/>
            <ac:spMk id="3" creationId="{A78309A8-42F7-ED73-906F-4E6FB36BF31E}"/>
          </ac:spMkLst>
        </pc:spChg>
        <pc:spChg chg="add">
          <ac:chgData name="Muhammad Mansoor" userId="af2c73ac-3ebc-4e9d-96cd-d57ba799b3b4" providerId="ADAL" clId="{629D3578-A028-44E6-B0AD-47CFBBBEF054}" dt="2022-09-24T11:47:41.855" v="1391"/>
          <ac:spMkLst>
            <pc:docMk/>
            <pc:sldMk cId="1678688308" sldId="278"/>
            <ac:spMk id="5" creationId="{4FB7DB05-BE3C-88DD-9EBC-43F0060FF564}"/>
          </ac:spMkLst>
        </pc:spChg>
        <pc:graphicFrameChg chg="add mod">
          <ac:chgData name="Muhammad Mansoor" userId="af2c73ac-3ebc-4e9d-96cd-d57ba799b3b4" providerId="ADAL" clId="{629D3578-A028-44E6-B0AD-47CFBBBEF054}" dt="2022-09-24T11:48:15.036" v="1413" actId="1076"/>
          <ac:graphicFrameMkLst>
            <pc:docMk/>
            <pc:sldMk cId="1678688308" sldId="278"/>
            <ac:graphicFrameMk id="4" creationId="{D52177ED-0363-5A1C-0790-554685D346A8}"/>
          </ac:graphicFrameMkLst>
        </pc:graphicFrameChg>
      </pc:sldChg>
      <pc:sldChg chg="addSp delSp modSp new mod">
        <pc:chgData name="Muhammad Mansoor" userId="af2c73ac-3ebc-4e9d-96cd-d57ba799b3b4" providerId="ADAL" clId="{629D3578-A028-44E6-B0AD-47CFBBBEF054}" dt="2022-09-24T11:49:38.650" v="1451" actId="113"/>
        <pc:sldMkLst>
          <pc:docMk/>
          <pc:sldMk cId="3538612109" sldId="279"/>
        </pc:sldMkLst>
        <pc:spChg chg="mod">
          <ac:chgData name="Muhammad Mansoor" userId="af2c73ac-3ebc-4e9d-96cd-d57ba799b3b4" providerId="ADAL" clId="{629D3578-A028-44E6-B0AD-47CFBBBEF054}" dt="2022-09-24T11:49:38.650" v="1451" actId="113"/>
          <ac:spMkLst>
            <pc:docMk/>
            <pc:sldMk cId="3538612109" sldId="279"/>
            <ac:spMk id="2" creationId="{402859B2-E8F0-FBDE-E5EE-BBBD001DE453}"/>
          </ac:spMkLst>
        </pc:spChg>
        <pc:spChg chg="del">
          <ac:chgData name="Muhammad Mansoor" userId="af2c73ac-3ebc-4e9d-96cd-d57ba799b3b4" providerId="ADAL" clId="{629D3578-A028-44E6-B0AD-47CFBBBEF054}" dt="2022-09-24T11:49:08.505" v="1429"/>
          <ac:spMkLst>
            <pc:docMk/>
            <pc:sldMk cId="3538612109" sldId="279"/>
            <ac:spMk id="3" creationId="{244FB138-A743-8237-B371-A7509DDE4BB9}"/>
          </ac:spMkLst>
        </pc:spChg>
        <pc:spChg chg="add mod">
          <ac:chgData name="Muhammad Mansoor" userId="af2c73ac-3ebc-4e9d-96cd-d57ba799b3b4" providerId="ADAL" clId="{629D3578-A028-44E6-B0AD-47CFBBBEF054}" dt="2022-09-24T11:49:11.697" v="1430" actId="14100"/>
          <ac:spMkLst>
            <pc:docMk/>
            <pc:sldMk cId="3538612109" sldId="279"/>
            <ac:spMk id="5" creationId="{DD2F77D3-B1BD-D776-837A-4B912440D45E}"/>
          </ac:spMkLst>
        </pc:spChg>
        <pc:graphicFrameChg chg="add mod">
          <ac:chgData name="Muhammad Mansoor" userId="af2c73ac-3ebc-4e9d-96cd-d57ba799b3b4" providerId="ADAL" clId="{629D3578-A028-44E6-B0AD-47CFBBBEF054}" dt="2022-09-24T11:49:11.697" v="1430" actId="14100"/>
          <ac:graphicFrameMkLst>
            <pc:docMk/>
            <pc:sldMk cId="3538612109" sldId="279"/>
            <ac:graphicFrameMk id="4" creationId="{DCC96645-787B-F9D9-08A3-84BEB46A6AE6}"/>
          </ac:graphicFrameMkLst>
        </pc:graphicFrameChg>
      </pc:sldChg>
      <pc:sldChg chg="addSp delSp modSp new mod">
        <pc:chgData name="Muhammad Mansoor" userId="af2c73ac-3ebc-4e9d-96cd-d57ba799b3b4" providerId="ADAL" clId="{629D3578-A028-44E6-B0AD-47CFBBBEF054}" dt="2022-09-24T11:50:32.872" v="1478" actId="14100"/>
        <pc:sldMkLst>
          <pc:docMk/>
          <pc:sldMk cId="1318219993" sldId="280"/>
        </pc:sldMkLst>
        <pc:spChg chg="mod">
          <ac:chgData name="Muhammad Mansoor" userId="af2c73ac-3ebc-4e9d-96cd-d57ba799b3b4" providerId="ADAL" clId="{629D3578-A028-44E6-B0AD-47CFBBBEF054}" dt="2022-09-24T11:50:26.026" v="1477" actId="113"/>
          <ac:spMkLst>
            <pc:docMk/>
            <pc:sldMk cId="1318219993" sldId="280"/>
            <ac:spMk id="2" creationId="{1BB73797-753F-3268-CB25-1E8123F685E7}"/>
          </ac:spMkLst>
        </pc:spChg>
        <pc:spChg chg="del">
          <ac:chgData name="Muhammad Mansoor" userId="af2c73ac-3ebc-4e9d-96cd-d57ba799b3b4" providerId="ADAL" clId="{629D3578-A028-44E6-B0AD-47CFBBBEF054}" dt="2022-09-24T11:50:03.465" v="1453"/>
          <ac:spMkLst>
            <pc:docMk/>
            <pc:sldMk cId="1318219993" sldId="280"/>
            <ac:spMk id="3" creationId="{19DBC5F6-674B-FD3F-8CCE-DC55F195CA1A}"/>
          </ac:spMkLst>
        </pc:spChg>
        <pc:spChg chg="add mod">
          <ac:chgData name="Muhammad Mansoor" userId="af2c73ac-3ebc-4e9d-96cd-d57ba799b3b4" providerId="ADAL" clId="{629D3578-A028-44E6-B0AD-47CFBBBEF054}" dt="2022-09-24T11:50:08.654" v="1455" actId="1076"/>
          <ac:spMkLst>
            <pc:docMk/>
            <pc:sldMk cId="1318219993" sldId="280"/>
            <ac:spMk id="5" creationId="{DDF75475-6867-8F68-B2A0-7E9D02AB0EF3}"/>
          </ac:spMkLst>
        </pc:spChg>
        <pc:graphicFrameChg chg="add mod modGraphic">
          <ac:chgData name="Muhammad Mansoor" userId="af2c73ac-3ebc-4e9d-96cd-d57ba799b3b4" providerId="ADAL" clId="{629D3578-A028-44E6-B0AD-47CFBBBEF054}" dt="2022-09-24T11:50:32.872" v="1478" actId="14100"/>
          <ac:graphicFrameMkLst>
            <pc:docMk/>
            <pc:sldMk cId="1318219993" sldId="280"/>
            <ac:graphicFrameMk id="4" creationId="{4DE36409-6404-BC49-57D8-ADA364509A49}"/>
          </ac:graphicFrameMkLst>
        </pc:graphicFrameChg>
      </pc:sldChg>
      <pc:sldChg chg="addSp delSp modSp new mod">
        <pc:chgData name="Muhammad Mansoor" userId="af2c73ac-3ebc-4e9d-96cd-d57ba799b3b4" providerId="ADAL" clId="{629D3578-A028-44E6-B0AD-47CFBBBEF054}" dt="2022-09-24T11:52:20.815" v="1503" actId="255"/>
        <pc:sldMkLst>
          <pc:docMk/>
          <pc:sldMk cId="849315170" sldId="281"/>
        </pc:sldMkLst>
        <pc:spChg chg="mod">
          <ac:chgData name="Muhammad Mansoor" userId="af2c73ac-3ebc-4e9d-96cd-d57ba799b3b4" providerId="ADAL" clId="{629D3578-A028-44E6-B0AD-47CFBBBEF054}" dt="2022-09-24T11:52:20.815" v="1503" actId="255"/>
          <ac:spMkLst>
            <pc:docMk/>
            <pc:sldMk cId="849315170" sldId="281"/>
            <ac:spMk id="2" creationId="{D838CA7D-2C5D-E8D4-7541-3495A4EB7C50}"/>
          </ac:spMkLst>
        </pc:spChg>
        <pc:spChg chg="del">
          <ac:chgData name="Muhammad Mansoor" userId="af2c73ac-3ebc-4e9d-96cd-d57ba799b3b4" providerId="ADAL" clId="{629D3578-A028-44E6-B0AD-47CFBBBEF054}" dt="2022-09-24T11:51:25.959" v="1480"/>
          <ac:spMkLst>
            <pc:docMk/>
            <pc:sldMk cId="849315170" sldId="281"/>
            <ac:spMk id="3" creationId="{2E648F5B-66F5-B939-9747-1EFB953A5470}"/>
          </ac:spMkLst>
        </pc:spChg>
        <pc:spChg chg="add mod">
          <ac:chgData name="Muhammad Mansoor" userId="af2c73ac-3ebc-4e9d-96cd-d57ba799b3b4" providerId="ADAL" clId="{629D3578-A028-44E6-B0AD-47CFBBBEF054}" dt="2022-09-24T11:51:29.736" v="1481" actId="14100"/>
          <ac:spMkLst>
            <pc:docMk/>
            <pc:sldMk cId="849315170" sldId="281"/>
            <ac:spMk id="5" creationId="{AB2B7EF9-DECA-A0E5-BFA6-33A402D59A0D}"/>
          </ac:spMkLst>
        </pc:spChg>
        <pc:graphicFrameChg chg="add mod">
          <ac:chgData name="Muhammad Mansoor" userId="af2c73ac-3ebc-4e9d-96cd-d57ba799b3b4" providerId="ADAL" clId="{629D3578-A028-44E6-B0AD-47CFBBBEF054}" dt="2022-09-24T11:51:29.736" v="1481" actId="14100"/>
          <ac:graphicFrameMkLst>
            <pc:docMk/>
            <pc:sldMk cId="849315170" sldId="281"/>
            <ac:graphicFrameMk id="4" creationId="{42A2E41B-ABAD-74FB-63EF-7953B33A7589}"/>
          </ac:graphicFrameMkLst>
        </pc:graphicFrameChg>
      </pc:sldChg>
      <pc:sldChg chg="addSp modSp new mod">
        <pc:chgData name="Muhammad Mansoor" userId="af2c73ac-3ebc-4e9d-96cd-d57ba799b3b4" providerId="ADAL" clId="{629D3578-A028-44E6-B0AD-47CFBBBEF054}" dt="2022-09-24T11:53:18.154" v="1526" actId="113"/>
        <pc:sldMkLst>
          <pc:docMk/>
          <pc:sldMk cId="4137568321" sldId="282"/>
        </pc:sldMkLst>
        <pc:spChg chg="add mod">
          <ac:chgData name="Muhammad Mansoor" userId="af2c73ac-3ebc-4e9d-96cd-d57ba799b3b4" providerId="ADAL" clId="{629D3578-A028-44E6-B0AD-47CFBBBEF054}" dt="2022-09-24T11:53:18.154" v="1526" actId="113"/>
          <ac:spMkLst>
            <pc:docMk/>
            <pc:sldMk cId="4137568321" sldId="282"/>
            <ac:spMk id="2" creationId="{5D543D39-85E4-17E0-8D3F-7858594FA0A4}"/>
          </ac:spMkLst>
        </pc:spChg>
      </pc:sldChg>
      <pc:sldMasterChg chg="setBg">
        <pc:chgData name="Muhammad Mansoor" userId="af2c73ac-3ebc-4e9d-96cd-d57ba799b3b4" providerId="ADAL" clId="{629D3578-A028-44E6-B0AD-47CFBBBEF054}" dt="2022-09-24T10:38:31.319" v="38"/>
        <pc:sldMasterMkLst>
          <pc:docMk/>
          <pc:sldMasterMk cId="255851820" sldId="2147483724"/>
        </pc:sldMasterMkLst>
      </pc:sldMasterChg>
      <pc:sldMasterChg chg="setBg modSldLayout">
        <pc:chgData name="Muhammad Mansoor" userId="af2c73ac-3ebc-4e9d-96cd-d57ba799b3b4" providerId="ADAL" clId="{629D3578-A028-44E6-B0AD-47CFBBBEF054}" dt="2022-09-24T10:54:00.969" v="252"/>
        <pc:sldMasterMkLst>
          <pc:docMk/>
          <pc:sldMasterMk cId="4185852631" sldId="2147483743"/>
        </pc:sldMasterMkLst>
        <pc:sldLayoutChg chg="setBg">
          <pc:chgData name="Muhammad Mansoor" userId="af2c73ac-3ebc-4e9d-96cd-d57ba799b3b4" providerId="ADAL" clId="{629D3578-A028-44E6-B0AD-47CFBBBEF054}" dt="2022-09-24T10:54:00.969" v="252"/>
          <pc:sldLayoutMkLst>
            <pc:docMk/>
            <pc:sldMasterMk cId="4185852631" sldId="2147483743"/>
            <pc:sldLayoutMk cId="321877775" sldId="2147483744"/>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2882742621" sldId="2147483745"/>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205288957" sldId="2147483746"/>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2025760617" sldId="2147483747"/>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3237415372" sldId="2147483748"/>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714204886" sldId="2147483749"/>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3717371738" sldId="2147483750"/>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682513372" sldId="2147483751"/>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2139164866" sldId="2147483752"/>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197453796" sldId="2147483753"/>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3362593143" sldId="2147483754"/>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1966120001" sldId="2147483755"/>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3832116384" sldId="2147483756"/>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1113465652" sldId="2147483757"/>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2086517875" sldId="2147483758"/>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2683366434" sldId="2147483759"/>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170631352" sldId="2147483760"/>
          </pc:sldLayoutMkLst>
        </pc:sldLayoutChg>
        <pc:sldLayoutChg chg="setBg">
          <pc:chgData name="Muhammad Mansoor" userId="af2c73ac-3ebc-4e9d-96cd-d57ba799b3b4" providerId="ADAL" clId="{629D3578-A028-44E6-B0AD-47CFBBBEF054}" dt="2022-09-24T10:54:00.969" v="252"/>
          <pc:sldLayoutMkLst>
            <pc:docMk/>
            <pc:sldMasterMk cId="4185852631" sldId="2147483743"/>
            <pc:sldLayoutMk cId="2039485304" sldId="214748376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66C804-B2A6-91E6-591A-C0EE784D4F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8D173EA-2132-CF04-8FD1-40BB0FCFF7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126E7B-BB06-4434-A009-E694370735B6}" type="datetimeFigureOut">
              <a:rPr lang="en-US" smtClean="0"/>
              <a:t>11/18/2022</a:t>
            </a:fld>
            <a:endParaRPr lang="en-US"/>
          </a:p>
        </p:txBody>
      </p:sp>
      <p:sp>
        <p:nvSpPr>
          <p:cNvPr id="4" name="Footer Placeholder 3">
            <a:extLst>
              <a:ext uri="{FF2B5EF4-FFF2-40B4-BE49-F238E27FC236}">
                <a16:creationId xmlns:a16="http://schemas.microsoft.com/office/drawing/2014/main" id="{D96DA415-4562-55D3-25A4-49DE6B2BD4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FE2C3D-6124-81E4-FF40-409B370E3D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C5B371-2CE8-41B5-B152-C888ADF03690}" type="slidenum">
              <a:rPr lang="en-US" smtClean="0"/>
              <a:t>‹#›</a:t>
            </a:fld>
            <a:endParaRPr lang="en-US"/>
          </a:p>
        </p:txBody>
      </p:sp>
    </p:spTree>
    <p:extLst>
      <p:ext uri="{BB962C8B-B14F-4D97-AF65-F5344CB8AC3E}">
        <p14:creationId xmlns:p14="http://schemas.microsoft.com/office/powerpoint/2010/main" val="196433282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44AFC-AA22-4BEC-8C43-D690C37DACBC}"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10708-D073-4FAC-848F-151FFEAE07FA}" type="slidenum">
              <a:rPr lang="en-US" smtClean="0"/>
              <a:t>‹#›</a:t>
            </a:fld>
            <a:endParaRPr lang="en-US"/>
          </a:p>
        </p:txBody>
      </p:sp>
    </p:spTree>
    <p:extLst>
      <p:ext uri="{BB962C8B-B14F-4D97-AF65-F5344CB8AC3E}">
        <p14:creationId xmlns:p14="http://schemas.microsoft.com/office/powerpoint/2010/main" val="66122991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40000"/>
                    <a:lumOff val="60000"/>
                  </a:schemeClr>
                </a:solidFill>
              </a:defRPr>
            </a:lvl1pPr>
          </a:lstStyle>
          <a:p>
            <a:fld id="{9D74C7FA-6A8C-48EC-845E-F2C04B6EC133}" type="datetime1">
              <a:rPr lang="en-US" smtClean="0"/>
              <a:t>11/18/2022</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r>
              <a:rPr lang="en-US"/>
              <a:t>SYSTEMS-ITM</a:t>
            </a: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217C01CDF56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1877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FD55A5-ED1B-413D-84EE-BE38AF1584D4}" type="datetime1">
              <a:rPr lang="en-US" smtClean="0"/>
              <a:t>11/18/2022</a:t>
            </a:fld>
            <a:endParaRPr lang="en-US" dirty="0"/>
          </a:p>
        </p:txBody>
      </p:sp>
      <p:sp>
        <p:nvSpPr>
          <p:cNvPr id="6" name="Footer Placeholder 5"/>
          <p:cNvSpPr>
            <a:spLocks noGrp="1"/>
          </p:cNvSpPr>
          <p:nvPr>
            <p:ph type="ftr" sz="quarter" idx="11"/>
          </p:nvPr>
        </p:nvSpPr>
        <p:spPr/>
        <p:txBody>
          <a:bodyPr/>
          <a:lstStyle/>
          <a:p>
            <a:r>
              <a:rPr lang="en-US"/>
              <a:t>SYSTEMS-ITM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5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57B3B-C799-41A1-B695-79B717B86C3B}" type="datetime1">
              <a:rPr lang="en-US" smtClean="0"/>
              <a:t>11/18/2022</a:t>
            </a:fld>
            <a:endParaRPr lang="en-US" dirty="0"/>
          </a:p>
        </p:txBody>
      </p:sp>
      <p:sp>
        <p:nvSpPr>
          <p:cNvPr id="6" name="Footer Placeholder 5"/>
          <p:cNvSpPr>
            <a:spLocks noGrp="1"/>
          </p:cNvSpPr>
          <p:nvPr>
            <p:ph type="ftr" sz="quarter" idx="11"/>
          </p:nvPr>
        </p:nvSpPr>
        <p:spPr/>
        <p:txBody>
          <a:bodyPr/>
          <a:lstStyle/>
          <a:p>
            <a:r>
              <a:rPr lang="en-US"/>
              <a:t>SYSTEMS-ITM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2593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2DF619-538A-458E-B5E6-7560D7252751}" type="datetime1">
              <a:rPr lang="en-US" smtClean="0"/>
              <a:t>11/18/2022</a:t>
            </a:fld>
            <a:endParaRPr lang="en-US" dirty="0"/>
          </a:p>
        </p:txBody>
      </p:sp>
      <p:sp>
        <p:nvSpPr>
          <p:cNvPr id="6" name="Footer Placeholder 5"/>
          <p:cNvSpPr>
            <a:spLocks noGrp="1"/>
          </p:cNvSpPr>
          <p:nvPr>
            <p:ph type="ftr" sz="quarter" idx="11"/>
          </p:nvPr>
        </p:nvSpPr>
        <p:spPr/>
        <p:txBody>
          <a:bodyPr/>
          <a:lstStyle/>
          <a:p>
            <a:r>
              <a:rPr lang="en-US"/>
              <a:t>SYSTEMS-ITM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6120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746991-B272-421E-9BAE-E7E278E747F5}" type="datetime1">
              <a:rPr lang="en-US" smtClean="0"/>
              <a:t>11/18/2022</a:t>
            </a:fld>
            <a:endParaRPr lang="en-US" dirty="0"/>
          </a:p>
        </p:txBody>
      </p:sp>
      <p:sp>
        <p:nvSpPr>
          <p:cNvPr id="6" name="Footer Placeholder 5"/>
          <p:cNvSpPr>
            <a:spLocks noGrp="1"/>
          </p:cNvSpPr>
          <p:nvPr>
            <p:ph type="ftr" sz="quarter" idx="11"/>
          </p:nvPr>
        </p:nvSpPr>
        <p:spPr/>
        <p:txBody>
          <a:bodyPr/>
          <a:lstStyle/>
          <a:p>
            <a:r>
              <a:rPr lang="en-US"/>
              <a:t>SYSTEMS-ITM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211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113BC4-EFF8-4ADB-84C8-28970A28E1D3}" type="datetime1">
              <a:rPr lang="en-US" smtClean="0"/>
              <a:t>11/18/2022</a:t>
            </a:fld>
            <a:endParaRPr lang="en-US" dirty="0"/>
          </a:p>
        </p:txBody>
      </p:sp>
      <p:sp>
        <p:nvSpPr>
          <p:cNvPr id="4" name="Footer Placeholder 3"/>
          <p:cNvSpPr>
            <a:spLocks noGrp="1"/>
          </p:cNvSpPr>
          <p:nvPr>
            <p:ph type="ftr" sz="quarter" idx="11"/>
          </p:nvPr>
        </p:nvSpPr>
        <p:spPr/>
        <p:txBody>
          <a:bodyPr/>
          <a:lstStyle/>
          <a:p>
            <a:r>
              <a:rPr lang="en-US"/>
              <a:t>SYSTEMS-ITM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3465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86661F-1095-4FE9-9A90-4CAC506D7F3D}" type="datetime1">
              <a:rPr lang="en-US" smtClean="0"/>
              <a:t>11/18/2022</a:t>
            </a:fld>
            <a:endParaRPr lang="en-US" dirty="0"/>
          </a:p>
        </p:txBody>
      </p:sp>
      <p:sp>
        <p:nvSpPr>
          <p:cNvPr id="4" name="Footer Placeholder 3"/>
          <p:cNvSpPr>
            <a:spLocks noGrp="1"/>
          </p:cNvSpPr>
          <p:nvPr>
            <p:ph type="ftr" sz="quarter" idx="11"/>
          </p:nvPr>
        </p:nvSpPr>
        <p:spPr/>
        <p:txBody>
          <a:bodyPr/>
          <a:lstStyle/>
          <a:p>
            <a:r>
              <a:rPr lang="en-US"/>
              <a:t>SYSTEMS-ITM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517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190708-827C-4732-8FAD-2B58F32686F6}" type="datetime1">
              <a:rPr lang="en-US" smtClean="0"/>
              <a:t>11/18/2022</a:t>
            </a:fld>
            <a:endParaRPr lang="en-US" dirty="0"/>
          </a:p>
        </p:txBody>
      </p:sp>
      <p:sp>
        <p:nvSpPr>
          <p:cNvPr id="5" name="Footer Placeholder 4"/>
          <p:cNvSpPr>
            <a:spLocks noGrp="1"/>
          </p:cNvSpPr>
          <p:nvPr>
            <p:ph type="ftr" sz="quarter" idx="11"/>
          </p:nvPr>
        </p:nvSpPr>
        <p:spPr/>
        <p:txBody>
          <a:bodyPr/>
          <a:lstStyle/>
          <a:p>
            <a:r>
              <a:rPr lang="en-US"/>
              <a:t>SYSTEMS-ITM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3366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441274-ADBB-430F-91E1-9431632EF10C}" type="datetime1">
              <a:rPr lang="en-US" smtClean="0"/>
              <a:t>11/18/2022</a:t>
            </a:fld>
            <a:endParaRPr lang="en-US" dirty="0"/>
          </a:p>
        </p:txBody>
      </p:sp>
      <p:sp>
        <p:nvSpPr>
          <p:cNvPr id="5" name="Footer Placeholder 4"/>
          <p:cNvSpPr>
            <a:spLocks noGrp="1"/>
          </p:cNvSpPr>
          <p:nvPr>
            <p:ph type="ftr" sz="quarter" idx="11"/>
          </p:nvPr>
        </p:nvSpPr>
        <p:spPr/>
        <p:txBody>
          <a:bodyPr/>
          <a:lstStyle/>
          <a:p>
            <a:r>
              <a:rPr lang="en-US"/>
              <a:t>SYSTEMS-ITM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631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A97F1-E249-4754-8FF3-6383F6D28296}" type="datetime1">
              <a:rPr lang="en-US" smtClean="0"/>
              <a:t>11/18/2022</a:t>
            </a:fld>
            <a:endParaRPr lang="en-US" dirty="0"/>
          </a:p>
        </p:txBody>
      </p:sp>
      <p:sp>
        <p:nvSpPr>
          <p:cNvPr id="5" name="Footer Placeholder 4"/>
          <p:cNvSpPr>
            <a:spLocks noGrp="1"/>
          </p:cNvSpPr>
          <p:nvPr>
            <p:ph type="ftr" sz="quarter" idx="11"/>
          </p:nvPr>
        </p:nvSpPr>
        <p:spPr/>
        <p:txBody>
          <a:bodyPr/>
          <a:lstStyle/>
          <a:p>
            <a:r>
              <a:rPr lang="en-US"/>
              <a:t>SYSTEMS-ITM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948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E7F57-5878-4726-8183-AB54D2C22EF4}" type="datetime1">
              <a:rPr lang="en-US" smtClean="0"/>
              <a:t>11/18/2022</a:t>
            </a:fld>
            <a:endParaRPr lang="en-US" dirty="0"/>
          </a:p>
        </p:txBody>
      </p:sp>
      <p:sp>
        <p:nvSpPr>
          <p:cNvPr id="5" name="Footer Placeholder 4"/>
          <p:cNvSpPr>
            <a:spLocks noGrp="1"/>
          </p:cNvSpPr>
          <p:nvPr>
            <p:ph type="ftr" sz="quarter" idx="11"/>
          </p:nvPr>
        </p:nvSpPr>
        <p:spPr/>
        <p:txBody>
          <a:bodyPr/>
          <a:lstStyle/>
          <a:p>
            <a:r>
              <a:rPr lang="en-US"/>
              <a:t>SYSTEMS-ITM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274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A07F3D-C2D8-4406-84CE-2CE415A8EC94}" type="datetime1">
              <a:rPr lang="en-US" smtClean="0"/>
              <a:t>11/18/2022</a:t>
            </a:fld>
            <a:endParaRPr lang="en-US" dirty="0"/>
          </a:p>
        </p:txBody>
      </p:sp>
      <p:sp>
        <p:nvSpPr>
          <p:cNvPr id="5" name="Footer Placeholder 4"/>
          <p:cNvSpPr>
            <a:spLocks noGrp="1"/>
          </p:cNvSpPr>
          <p:nvPr>
            <p:ph type="ftr" sz="quarter" idx="11"/>
          </p:nvPr>
        </p:nvSpPr>
        <p:spPr/>
        <p:txBody>
          <a:bodyPr/>
          <a:lstStyle/>
          <a:p>
            <a:r>
              <a:rPr lang="en-US"/>
              <a:t>SYSTEMS-ITM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8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101666-EC65-46C6-ACCA-15CA8E3B6570}" type="datetime1">
              <a:rPr lang="en-US" smtClean="0"/>
              <a:t>11/18/2022</a:t>
            </a:fld>
            <a:endParaRPr lang="en-US" dirty="0"/>
          </a:p>
        </p:txBody>
      </p:sp>
      <p:sp>
        <p:nvSpPr>
          <p:cNvPr id="6" name="Footer Placeholder 5"/>
          <p:cNvSpPr>
            <a:spLocks noGrp="1"/>
          </p:cNvSpPr>
          <p:nvPr>
            <p:ph type="ftr" sz="quarter" idx="11"/>
          </p:nvPr>
        </p:nvSpPr>
        <p:spPr/>
        <p:txBody>
          <a:bodyPr/>
          <a:lstStyle/>
          <a:p>
            <a:r>
              <a:rPr lang="en-US"/>
              <a:t>SYSTEMS-ITM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5760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9AC763-6C5C-4751-992E-E389A951E15B}" type="datetime1">
              <a:rPr lang="en-US" smtClean="0"/>
              <a:t>11/18/2022</a:t>
            </a:fld>
            <a:endParaRPr lang="en-US" dirty="0"/>
          </a:p>
        </p:txBody>
      </p:sp>
      <p:sp>
        <p:nvSpPr>
          <p:cNvPr id="8" name="Footer Placeholder 7"/>
          <p:cNvSpPr>
            <a:spLocks noGrp="1"/>
          </p:cNvSpPr>
          <p:nvPr>
            <p:ph type="ftr" sz="quarter" idx="11"/>
          </p:nvPr>
        </p:nvSpPr>
        <p:spPr/>
        <p:txBody>
          <a:bodyPr/>
          <a:lstStyle/>
          <a:p>
            <a:r>
              <a:rPr lang="en-US"/>
              <a:t>SYSTEMS-ITM</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7415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4B1691-D389-4E17-863F-B4EFC09ABF02}" type="datetime1">
              <a:rPr lang="en-US" smtClean="0"/>
              <a:t>11/18/2022</a:t>
            </a:fld>
            <a:endParaRPr lang="en-US" dirty="0"/>
          </a:p>
        </p:txBody>
      </p:sp>
      <p:sp>
        <p:nvSpPr>
          <p:cNvPr id="4" name="Footer Placeholder 3"/>
          <p:cNvSpPr>
            <a:spLocks noGrp="1"/>
          </p:cNvSpPr>
          <p:nvPr>
            <p:ph type="ftr" sz="quarter" idx="11"/>
          </p:nvPr>
        </p:nvSpPr>
        <p:spPr/>
        <p:txBody>
          <a:bodyPr/>
          <a:lstStyle/>
          <a:p>
            <a:r>
              <a:rPr lang="en-US"/>
              <a:t>SYSTEMS-ITM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420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7397A-EC46-4A5E-B75D-53FE25379E7D}" type="datetime1">
              <a:rPr lang="en-US" smtClean="0"/>
              <a:t>11/18/2022</a:t>
            </a:fld>
            <a:endParaRPr lang="en-US" dirty="0"/>
          </a:p>
        </p:txBody>
      </p:sp>
      <p:sp>
        <p:nvSpPr>
          <p:cNvPr id="3" name="Footer Placeholder 2"/>
          <p:cNvSpPr>
            <a:spLocks noGrp="1"/>
          </p:cNvSpPr>
          <p:nvPr>
            <p:ph type="ftr" sz="quarter" idx="11"/>
          </p:nvPr>
        </p:nvSpPr>
        <p:spPr/>
        <p:txBody>
          <a:bodyPr/>
          <a:lstStyle/>
          <a:p>
            <a:r>
              <a:rPr lang="en-US"/>
              <a:t>SYSTEMS-ITM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737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4D9624-0CB4-49A8-9666-308F5C4DF80A}" type="datetime1">
              <a:rPr lang="en-US" smtClean="0"/>
              <a:t>11/18/2022</a:t>
            </a:fld>
            <a:endParaRPr lang="en-US" dirty="0"/>
          </a:p>
        </p:txBody>
      </p:sp>
      <p:sp>
        <p:nvSpPr>
          <p:cNvPr id="6" name="Footer Placeholder 5"/>
          <p:cNvSpPr>
            <a:spLocks noGrp="1"/>
          </p:cNvSpPr>
          <p:nvPr>
            <p:ph type="ftr" sz="quarter" idx="11"/>
          </p:nvPr>
        </p:nvSpPr>
        <p:spPr/>
        <p:txBody>
          <a:bodyPr/>
          <a:lstStyle/>
          <a:p>
            <a:r>
              <a:rPr lang="en-US"/>
              <a:t>SYSTEMS-ITM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2513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90CACE-9FAC-42B2-A711-D0B637144984}" type="datetime1">
              <a:rPr lang="en-US" smtClean="0"/>
              <a:t>11/18/2022</a:t>
            </a:fld>
            <a:endParaRPr lang="en-US" dirty="0"/>
          </a:p>
        </p:txBody>
      </p:sp>
      <p:sp>
        <p:nvSpPr>
          <p:cNvPr id="6" name="Footer Placeholder 5"/>
          <p:cNvSpPr>
            <a:spLocks noGrp="1"/>
          </p:cNvSpPr>
          <p:nvPr>
            <p:ph type="ftr" sz="quarter" idx="11"/>
          </p:nvPr>
        </p:nvSpPr>
        <p:spPr/>
        <p:txBody>
          <a:bodyPr/>
          <a:lstStyle/>
          <a:p>
            <a:r>
              <a:rPr lang="en-US"/>
              <a:t>SYSTEMS-ITM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916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40000"/>
                    <a:lumOff val="60000"/>
                  </a:schemeClr>
                </a:solidFill>
              </a:defRPr>
            </a:lvl1pPr>
          </a:lstStyle>
          <a:p>
            <a:fld id="{6FFF6E9C-3F42-43A2-8C3F-A10B6C9CB61E}" type="datetime1">
              <a:rPr lang="en-US" smtClean="0"/>
              <a:t>11/18/2022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40000"/>
                    <a:lumOff val="60000"/>
                  </a:schemeClr>
                </a:solidFill>
              </a:defRPr>
            </a:lvl1pPr>
          </a:lstStyle>
          <a:p>
            <a:r>
              <a:rPr lang="en-US"/>
              <a:t>SYSTEMS-ITM</a:t>
            </a:r>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40000"/>
                    <a:lumOff val="6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585263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776733-A05B-4A45-903C-A77D9DEB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 shot of a row of graduates">
            <a:extLst>
              <a:ext uri="{FF2B5EF4-FFF2-40B4-BE49-F238E27FC236}">
                <a16:creationId xmlns:a16="http://schemas.microsoft.com/office/drawing/2014/main" id="{5295C0CB-972E-25AD-92D5-CDEF034C0AB4}"/>
              </a:ext>
            </a:extLst>
          </p:cNvPr>
          <p:cNvPicPr>
            <a:picLocks noChangeAspect="1"/>
          </p:cNvPicPr>
          <p:nvPr/>
        </p:nvPicPr>
        <p:blipFill rotWithShape="1">
          <a:blip r:embed="rId2">
            <a:alphaModFix amt="35000"/>
          </a:blip>
          <a:srcRect t="7054" b="8676"/>
          <a:stretch/>
        </p:blipFill>
        <p:spPr>
          <a:xfrm>
            <a:off x="20" y="10"/>
            <a:ext cx="12191980" cy="6857990"/>
          </a:xfrm>
          <a:prstGeom prst="rect">
            <a:avLst/>
          </a:prstGeom>
        </p:spPr>
      </p:pic>
      <p:sp>
        <p:nvSpPr>
          <p:cNvPr id="2" name="Title 1"/>
          <p:cNvSpPr>
            <a:spLocks noGrp="1"/>
          </p:cNvSpPr>
          <p:nvPr>
            <p:ph type="ctrTitle"/>
          </p:nvPr>
        </p:nvSpPr>
        <p:spPr>
          <a:xfrm>
            <a:off x="1287695" y="1966816"/>
            <a:ext cx="9616610" cy="2481507"/>
          </a:xfrm>
        </p:spPr>
        <p:txBody>
          <a:bodyPr>
            <a:normAutofit/>
          </a:bodyPr>
          <a:lstStyle/>
          <a:p>
            <a:pPr algn="l"/>
            <a:r>
              <a:rPr lang="en-US" sz="6200" b="1">
                <a:solidFill>
                  <a:schemeClr val="tx1"/>
                </a:solidFill>
                <a:latin typeface="Times New Roman" panose="02020603050405020304" pitchFamily="18" charset="0"/>
                <a:cs typeface="Times New Roman" panose="02020603050405020304" pitchFamily="18" charset="0"/>
              </a:rPr>
              <a:t>University management system</a:t>
            </a:r>
          </a:p>
        </p:txBody>
      </p:sp>
      <p:sp>
        <p:nvSpPr>
          <p:cNvPr id="3" name="Subtitle 2"/>
          <p:cNvSpPr>
            <a:spLocks noGrp="1"/>
          </p:cNvSpPr>
          <p:nvPr>
            <p:ph type="subTitle" idx="1"/>
          </p:nvPr>
        </p:nvSpPr>
        <p:spPr>
          <a:xfrm>
            <a:off x="1237991" y="4591668"/>
            <a:ext cx="9666314" cy="748739"/>
          </a:xfrm>
        </p:spPr>
        <p:txBody>
          <a:bodyPr>
            <a:normAutofit/>
          </a:bodyPr>
          <a:lstStyle/>
          <a:p>
            <a:pPr algn="l"/>
            <a:r>
              <a:rPr lang="en-US" b="1">
                <a:solidFill>
                  <a:schemeClr val="tx1"/>
                </a:solidFill>
                <a:latin typeface="Times New Roman" panose="02020603050405020304" pitchFamily="18" charset="0"/>
                <a:cs typeface="Times New Roman" panose="02020603050405020304" pitchFamily="18" charset="0"/>
              </a:rPr>
              <a:t>Presented by group-D</a:t>
            </a:r>
          </a:p>
        </p:txBody>
      </p:sp>
    </p:spTree>
    <p:extLst>
      <p:ext uri="{BB962C8B-B14F-4D97-AF65-F5344CB8AC3E}">
        <p14:creationId xmlns:p14="http://schemas.microsoft.com/office/powerpoint/2010/main" val="19922976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4" name="Rectangle 6">
            <a:extLst>
              <a:ext uri="{FF2B5EF4-FFF2-40B4-BE49-F238E27FC236}">
                <a16:creationId xmlns:a16="http://schemas.microsoft.com/office/drawing/2014/main" id="{4ED2C424-5870-46BF-B77E-0C113783B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8">
            <a:extLst>
              <a:ext uri="{FF2B5EF4-FFF2-40B4-BE49-F238E27FC236}">
                <a16:creationId xmlns:a16="http://schemas.microsoft.com/office/drawing/2014/main" id="{44B75501-2C4C-44D8-A541-FA33D7EF1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4E359739-3272-EB3B-6564-8C4584AA7923}"/>
              </a:ext>
            </a:extLst>
          </p:cNvPr>
          <p:cNvGraphicFramePr>
            <a:graphicFrameLocks noGrp="1"/>
          </p:cNvGraphicFramePr>
          <p:nvPr>
            <p:extLst>
              <p:ext uri="{D42A27DB-BD31-4B8C-83A1-F6EECF244321}">
                <p14:modId xmlns:p14="http://schemas.microsoft.com/office/powerpoint/2010/main" val="3132671575"/>
              </p:ext>
            </p:extLst>
          </p:nvPr>
        </p:nvGraphicFramePr>
        <p:xfrm>
          <a:off x="643466" y="560531"/>
          <a:ext cx="10905068" cy="5789469"/>
        </p:xfrm>
        <a:graphic>
          <a:graphicData uri="http://schemas.openxmlformats.org/drawingml/2006/table">
            <a:tbl>
              <a:tblPr firstRow="1" bandRow="1">
                <a:tableStyleId>{5C22544A-7EE6-4342-B048-85BDC9FD1C3A}</a:tableStyleId>
              </a:tblPr>
              <a:tblGrid>
                <a:gridCol w="1218802">
                  <a:extLst>
                    <a:ext uri="{9D8B030D-6E8A-4147-A177-3AD203B41FA5}">
                      <a16:colId xmlns:a16="http://schemas.microsoft.com/office/drawing/2014/main" val="3160483789"/>
                    </a:ext>
                  </a:extLst>
                </a:gridCol>
                <a:gridCol w="1174622">
                  <a:extLst>
                    <a:ext uri="{9D8B030D-6E8A-4147-A177-3AD203B41FA5}">
                      <a16:colId xmlns:a16="http://schemas.microsoft.com/office/drawing/2014/main" val="1136669836"/>
                    </a:ext>
                  </a:extLst>
                </a:gridCol>
                <a:gridCol w="4057585">
                  <a:extLst>
                    <a:ext uri="{9D8B030D-6E8A-4147-A177-3AD203B41FA5}">
                      <a16:colId xmlns:a16="http://schemas.microsoft.com/office/drawing/2014/main" val="2938889320"/>
                    </a:ext>
                  </a:extLst>
                </a:gridCol>
                <a:gridCol w="4454059">
                  <a:extLst>
                    <a:ext uri="{9D8B030D-6E8A-4147-A177-3AD203B41FA5}">
                      <a16:colId xmlns:a16="http://schemas.microsoft.com/office/drawing/2014/main" val="3997287174"/>
                    </a:ext>
                  </a:extLst>
                </a:gridCol>
              </a:tblGrid>
              <a:tr h="95657">
                <a:tc>
                  <a:txBody>
                    <a:bodyPr/>
                    <a:lstStyle/>
                    <a:p>
                      <a:pPr marL="0" marR="0" algn="ctr">
                        <a:lnSpc>
                          <a:spcPct val="115000"/>
                        </a:lnSpc>
                        <a:spcBef>
                          <a:spcPts val="0"/>
                        </a:spcBef>
                        <a:spcAft>
                          <a:spcPts val="800"/>
                        </a:spcAft>
                      </a:pPr>
                      <a:r>
                        <a:rPr lang="en-US" sz="20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Story ID</a:t>
                      </a:r>
                      <a:endParaRPr lang="en-US"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800"/>
                        </a:spcAft>
                      </a:pPr>
                      <a:r>
                        <a:rPr lang="en-US" sz="20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568" marR="56568" marT="28285" marB="28285"/>
                </a:tc>
                <a:tc>
                  <a:txBody>
                    <a:bodyPr/>
                    <a:lstStyle/>
                    <a:p>
                      <a:pPr marL="0" marR="0" algn="ctr">
                        <a:lnSpc>
                          <a:spcPct val="115000"/>
                        </a:lnSpc>
                        <a:spcBef>
                          <a:spcPts val="0"/>
                        </a:spcBef>
                        <a:spcAft>
                          <a:spcPts val="800"/>
                        </a:spcAft>
                      </a:pPr>
                      <a:r>
                        <a:rPr lang="en-US" sz="20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As</a:t>
                      </a:r>
                      <a:endParaRPr lang="en-US"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0729" marR="40729" marT="0" marB="0"/>
                </a:tc>
                <a:tc>
                  <a:txBody>
                    <a:bodyPr/>
                    <a:lstStyle/>
                    <a:p>
                      <a:pPr marL="0" marR="0" algn="ctr">
                        <a:lnSpc>
                          <a:spcPct val="115000"/>
                        </a:lnSpc>
                        <a:spcBef>
                          <a:spcPts val="0"/>
                        </a:spcBef>
                        <a:spcAft>
                          <a:spcPts val="800"/>
                        </a:spcAft>
                      </a:pPr>
                      <a:r>
                        <a:rPr lang="en-US" sz="20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Wants to</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68" marR="56568" marT="28285" marB="28285"/>
                </a:tc>
                <a:tc>
                  <a:txBody>
                    <a:bodyPr/>
                    <a:lstStyle/>
                    <a:p>
                      <a:pPr marL="0" marR="0" algn="ctr">
                        <a:lnSpc>
                          <a:spcPct val="115000"/>
                        </a:lnSpc>
                        <a:spcBef>
                          <a:spcPts val="0"/>
                        </a:spcBef>
                        <a:spcAft>
                          <a:spcPts val="800"/>
                        </a:spcAft>
                      </a:pPr>
                      <a:r>
                        <a:rPr lang="en-US" sz="200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So that they can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0729" marR="40729" marT="0" marB="0"/>
                </a:tc>
                <a:extLst>
                  <a:ext uri="{0D108BD9-81ED-4DB2-BD59-A6C34878D82A}">
                    <a16:rowId xmlns:a16="http://schemas.microsoft.com/office/drawing/2014/main" val="2625122425"/>
                  </a:ext>
                </a:extLst>
              </a:tr>
              <a:tr h="778605">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UT-11</a:t>
                      </a:r>
                      <a:endParaRPr lang="en-US" sz="200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Faculty</a:t>
                      </a:r>
                      <a:endParaRPr lang="en-US" sz="20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access grade points section</a:t>
                      </a:r>
                      <a:endParaRPr lang="en-US" sz="200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assign weightages to quiz, assignments, midterm, final term, and projects etc.</a:t>
                      </a:r>
                      <a:endParaRPr lang="en-US"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01884881"/>
                  </a:ext>
                </a:extLst>
              </a:tr>
              <a:tr h="710037">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UT-12</a:t>
                      </a:r>
                      <a:endParaRPr lang="en-US" sz="200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Faculty</a:t>
                      </a:r>
                      <a:endParaRPr lang="en-US" sz="20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view their timetable </a:t>
                      </a:r>
                      <a:endParaRPr lang="en-US" sz="200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they can keep a check on their daily schedule.</a:t>
                      </a:r>
                      <a:endParaRPr lang="en-US"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612313178"/>
                  </a:ext>
                </a:extLst>
              </a:tr>
              <a:tr h="1057933">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UT-13</a:t>
                      </a:r>
                      <a:endParaRPr lang="en-US" sz="200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Faculty</a:t>
                      </a:r>
                      <a:endParaRPr lang="en-US" sz="20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view their details</a:t>
                      </a:r>
                      <a:endParaRPr lang="en-US" sz="2000" dirty="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make the allowed corrections or upgradations. Moreover, they will get an idea to contact the respected department for further action.</a:t>
                      </a:r>
                      <a:endParaRPr lang="en-US"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628123211"/>
                  </a:ext>
                </a:extLst>
              </a:tr>
              <a:tr h="710037">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UT-14</a:t>
                      </a:r>
                      <a:endParaRPr lang="en-US" sz="200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Faculty</a:t>
                      </a:r>
                      <a:endParaRPr lang="en-US" sz="20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view the publications section</a:t>
                      </a:r>
                      <a:endParaRPr lang="en-US" sz="200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make the allowed corrections or upgradations. Moreover, they will get a hint to contact the respected department for further action.</a:t>
                      </a:r>
                      <a:endParaRPr lang="en-US"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87439225"/>
                  </a:ext>
                </a:extLst>
              </a:tr>
              <a:tr h="710037">
                <a:tc>
                  <a:txBody>
                    <a:bodyPr/>
                    <a:lstStyle/>
                    <a:p>
                      <a:pPr marL="0" marR="0">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UT-15</a:t>
                      </a:r>
                      <a:endParaRPr lang="en-US" sz="2000" dirty="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Faculty</a:t>
                      </a:r>
                      <a:endParaRPr lang="en-US" sz="20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view their overall rating</a:t>
                      </a:r>
                      <a:endParaRPr lang="en-US" sz="200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assess their teaching methodologies and bring improvements.</a:t>
                      </a:r>
                      <a:endParaRPr lang="en-US"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283118954"/>
                  </a:ext>
                </a:extLst>
              </a:tr>
            </a:tbl>
          </a:graphicData>
        </a:graphic>
      </p:graphicFrame>
    </p:spTree>
    <p:extLst>
      <p:ext uri="{BB962C8B-B14F-4D97-AF65-F5344CB8AC3E}">
        <p14:creationId xmlns:p14="http://schemas.microsoft.com/office/powerpoint/2010/main" val="295028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ED2C424-5870-46BF-B77E-0C113783B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4B75501-2C4C-44D8-A541-FA33D7EF1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86DA1BA3-508C-4718-91CE-5D501D4A2274}"/>
              </a:ext>
            </a:extLst>
          </p:cNvPr>
          <p:cNvGraphicFramePr>
            <a:graphicFrameLocks noGrp="1"/>
          </p:cNvGraphicFramePr>
          <p:nvPr>
            <p:extLst>
              <p:ext uri="{D42A27DB-BD31-4B8C-83A1-F6EECF244321}">
                <p14:modId xmlns:p14="http://schemas.microsoft.com/office/powerpoint/2010/main" val="759322595"/>
              </p:ext>
            </p:extLst>
          </p:nvPr>
        </p:nvGraphicFramePr>
        <p:xfrm>
          <a:off x="900509" y="294372"/>
          <a:ext cx="10390982" cy="6269256"/>
        </p:xfrm>
        <a:graphic>
          <a:graphicData uri="http://schemas.openxmlformats.org/drawingml/2006/table">
            <a:tbl>
              <a:tblPr firstRow="1" bandRow="1">
                <a:tableStyleId>{5C22544A-7EE6-4342-B048-85BDC9FD1C3A}</a:tableStyleId>
              </a:tblPr>
              <a:tblGrid>
                <a:gridCol w="1161346">
                  <a:extLst>
                    <a:ext uri="{9D8B030D-6E8A-4147-A177-3AD203B41FA5}">
                      <a16:colId xmlns:a16="http://schemas.microsoft.com/office/drawing/2014/main" val="4183466643"/>
                    </a:ext>
                  </a:extLst>
                </a:gridCol>
                <a:gridCol w="1119248">
                  <a:extLst>
                    <a:ext uri="{9D8B030D-6E8A-4147-A177-3AD203B41FA5}">
                      <a16:colId xmlns:a16="http://schemas.microsoft.com/office/drawing/2014/main" val="2494168697"/>
                    </a:ext>
                  </a:extLst>
                </a:gridCol>
                <a:gridCol w="3866302">
                  <a:extLst>
                    <a:ext uri="{9D8B030D-6E8A-4147-A177-3AD203B41FA5}">
                      <a16:colId xmlns:a16="http://schemas.microsoft.com/office/drawing/2014/main" val="66236639"/>
                    </a:ext>
                  </a:extLst>
                </a:gridCol>
                <a:gridCol w="4244086">
                  <a:extLst>
                    <a:ext uri="{9D8B030D-6E8A-4147-A177-3AD203B41FA5}">
                      <a16:colId xmlns:a16="http://schemas.microsoft.com/office/drawing/2014/main" val="2841724621"/>
                    </a:ext>
                  </a:extLst>
                </a:gridCol>
              </a:tblGrid>
              <a:tr h="826753">
                <a:tc>
                  <a:txBody>
                    <a:bodyPr/>
                    <a:lstStyle/>
                    <a:p>
                      <a:pPr marL="0" marR="0" algn="ctr">
                        <a:lnSpc>
                          <a:spcPct val="115000"/>
                        </a:lnSpc>
                        <a:spcBef>
                          <a:spcPts val="0"/>
                        </a:spcBef>
                        <a:spcAft>
                          <a:spcPts val="800"/>
                        </a:spcAft>
                      </a:pPr>
                      <a:r>
                        <a:rPr lang="en-US" sz="19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Story ID</a:t>
                      </a:r>
                      <a:endParaRPr lang="en-US" sz="19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800"/>
                        </a:spcAft>
                      </a:pPr>
                      <a:r>
                        <a:rPr lang="en-US" sz="19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19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3901" marR="53901" marT="26952" marB="26952"/>
                </a:tc>
                <a:tc>
                  <a:txBody>
                    <a:bodyPr/>
                    <a:lstStyle/>
                    <a:p>
                      <a:pPr marL="0" marR="0" algn="ctr">
                        <a:lnSpc>
                          <a:spcPct val="115000"/>
                        </a:lnSpc>
                        <a:spcBef>
                          <a:spcPts val="0"/>
                        </a:spcBef>
                        <a:spcAft>
                          <a:spcPts val="800"/>
                        </a:spcAft>
                      </a:pPr>
                      <a:r>
                        <a:rPr lang="en-US" sz="19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As</a:t>
                      </a:r>
                      <a:endParaRPr lang="en-US" sz="19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8809" marR="38809" marT="0" marB="0"/>
                </a:tc>
                <a:tc>
                  <a:txBody>
                    <a:bodyPr/>
                    <a:lstStyle/>
                    <a:p>
                      <a:pPr marL="0" marR="0" algn="ctr">
                        <a:lnSpc>
                          <a:spcPct val="115000"/>
                        </a:lnSpc>
                        <a:spcBef>
                          <a:spcPts val="0"/>
                        </a:spcBef>
                        <a:spcAft>
                          <a:spcPts val="800"/>
                        </a:spcAft>
                      </a:pPr>
                      <a:r>
                        <a:rPr lang="en-US" sz="19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Wants to</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901" marR="53901" marT="26952" marB="26952"/>
                </a:tc>
                <a:tc>
                  <a:txBody>
                    <a:bodyPr/>
                    <a:lstStyle/>
                    <a:p>
                      <a:pPr marL="0" marR="0" algn="ctr">
                        <a:lnSpc>
                          <a:spcPct val="115000"/>
                        </a:lnSpc>
                        <a:spcBef>
                          <a:spcPts val="0"/>
                        </a:spcBef>
                        <a:spcAft>
                          <a:spcPts val="800"/>
                        </a:spcAft>
                      </a:pPr>
                      <a:r>
                        <a:rPr lang="en-US" sz="19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So that they can</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809" marR="38809" marT="0" marB="0"/>
                </a:tc>
                <a:extLst>
                  <a:ext uri="{0D108BD9-81ED-4DB2-BD59-A6C34878D82A}">
                    <a16:rowId xmlns:a16="http://schemas.microsoft.com/office/drawing/2014/main" val="3334435769"/>
                  </a:ext>
                </a:extLst>
              </a:tr>
              <a:tr h="681666">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UT-16</a:t>
                      </a:r>
                      <a:endParaRPr lang="en-US" sz="200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Faculty</a:t>
                      </a:r>
                      <a:endParaRPr lang="en-US" sz="2000" dirty="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view scholarships</a:t>
                      </a:r>
                      <a:endParaRPr lang="en-US" sz="200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apply for the scholarships of their interests</a:t>
                      </a:r>
                      <a:endParaRPr lang="en-US"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009006056"/>
                  </a:ext>
                </a:extLst>
              </a:tr>
              <a:tr h="681666">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UT-17</a:t>
                      </a:r>
                      <a:endParaRPr lang="en-US" sz="200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Faculty</a:t>
                      </a:r>
                      <a:endParaRPr lang="en-US" sz="20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view the activities of committees</a:t>
                      </a:r>
                      <a:endParaRPr lang="en-US" sz="200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participate according to their interest.</a:t>
                      </a:r>
                      <a:endParaRPr lang="en-US"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91167307"/>
                  </a:ext>
                </a:extLst>
              </a:tr>
              <a:tr h="1349658">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UT-18</a:t>
                      </a:r>
                      <a:endParaRPr lang="en-US" sz="200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Faculty</a:t>
                      </a:r>
                      <a:endParaRPr lang="en-US" sz="20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to provide the record of thesis supervisions</a:t>
                      </a:r>
                      <a:endParaRPr lang="en-US" sz="2000" dirty="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the higher management can easily view the status</a:t>
                      </a:r>
                      <a:endParaRPr lang="en-US"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903515481"/>
                  </a:ext>
                </a:extLst>
              </a:tr>
              <a:tr h="1349658">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UT-19</a:t>
                      </a:r>
                      <a:endParaRPr lang="en-US" sz="200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Faculty</a:t>
                      </a:r>
                      <a:endParaRPr lang="en-US" sz="20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access the quiz section</a:t>
                      </a:r>
                      <a:endParaRPr lang="en-US" sz="200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upload the quiz problems and then update/upload their marks according to the student performance.</a:t>
                      </a:r>
                      <a:endParaRPr lang="en-US" sz="20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902958899"/>
                  </a:ext>
                </a:extLst>
              </a:tr>
              <a:tr h="681666">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UT-20</a:t>
                      </a:r>
                      <a:endParaRPr lang="en-US" sz="200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Faculty</a:t>
                      </a:r>
                      <a:endParaRPr lang="en-US" sz="2000">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access the projects section</a:t>
                      </a:r>
                      <a:endParaRPr lang="en-US" sz="2000">
                        <a:effectLst/>
                        <a:latin typeface="Calibri" panose="020F0502020204030204" pitchFamily="34" charset="0"/>
                        <a:ea typeface="Calibri" panose="020F0502020204030204" pitchFamily="34" charset="0"/>
                      </a:endParaRPr>
                    </a:p>
                  </a:txBody>
                  <a:tcPr marL="95250" marR="95250" marT="47625" marB="47625"/>
                </a:tc>
                <a:tc>
                  <a:txBody>
                    <a:bodyPr/>
                    <a:lstStyle/>
                    <a:p>
                      <a:pPr marL="0" marR="0">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upload the project statements, their deadlines and then update/upload their marks according to the student performance.</a:t>
                      </a:r>
                      <a:endParaRPr lang="en-US" sz="2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243079231"/>
                  </a:ext>
                </a:extLst>
              </a:tr>
            </a:tbl>
          </a:graphicData>
        </a:graphic>
      </p:graphicFrame>
    </p:spTree>
    <p:extLst>
      <p:ext uri="{BB962C8B-B14F-4D97-AF65-F5344CB8AC3E}">
        <p14:creationId xmlns:p14="http://schemas.microsoft.com/office/powerpoint/2010/main" val="420542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23" name="Picture 17">
            <a:extLst>
              <a:ext uri="{FF2B5EF4-FFF2-40B4-BE49-F238E27FC236}">
                <a16:creationId xmlns:a16="http://schemas.microsoft.com/office/drawing/2014/main" id="{9F5E1885-4B77-4930-AF94-83DC34F51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5" name="Rectangle 19">
            <a:extLst>
              <a:ext uri="{FF2B5EF4-FFF2-40B4-BE49-F238E27FC236}">
                <a16:creationId xmlns:a16="http://schemas.microsoft.com/office/drawing/2014/main" id="{12CED8F1-A066-4193-A0C6-FA32AABA2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FC2AD83-6F23-413C-AD90-9F32AF82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8" y="6581"/>
            <a:ext cx="11741281" cy="5600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367BE40-CEB0-42C0-A019-83612A9D1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527" y="6581"/>
            <a:ext cx="5051254" cy="5600215"/>
          </a:xfrm>
          <a:prstGeom prst="rect">
            <a:avLst/>
          </a:prstGeom>
          <a:gradFill flip="none" rotWithShape="1">
            <a:gsLst>
              <a:gs pos="0">
                <a:schemeClr val="tx1">
                  <a:alpha val="0"/>
                </a:schemeClr>
              </a:gs>
              <a:gs pos="54900">
                <a:srgbClr val="000000">
                  <a:alpha val="10000"/>
                </a:srgbClr>
              </a:gs>
              <a:gs pos="100000">
                <a:schemeClr val="tx1">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3A1CF79-E584-4525-AB80-C5E82644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0499" y="0"/>
            <a:ext cx="5051254" cy="5600215"/>
          </a:xfrm>
          <a:prstGeom prst="rect">
            <a:avLst/>
          </a:prstGeom>
          <a:gradFill flip="none" rotWithShape="1">
            <a:gsLst>
              <a:gs pos="0">
                <a:schemeClr val="tx1">
                  <a:alpha val="0"/>
                </a:schemeClr>
              </a:gs>
              <a:gs pos="54900">
                <a:srgbClr val="000000">
                  <a:alpha val="10000"/>
                </a:srgbClr>
              </a:gs>
              <a:gs pos="100000">
                <a:schemeClr val="tx1">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FF68DC-7619-4C0C-B291-0018372D2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00215"/>
            <a:ext cx="1173175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0" name="Freeform 9">
            <a:extLst>
              <a:ext uri="{FF2B5EF4-FFF2-40B4-BE49-F238E27FC236}">
                <a16:creationId xmlns:a16="http://schemas.microsoft.com/office/drawing/2014/main" id="{5003435F-4995-49A0-9B3D-4955D2822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63766"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graphicFrame>
        <p:nvGraphicFramePr>
          <p:cNvPr id="3" name="Table 2">
            <a:extLst>
              <a:ext uri="{FF2B5EF4-FFF2-40B4-BE49-F238E27FC236}">
                <a16:creationId xmlns:a16="http://schemas.microsoft.com/office/drawing/2014/main" id="{501619DB-F523-4BDA-4973-FD24808C9DA7}"/>
              </a:ext>
            </a:extLst>
          </p:cNvPr>
          <p:cNvGraphicFramePr>
            <a:graphicFrameLocks noGrp="1"/>
          </p:cNvGraphicFramePr>
          <p:nvPr>
            <p:extLst>
              <p:ext uri="{D42A27DB-BD31-4B8C-83A1-F6EECF244321}">
                <p14:modId xmlns:p14="http://schemas.microsoft.com/office/powerpoint/2010/main" val="1656496625"/>
              </p:ext>
            </p:extLst>
          </p:nvPr>
        </p:nvGraphicFramePr>
        <p:xfrm>
          <a:off x="643467" y="793037"/>
          <a:ext cx="10439218" cy="3150280"/>
        </p:xfrm>
        <a:graphic>
          <a:graphicData uri="http://schemas.openxmlformats.org/drawingml/2006/table">
            <a:tbl>
              <a:tblPr firstRow="1" bandRow="1">
                <a:tableStyleId>{5C22544A-7EE6-4342-B048-85BDC9FD1C3A}</a:tableStyleId>
              </a:tblPr>
              <a:tblGrid>
                <a:gridCol w="1124589">
                  <a:extLst>
                    <a:ext uri="{9D8B030D-6E8A-4147-A177-3AD203B41FA5}">
                      <a16:colId xmlns:a16="http://schemas.microsoft.com/office/drawing/2014/main" val="2884234817"/>
                    </a:ext>
                  </a:extLst>
                </a:gridCol>
                <a:gridCol w="1449103">
                  <a:extLst>
                    <a:ext uri="{9D8B030D-6E8A-4147-A177-3AD203B41FA5}">
                      <a16:colId xmlns:a16="http://schemas.microsoft.com/office/drawing/2014/main" val="1340463826"/>
                    </a:ext>
                  </a:extLst>
                </a:gridCol>
                <a:gridCol w="3505181">
                  <a:extLst>
                    <a:ext uri="{9D8B030D-6E8A-4147-A177-3AD203B41FA5}">
                      <a16:colId xmlns:a16="http://schemas.microsoft.com/office/drawing/2014/main" val="2377539783"/>
                    </a:ext>
                  </a:extLst>
                </a:gridCol>
                <a:gridCol w="4360345">
                  <a:extLst>
                    <a:ext uri="{9D8B030D-6E8A-4147-A177-3AD203B41FA5}">
                      <a16:colId xmlns:a16="http://schemas.microsoft.com/office/drawing/2014/main" val="2876925548"/>
                    </a:ext>
                  </a:extLst>
                </a:gridCol>
              </a:tblGrid>
              <a:tr h="0">
                <a:tc>
                  <a:txBody>
                    <a:bodyPr/>
                    <a:lstStyle/>
                    <a:p>
                      <a:pPr marL="0" marR="0" algn="ctr">
                        <a:lnSpc>
                          <a:spcPct val="115000"/>
                        </a:lnSpc>
                        <a:spcBef>
                          <a:spcPts val="0"/>
                        </a:spcBef>
                        <a:spcAft>
                          <a:spcPts val="800"/>
                        </a:spcAft>
                      </a:pPr>
                      <a:r>
                        <a:rPr lang="en-US" sz="20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Story ID</a:t>
                      </a:r>
                      <a:endParaRPr lang="en-US"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800"/>
                        </a:spcAft>
                      </a:pPr>
                      <a:r>
                        <a:rPr lang="en-US" sz="20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9860" marR="79860" marT="39933" marB="39933"/>
                </a:tc>
                <a:tc>
                  <a:txBody>
                    <a:bodyPr/>
                    <a:lstStyle/>
                    <a:p>
                      <a:pPr marL="0" marR="0" algn="ctr">
                        <a:lnSpc>
                          <a:spcPct val="115000"/>
                        </a:lnSpc>
                        <a:spcBef>
                          <a:spcPts val="0"/>
                        </a:spcBef>
                        <a:spcAft>
                          <a:spcPts val="800"/>
                        </a:spcAft>
                      </a:pPr>
                      <a:r>
                        <a:rPr lang="en-US" sz="20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As</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7499" marR="57499" marT="0" marB="0"/>
                </a:tc>
                <a:tc>
                  <a:txBody>
                    <a:bodyPr/>
                    <a:lstStyle/>
                    <a:p>
                      <a:pPr marL="0" marR="0" algn="ctr">
                        <a:lnSpc>
                          <a:spcPct val="115000"/>
                        </a:lnSpc>
                        <a:spcBef>
                          <a:spcPts val="0"/>
                        </a:spcBef>
                        <a:spcAft>
                          <a:spcPts val="800"/>
                        </a:spcAft>
                      </a:pPr>
                      <a:r>
                        <a:rPr lang="en-US" sz="200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Wants to</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9860" marR="79860" marT="39933" marB="39933"/>
                </a:tc>
                <a:tc>
                  <a:txBody>
                    <a:bodyPr/>
                    <a:lstStyle/>
                    <a:p>
                      <a:pPr marL="0" marR="0" algn="ctr">
                        <a:lnSpc>
                          <a:spcPct val="115000"/>
                        </a:lnSpc>
                        <a:spcBef>
                          <a:spcPts val="0"/>
                        </a:spcBef>
                        <a:spcAft>
                          <a:spcPts val="800"/>
                        </a:spcAft>
                      </a:pPr>
                      <a:r>
                        <a:rPr lang="en-US" sz="200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So that they can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57499" marR="57499" marT="0" marB="0"/>
                </a:tc>
                <a:extLst>
                  <a:ext uri="{0D108BD9-81ED-4DB2-BD59-A6C34878D82A}">
                    <a16:rowId xmlns:a16="http://schemas.microsoft.com/office/drawing/2014/main" val="62329503"/>
                  </a:ext>
                </a:extLst>
              </a:tr>
              <a:tr h="1147952">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UT-21</a:t>
                      </a:r>
                      <a:endParaRPr lang="en-US" sz="2000">
                        <a:effectLst/>
                        <a:latin typeface="Calibri" panose="020F0502020204030204" pitchFamily="34" charset="0"/>
                        <a:ea typeface="Calibri" panose="020F0502020204030204" pitchFamily="34" charset="0"/>
                      </a:endParaRPr>
                    </a:p>
                  </a:txBody>
                  <a:tcPr marL="134884" marR="134884" marT="67442" marB="67442"/>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Faculty</a:t>
                      </a:r>
                      <a:endParaRPr lang="en-US" sz="2000">
                        <a:effectLst/>
                        <a:latin typeface="Calibri" panose="020F0502020204030204" pitchFamily="34" charset="0"/>
                        <a:ea typeface="Calibri" panose="020F0502020204030204" pitchFamily="34" charset="0"/>
                      </a:endParaRPr>
                    </a:p>
                  </a:txBody>
                  <a:tcPr marL="97116" marR="97116" marT="0" marB="0"/>
                </a:tc>
                <a:tc>
                  <a:txBody>
                    <a:bodyPr/>
                    <a:lstStyle/>
                    <a:p>
                      <a:pPr marL="0" marR="0">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access the mid-term section</a:t>
                      </a:r>
                      <a:endParaRPr lang="en-US" sz="2000" dirty="0">
                        <a:effectLst/>
                        <a:latin typeface="Calibri" panose="020F0502020204030204" pitchFamily="34" charset="0"/>
                        <a:ea typeface="Calibri" panose="020F0502020204030204" pitchFamily="34" charset="0"/>
                      </a:endParaRPr>
                    </a:p>
                  </a:txBody>
                  <a:tcPr marL="134884" marR="134884" marT="67442" marB="67442"/>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upload the marks according to the student performance.</a:t>
                      </a:r>
                      <a:endParaRPr lang="en-US" sz="2000">
                        <a:effectLst/>
                        <a:latin typeface="Calibri" panose="020F0502020204030204" pitchFamily="34" charset="0"/>
                        <a:ea typeface="Calibri" panose="020F0502020204030204" pitchFamily="34" charset="0"/>
                      </a:endParaRPr>
                    </a:p>
                  </a:txBody>
                  <a:tcPr marL="97116" marR="97116" marT="0" marB="0"/>
                </a:tc>
                <a:extLst>
                  <a:ext uri="{0D108BD9-81ED-4DB2-BD59-A6C34878D82A}">
                    <a16:rowId xmlns:a16="http://schemas.microsoft.com/office/drawing/2014/main" val="2948783876"/>
                  </a:ext>
                </a:extLst>
              </a:tr>
              <a:tr h="1147952">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UT-22</a:t>
                      </a:r>
                      <a:endParaRPr lang="en-US" sz="2000">
                        <a:effectLst/>
                        <a:latin typeface="Calibri" panose="020F0502020204030204" pitchFamily="34" charset="0"/>
                        <a:ea typeface="Calibri" panose="020F0502020204030204" pitchFamily="34" charset="0"/>
                      </a:endParaRPr>
                    </a:p>
                  </a:txBody>
                  <a:tcPr marL="134884" marR="134884" marT="67442" marB="67442"/>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Faculty</a:t>
                      </a:r>
                      <a:endParaRPr lang="en-US" sz="2000">
                        <a:effectLst/>
                        <a:latin typeface="Calibri" panose="020F0502020204030204" pitchFamily="34" charset="0"/>
                        <a:ea typeface="Calibri" panose="020F0502020204030204" pitchFamily="34" charset="0"/>
                      </a:endParaRPr>
                    </a:p>
                  </a:txBody>
                  <a:tcPr marL="97116" marR="97116" marT="0" marB="0"/>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access the Final-term section</a:t>
                      </a:r>
                      <a:endParaRPr lang="en-US" sz="2000">
                        <a:effectLst/>
                        <a:latin typeface="Calibri" panose="020F0502020204030204" pitchFamily="34" charset="0"/>
                        <a:ea typeface="Calibri" panose="020F0502020204030204" pitchFamily="34" charset="0"/>
                      </a:endParaRPr>
                    </a:p>
                  </a:txBody>
                  <a:tcPr marL="134884" marR="134884" marT="67442" marB="67442"/>
                </a:tc>
                <a:tc>
                  <a:txBody>
                    <a:bodyPr/>
                    <a:lstStyle/>
                    <a:p>
                      <a:pPr marL="0" marR="0">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upload the marks according to the student performance.</a:t>
                      </a:r>
                      <a:endParaRPr lang="en-US" sz="2000" dirty="0">
                        <a:effectLst/>
                        <a:latin typeface="Calibri" panose="020F0502020204030204" pitchFamily="34" charset="0"/>
                        <a:ea typeface="Calibri" panose="020F0502020204030204" pitchFamily="34" charset="0"/>
                      </a:endParaRPr>
                    </a:p>
                  </a:txBody>
                  <a:tcPr marL="97116" marR="97116" marT="0" marB="0"/>
                </a:tc>
                <a:extLst>
                  <a:ext uri="{0D108BD9-81ED-4DB2-BD59-A6C34878D82A}">
                    <a16:rowId xmlns:a16="http://schemas.microsoft.com/office/drawing/2014/main" val="2642011203"/>
                  </a:ext>
                </a:extLst>
              </a:tr>
            </a:tbl>
          </a:graphicData>
        </a:graphic>
      </p:graphicFrame>
    </p:spTree>
    <p:extLst>
      <p:ext uri="{BB962C8B-B14F-4D97-AF65-F5344CB8AC3E}">
        <p14:creationId xmlns:p14="http://schemas.microsoft.com/office/powerpoint/2010/main" val="1252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BD1C-1F3A-DD64-C45D-CE75CA72AA8A}"/>
              </a:ext>
            </a:extLst>
          </p:cNvPr>
          <p:cNvSpPr>
            <a:spLocks noGrp="1"/>
          </p:cNvSpPr>
          <p:nvPr>
            <p:ph type="title"/>
          </p:nvPr>
        </p:nvSpPr>
        <p:spPr>
          <a:xfrm>
            <a:off x="307492" y="0"/>
            <a:ext cx="10396882" cy="1151965"/>
          </a:xfrm>
        </p:spPr>
        <p:txBody>
          <a:bodyPr>
            <a:normAutofit/>
          </a:bodyPr>
          <a:lstStyle/>
          <a:p>
            <a:r>
              <a:rPr lang="en-US" sz="4400" b="1" dirty="0">
                <a:latin typeface="Times New Roman" panose="02020603050405020304" pitchFamily="18" charset="0"/>
                <a:cs typeface="Times New Roman" panose="02020603050405020304" pitchFamily="18" charset="0"/>
              </a:rPr>
              <a:t>Implemented functionalities:</a:t>
            </a:r>
          </a:p>
        </p:txBody>
      </p:sp>
      <p:sp>
        <p:nvSpPr>
          <p:cNvPr id="3" name="Content Placeholder 2"/>
          <p:cNvSpPr>
            <a:spLocks noGrp="1"/>
          </p:cNvSpPr>
          <p:nvPr>
            <p:ph sz="quarter" idx="13"/>
          </p:nvPr>
        </p:nvSpPr>
        <p:spPr>
          <a:xfrm>
            <a:off x="672737" y="1332412"/>
            <a:ext cx="10394707" cy="3153900"/>
          </a:xfrm>
        </p:spPr>
        <p:txBody>
          <a:bodyPr>
            <a:normAutofit/>
          </a:bodyPr>
          <a:lstStyle/>
          <a:p>
            <a:r>
              <a:rPr lang="en-US" dirty="0">
                <a:latin typeface="Times New Roman" panose="02020603050405020304" pitchFamily="18" charset="0"/>
                <a:cs typeface="Times New Roman" panose="02020603050405020304" pitchFamily="18" charset="0"/>
              </a:rPr>
              <a:t>Login</a:t>
            </a:r>
          </a:p>
          <a:p>
            <a:r>
              <a:rPr lang="en-US" dirty="0">
                <a:latin typeface="Times New Roman" panose="02020603050405020304" pitchFamily="18" charset="0"/>
                <a:cs typeface="Times New Roman" panose="02020603050405020304" pitchFamily="18" charset="0"/>
              </a:rPr>
              <a:t>Dashboard</a:t>
            </a:r>
          </a:p>
          <a:p>
            <a:r>
              <a:rPr lang="en-US" dirty="0">
                <a:latin typeface="Times New Roman" panose="02020603050405020304" pitchFamily="18" charset="0"/>
                <a:cs typeface="Times New Roman" panose="02020603050405020304" pitchFamily="18" charset="0"/>
              </a:rPr>
              <a:t>Course material</a:t>
            </a:r>
          </a:p>
          <a:p>
            <a:r>
              <a:rPr lang="en-US" dirty="0">
                <a:latin typeface="Times New Roman" panose="02020603050405020304" pitchFamily="18" charset="0"/>
                <a:cs typeface="Times New Roman" panose="02020603050405020304" pitchFamily="18" charset="0"/>
              </a:rPr>
              <a:t>Course management</a:t>
            </a:r>
          </a:p>
          <a:p>
            <a:r>
              <a:rPr lang="en-US" dirty="0">
                <a:latin typeface="Times New Roman" panose="02020603050405020304" pitchFamily="18" charset="0"/>
                <a:cs typeface="Times New Roman" panose="02020603050405020304" pitchFamily="18" charset="0"/>
              </a:rPr>
              <a:t>Faculty profile</a:t>
            </a:r>
          </a:p>
        </p:txBody>
      </p:sp>
    </p:spTree>
    <p:extLst>
      <p:ext uri="{BB962C8B-B14F-4D97-AF65-F5344CB8AC3E}">
        <p14:creationId xmlns:p14="http://schemas.microsoft.com/office/powerpoint/2010/main" val="3195789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DB4C-A14E-CE35-36B9-12B11963ABD2}"/>
              </a:ext>
            </a:extLst>
          </p:cNvPr>
          <p:cNvSpPr>
            <a:spLocks noGrp="1"/>
          </p:cNvSpPr>
          <p:nvPr>
            <p:ph type="title"/>
          </p:nvPr>
        </p:nvSpPr>
        <p:spPr>
          <a:xfrm>
            <a:off x="453097" y="579425"/>
            <a:ext cx="10666828" cy="512548"/>
          </a:xfrm>
        </p:spPr>
        <p:txBody>
          <a:bodyPr>
            <a:normAutofit fontScale="90000"/>
          </a:bodyPr>
          <a:lstStyle/>
          <a:p>
            <a:r>
              <a:rPr lang="en-US" sz="4400" cap="none" dirty="0">
                <a:latin typeface="Times New Roman" panose="02020603050405020304" pitchFamily="18" charset="0"/>
                <a:cs typeface="Times New Roman" panose="02020603050405020304" pitchFamily="18" charset="0"/>
              </a:rPr>
              <a:t>LOGIN SCREEN:</a:t>
            </a:r>
          </a:p>
        </p:txBody>
      </p:sp>
      <p:pic>
        <p:nvPicPr>
          <p:cNvPr id="6" name="Content Placeholder 5">
            <a:extLst>
              <a:ext uri="{FF2B5EF4-FFF2-40B4-BE49-F238E27FC236}">
                <a16:creationId xmlns:a16="http://schemas.microsoft.com/office/drawing/2014/main" id="{69CDD4C2-1E94-DAFB-1EAB-EF0FD12DD127}"/>
              </a:ext>
            </a:extLst>
          </p:cNvPr>
          <p:cNvPicPr>
            <a:picLocks noGrp="1" noChangeAspect="1"/>
          </p:cNvPicPr>
          <p:nvPr>
            <p:ph sz="quarter" idx="13"/>
          </p:nvPr>
        </p:nvPicPr>
        <p:blipFill>
          <a:blip r:embed="rId2"/>
          <a:stretch>
            <a:fillRect/>
          </a:stretch>
        </p:blipFill>
        <p:spPr>
          <a:xfrm>
            <a:off x="589035" y="1435353"/>
            <a:ext cx="10666827" cy="3520960"/>
          </a:xfrm>
        </p:spPr>
      </p:pic>
    </p:spTree>
    <p:extLst>
      <p:ext uri="{BB962C8B-B14F-4D97-AF65-F5344CB8AC3E}">
        <p14:creationId xmlns:p14="http://schemas.microsoft.com/office/powerpoint/2010/main" val="2965563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964D-12C3-D666-99DD-340A9EBC4253}"/>
              </a:ext>
            </a:extLst>
          </p:cNvPr>
          <p:cNvSpPr>
            <a:spLocks noGrp="1"/>
          </p:cNvSpPr>
          <p:nvPr>
            <p:ph type="title"/>
          </p:nvPr>
        </p:nvSpPr>
        <p:spPr>
          <a:xfrm>
            <a:off x="576775" y="407963"/>
            <a:ext cx="10505908" cy="815926"/>
          </a:xfrm>
        </p:spPr>
        <p:txBody>
          <a:bodyPr>
            <a:normAutofit/>
          </a:bodyPr>
          <a:lstStyle/>
          <a:p>
            <a:r>
              <a:rPr lang="en-US" sz="4400" dirty="0">
                <a:latin typeface="Times New Roman" panose="02020603050405020304" pitchFamily="18" charset="0"/>
                <a:cs typeface="Times New Roman" panose="02020603050405020304" pitchFamily="18" charset="0"/>
              </a:rPr>
              <a:t>DASHBOARD</a:t>
            </a:r>
          </a:p>
        </p:txBody>
      </p:sp>
      <p:pic>
        <p:nvPicPr>
          <p:cNvPr id="9" name="Content Placeholder 8" descr="Shape&#10;&#10;Description automatically generated with medium confidence">
            <a:extLst>
              <a:ext uri="{FF2B5EF4-FFF2-40B4-BE49-F238E27FC236}">
                <a16:creationId xmlns:a16="http://schemas.microsoft.com/office/drawing/2014/main" id="{F217269C-F72A-E3B3-F457-2859AB9FD8FB}"/>
              </a:ext>
            </a:extLst>
          </p:cNvPr>
          <p:cNvPicPr>
            <a:picLocks noGrp="1" noChangeAspect="1"/>
          </p:cNvPicPr>
          <p:nvPr>
            <p:ph sz="quarter" idx="13"/>
          </p:nvPr>
        </p:nvPicPr>
        <p:blipFill>
          <a:blip r:embed="rId2"/>
          <a:stretch>
            <a:fillRect/>
          </a:stretch>
        </p:blipFill>
        <p:spPr>
          <a:xfrm>
            <a:off x="733579" y="1336430"/>
            <a:ext cx="10349104" cy="4220307"/>
          </a:xfrm>
        </p:spPr>
      </p:pic>
    </p:spTree>
    <p:extLst>
      <p:ext uri="{BB962C8B-B14F-4D97-AF65-F5344CB8AC3E}">
        <p14:creationId xmlns:p14="http://schemas.microsoft.com/office/powerpoint/2010/main" val="2190135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6C7F-81FB-D397-2578-0CAB47917C2B}"/>
              </a:ext>
            </a:extLst>
          </p:cNvPr>
          <p:cNvSpPr>
            <a:spLocks noGrp="1"/>
          </p:cNvSpPr>
          <p:nvPr>
            <p:ph type="title"/>
          </p:nvPr>
        </p:nvSpPr>
        <p:spPr>
          <a:xfrm>
            <a:off x="685800" y="334108"/>
            <a:ext cx="10396882" cy="797615"/>
          </a:xfrm>
        </p:spPr>
        <p:txBody>
          <a:bodyPr>
            <a:normAutofit/>
          </a:bodyPr>
          <a:lstStyle/>
          <a:p>
            <a:r>
              <a:rPr lang="en-US" sz="4400" dirty="0">
                <a:latin typeface="Times New Roman" panose="02020603050405020304" pitchFamily="18" charset="0"/>
                <a:cs typeface="Times New Roman" panose="02020603050405020304" pitchFamily="18" charset="0"/>
              </a:rPr>
              <a:t>COURSE MATERIAL:</a:t>
            </a:r>
          </a:p>
        </p:txBody>
      </p:sp>
      <p:pic>
        <p:nvPicPr>
          <p:cNvPr id="5" name="Content Placeholder 4" descr="A picture containing text&#10;&#10;Description automatically generated">
            <a:extLst>
              <a:ext uri="{FF2B5EF4-FFF2-40B4-BE49-F238E27FC236}">
                <a16:creationId xmlns:a16="http://schemas.microsoft.com/office/drawing/2014/main" id="{D5D3185B-7034-5594-1C14-4536130C52BF}"/>
              </a:ext>
            </a:extLst>
          </p:cNvPr>
          <p:cNvPicPr>
            <a:picLocks noGrp="1" noChangeAspect="1"/>
          </p:cNvPicPr>
          <p:nvPr>
            <p:ph sz="quarter" idx="13"/>
          </p:nvPr>
        </p:nvPicPr>
        <p:blipFill>
          <a:blip r:embed="rId2"/>
          <a:stretch>
            <a:fillRect/>
          </a:stretch>
        </p:blipFill>
        <p:spPr>
          <a:xfrm>
            <a:off x="760084" y="1131723"/>
            <a:ext cx="10322598" cy="4354677"/>
          </a:xfrm>
        </p:spPr>
      </p:pic>
    </p:spTree>
    <p:extLst>
      <p:ext uri="{BB962C8B-B14F-4D97-AF65-F5344CB8AC3E}">
        <p14:creationId xmlns:p14="http://schemas.microsoft.com/office/powerpoint/2010/main" val="4055315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E4E4-0A5C-8AAB-44E9-1BEA4AB34F0E}"/>
              </a:ext>
            </a:extLst>
          </p:cNvPr>
          <p:cNvSpPr>
            <a:spLocks noGrp="1"/>
          </p:cNvSpPr>
          <p:nvPr>
            <p:ph type="title"/>
          </p:nvPr>
        </p:nvSpPr>
        <p:spPr>
          <a:xfrm>
            <a:off x="545124" y="263770"/>
            <a:ext cx="10396882" cy="664698"/>
          </a:xfrm>
        </p:spPr>
        <p:txBody>
          <a:bodyPr>
            <a:normAutofit fontScale="90000"/>
          </a:bodyPr>
          <a:lstStyle/>
          <a:p>
            <a:r>
              <a:rPr lang="en-US" sz="4400" dirty="0">
                <a:latin typeface="Times New Roman" panose="02020603050405020304" pitchFamily="18" charset="0"/>
                <a:cs typeface="Times New Roman" panose="02020603050405020304" pitchFamily="18" charset="0"/>
              </a:rPr>
              <a:t>COURSE MATERIAL(CONT):</a:t>
            </a:r>
          </a:p>
        </p:txBody>
      </p:sp>
      <p:pic>
        <p:nvPicPr>
          <p:cNvPr id="5" name="Content Placeholder 4" descr="A picture containing shape&#10;&#10;Description automatically generated">
            <a:extLst>
              <a:ext uri="{FF2B5EF4-FFF2-40B4-BE49-F238E27FC236}">
                <a16:creationId xmlns:a16="http://schemas.microsoft.com/office/drawing/2014/main" id="{6AB6E887-6984-7C4D-2172-9702B99B3269}"/>
              </a:ext>
            </a:extLst>
          </p:cNvPr>
          <p:cNvPicPr>
            <a:picLocks noGrp="1" noChangeAspect="1"/>
          </p:cNvPicPr>
          <p:nvPr>
            <p:ph sz="quarter" idx="13"/>
          </p:nvPr>
        </p:nvPicPr>
        <p:blipFill>
          <a:blip r:embed="rId2"/>
          <a:stretch>
            <a:fillRect/>
          </a:stretch>
        </p:blipFill>
        <p:spPr>
          <a:xfrm>
            <a:off x="698730" y="928468"/>
            <a:ext cx="10396882" cy="4642338"/>
          </a:xfrm>
        </p:spPr>
      </p:pic>
    </p:spTree>
    <p:extLst>
      <p:ext uri="{BB962C8B-B14F-4D97-AF65-F5344CB8AC3E}">
        <p14:creationId xmlns:p14="http://schemas.microsoft.com/office/powerpoint/2010/main" val="2642019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C121-C75A-7FC1-4A05-00F8ED444943}"/>
              </a:ext>
            </a:extLst>
          </p:cNvPr>
          <p:cNvSpPr>
            <a:spLocks noGrp="1"/>
          </p:cNvSpPr>
          <p:nvPr>
            <p:ph type="title"/>
          </p:nvPr>
        </p:nvSpPr>
        <p:spPr>
          <a:xfrm>
            <a:off x="516989" y="263769"/>
            <a:ext cx="10396882" cy="650631"/>
          </a:xfrm>
        </p:spPr>
        <p:txBody>
          <a:bodyPr>
            <a:normAutofit fontScale="90000"/>
          </a:bodyPr>
          <a:lstStyle/>
          <a:p>
            <a:r>
              <a:rPr lang="en-US" sz="4400" dirty="0">
                <a:latin typeface="Times New Roman" panose="02020603050405020304" pitchFamily="18" charset="0"/>
                <a:cs typeface="Times New Roman" panose="02020603050405020304" pitchFamily="18" charset="0"/>
              </a:rPr>
              <a:t>Course management:</a:t>
            </a:r>
          </a:p>
        </p:txBody>
      </p:sp>
      <p:pic>
        <p:nvPicPr>
          <p:cNvPr id="5" name="Content Placeholder 4" descr="Shape&#10;&#10;Description automatically generated with medium confidence">
            <a:extLst>
              <a:ext uri="{FF2B5EF4-FFF2-40B4-BE49-F238E27FC236}">
                <a16:creationId xmlns:a16="http://schemas.microsoft.com/office/drawing/2014/main" id="{A2F928B5-9A94-426E-7366-4FF5FA2A11F8}"/>
              </a:ext>
            </a:extLst>
          </p:cNvPr>
          <p:cNvPicPr>
            <a:picLocks noGrp="1" noChangeAspect="1"/>
          </p:cNvPicPr>
          <p:nvPr>
            <p:ph sz="quarter" idx="13"/>
          </p:nvPr>
        </p:nvPicPr>
        <p:blipFill>
          <a:blip r:embed="rId2"/>
          <a:stretch>
            <a:fillRect/>
          </a:stretch>
        </p:blipFill>
        <p:spPr>
          <a:xfrm>
            <a:off x="516989" y="914400"/>
            <a:ext cx="10195808" cy="4487594"/>
          </a:xfrm>
        </p:spPr>
      </p:pic>
    </p:spTree>
    <p:extLst>
      <p:ext uri="{BB962C8B-B14F-4D97-AF65-F5344CB8AC3E}">
        <p14:creationId xmlns:p14="http://schemas.microsoft.com/office/powerpoint/2010/main" val="380200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42CB-8CE8-7026-E4BB-29C93E3FD50A}"/>
              </a:ext>
            </a:extLst>
          </p:cNvPr>
          <p:cNvSpPr>
            <a:spLocks noGrp="1"/>
          </p:cNvSpPr>
          <p:nvPr>
            <p:ph type="title"/>
          </p:nvPr>
        </p:nvSpPr>
        <p:spPr>
          <a:xfrm>
            <a:off x="559192" y="432582"/>
            <a:ext cx="10396882" cy="580292"/>
          </a:xfrm>
        </p:spPr>
        <p:txBody>
          <a:bodyPr>
            <a:normAutofit fontScale="90000"/>
          </a:bodyPr>
          <a:lstStyle/>
          <a:p>
            <a:r>
              <a:rPr lang="en-US" sz="4400" dirty="0">
                <a:latin typeface="Times New Roman" panose="02020603050405020304" pitchFamily="18" charset="0"/>
                <a:cs typeface="Times New Roman" panose="02020603050405020304" pitchFamily="18" charset="0"/>
              </a:rPr>
              <a:t>Course management (cont):</a:t>
            </a:r>
          </a:p>
        </p:txBody>
      </p:sp>
      <p:pic>
        <p:nvPicPr>
          <p:cNvPr id="9" name="Content Placeholder 8" descr="Text&#10;&#10;Description automatically generated with medium confidence">
            <a:extLst>
              <a:ext uri="{FF2B5EF4-FFF2-40B4-BE49-F238E27FC236}">
                <a16:creationId xmlns:a16="http://schemas.microsoft.com/office/drawing/2014/main" id="{78EA9B85-E0BE-91A1-10AF-08C9EAC6A470}"/>
              </a:ext>
            </a:extLst>
          </p:cNvPr>
          <p:cNvPicPr>
            <a:picLocks noGrp="1" noChangeAspect="1"/>
          </p:cNvPicPr>
          <p:nvPr>
            <p:ph sz="quarter" idx="13"/>
          </p:nvPr>
        </p:nvPicPr>
        <p:blipFill>
          <a:blip r:embed="rId2"/>
          <a:stretch>
            <a:fillRect/>
          </a:stretch>
        </p:blipFill>
        <p:spPr>
          <a:xfrm>
            <a:off x="719328" y="1012874"/>
            <a:ext cx="10396882" cy="4543864"/>
          </a:xfrm>
        </p:spPr>
      </p:pic>
    </p:spTree>
    <p:extLst>
      <p:ext uri="{BB962C8B-B14F-4D97-AF65-F5344CB8AC3E}">
        <p14:creationId xmlns:p14="http://schemas.microsoft.com/office/powerpoint/2010/main" val="3246493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Group members: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4740299"/>
              </p:ext>
            </p:extLst>
          </p:nvPr>
        </p:nvGraphicFramePr>
        <p:xfrm>
          <a:off x="685800" y="2063750"/>
          <a:ext cx="10396538" cy="2579104"/>
        </p:xfrm>
        <a:graphic>
          <a:graphicData uri="http://schemas.openxmlformats.org/drawingml/2006/table">
            <a:tbl>
              <a:tblPr firstRow="1" bandRow="1">
                <a:tableStyleId>{5C22544A-7EE6-4342-B048-85BDC9FD1C3A}</a:tableStyleId>
              </a:tblPr>
              <a:tblGrid>
                <a:gridCol w="5198269">
                  <a:extLst>
                    <a:ext uri="{9D8B030D-6E8A-4147-A177-3AD203B41FA5}">
                      <a16:colId xmlns:a16="http://schemas.microsoft.com/office/drawing/2014/main" val="2505106943"/>
                    </a:ext>
                  </a:extLst>
                </a:gridCol>
                <a:gridCol w="5198269">
                  <a:extLst>
                    <a:ext uri="{9D8B030D-6E8A-4147-A177-3AD203B41FA5}">
                      <a16:colId xmlns:a16="http://schemas.microsoft.com/office/drawing/2014/main" val="562795516"/>
                    </a:ext>
                  </a:extLst>
                </a:gridCol>
              </a:tblGrid>
              <a:tr h="1194732">
                <a:tc>
                  <a:txBody>
                    <a:bodyPr/>
                    <a:lstStyle/>
                    <a:p>
                      <a:pPr marL="0" indent="0" algn="ctr">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pPr marL="0" indent="0" algn="ctr">
                        <a:buNone/>
                      </a:pPr>
                      <a:r>
                        <a:rPr lang="en-US" sz="2000" b="1" dirty="0">
                          <a:solidFill>
                            <a:schemeClr val="tx1"/>
                          </a:solidFill>
                          <a:latin typeface="Times New Roman" panose="02020603050405020304" pitchFamily="18" charset="0"/>
                          <a:cs typeface="Times New Roman" panose="02020603050405020304" pitchFamily="18" charset="0"/>
                        </a:rPr>
                        <a:t>Muhammad Mansoor</a:t>
                      </a:r>
                    </a:p>
                  </a:txBody>
                  <a:tcPr marL="93833" marR="9383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latin typeface="Times New Roman" panose="02020603050405020304" pitchFamily="18" charset="0"/>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Times New Roman" panose="02020603050405020304" pitchFamily="18" charset="0"/>
                          <a:cs typeface="Times New Roman" panose="02020603050405020304" pitchFamily="18" charset="0"/>
                        </a:rPr>
                        <a:t>DCS-2022140028</a:t>
                      </a:r>
                    </a:p>
                  </a:txBody>
                  <a:tcPr marL="93833" marR="93833"/>
                </a:tc>
                <a:extLst>
                  <a:ext uri="{0D108BD9-81ED-4DB2-BD59-A6C34878D82A}">
                    <a16:rowId xmlns:a16="http://schemas.microsoft.com/office/drawing/2014/main" val="465559102"/>
                  </a:ext>
                </a:extLst>
              </a:tr>
              <a:tr h="69218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       Muhammad Usman	</a:t>
                      </a:r>
                      <a:endParaRPr lang="en-US" sz="2000" dirty="0"/>
                    </a:p>
                  </a:txBody>
                  <a:tcPr marL="93833" marR="93833"/>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DCS-2022140015</a:t>
                      </a:r>
                    </a:p>
                  </a:txBody>
                  <a:tcPr marL="93833" marR="93833"/>
                </a:tc>
                <a:extLst>
                  <a:ext uri="{0D108BD9-81ED-4DB2-BD59-A6C34878D82A}">
                    <a16:rowId xmlns:a16="http://schemas.microsoft.com/office/drawing/2014/main" val="1792311910"/>
                  </a:ext>
                </a:extLst>
              </a:tr>
              <a:tr h="692186">
                <a:tc>
                  <a:txBody>
                    <a:bodyPr/>
                    <a:lstStyle/>
                    <a:p>
                      <a:pPr algn="ctr"/>
                      <a:r>
                        <a:rPr lang="en-US" sz="2000" dirty="0">
                          <a:latin typeface="Times New Roman" panose="02020603050405020304" pitchFamily="18" charset="0"/>
                          <a:cs typeface="Times New Roman" panose="02020603050405020304" pitchFamily="18" charset="0"/>
                        </a:rPr>
                        <a:t>  Ayiza Shafiq</a:t>
                      </a:r>
                      <a:endParaRPr lang="en-US" sz="2000" dirty="0"/>
                    </a:p>
                  </a:txBody>
                  <a:tcPr marL="93833" marR="93833"/>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DCS-2022140042</a:t>
                      </a:r>
                    </a:p>
                  </a:txBody>
                  <a:tcPr marL="93833" marR="93833"/>
                </a:tc>
                <a:extLst>
                  <a:ext uri="{0D108BD9-81ED-4DB2-BD59-A6C34878D82A}">
                    <a16:rowId xmlns:a16="http://schemas.microsoft.com/office/drawing/2014/main" val="636935630"/>
                  </a:ext>
                </a:extLst>
              </a:tr>
            </a:tbl>
          </a:graphicData>
        </a:graphic>
      </p:graphicFrame>
    </p:spTree>
    <p:extLst>
      <p:ext uri="{BB962C8B-B14F-4D97-AF65-F5344CB8AC3E}">
        <p14:creationId xmlns:p14="http://schemas.microsoft.com/office/powerpoint/2010/main" val="354923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9D8C-142E-FAC7-B625-C2868C5CAD66}"/>
              </a:ext>
            </a:extLst>
          </p:cNvPr>
          <p:cNvSpPr>
            <a:spLocks noGrp="1"/>
          </p:cNvSpPr>
          <p:nvPr>
            <p:ph type="title"/>
          </p:nvPr>
        </p:nvSpPr>
        <p:spPr>
          <a:xfrm>
            <a:off x="600799" y="341243"/>
            <a:ext cx="10396882" cy="612913"/>
          </a:xfrm>
        </p:spPr>
        <p:txBody>
          <a:bodyPr>
            <a:normAutofit fontScale="90000"/>
          </a:bodyPr>
          <a:lstStyle/>
          <a:p>
            <a:r>
              <a:rPr lang="en-US" sz="4400" dirty="0">
                <a:latin typeface="Times New Roman" panose="02020603050405020304" pitchFamily="18" charset="0"/>
                <a:cs typeface="Times New Roman" panose="02020603050405020304" pitchFamily="18" charset="0"/>
              </a:rPr>
              <a:t>Faculty profile</a:t>
            </a:r>
          </a:p>
        </p:txBody>
      </p:sp>
      <p:pic>
        <p:nvPicPr>
          <p:cNvPr id="5" name="Content Placeholder 4" descr="Text&#10;&#10;Description automatically generated">
            <a:extLst>
              <a:ext uri="{FF2B5EF4-FFF2-40B4-BE49-F238E27FC236}">
                <a16:creationId xmlns:a16="http://schemas.microsoft.com/office/drawing/2014/main" id="{C774842D-5AA6-0BD3-07D8-E34AF2B835DB}"/>
              </a:ext>
            </a:extLst>
          </p:cNvPr>
          <p:cNvPicPr>
            <a:picLocks noGrp="1" noChangeAspect="1"/>
          </p:cNvPicPr>
          <p:nvPr>
            <p:ph sz="quarter" idx="13"/>
          </p:nvPr>
        </p:nvPicPr>
        <p:blipFill>
          <a:blip r:embed="rId2"/>
          <a:stretch>
            <a:fillRect/>
          </a:stretch>
        </p:blipFill>
        <p:spPr>
          <a:xfrm>
            <a:off x="709159" y="1068206"/>
            <a:ext cx="10396882" cy="4488532"/>
          </a:xfrm>
        </p:spPr>
      </p:pic>
    </p:spTree>
    <p:extLst>
      <p:ext uri="{BB962C8B-B14F-4D97-AF65-F5344CB8AC3E}">
        <p14:creationId xmlns:p14="http://schemas.microsoft.com/office/powerpoint/2010/main" val="4132330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use cases:</a:t>
            </a:r>
          </a:p>
        </p:txBody>
      </p:sp>
      <p:sp>
        <p:nvSpPr>
          <p:cNvPr id="3" name="Content Placeholder 2"/>
          <p:cNvSpPr>
            <a:spLocks noGrp="1"/>
          </p:cNvSpPr>
          <p:nvPr>
            <p:ph sz="quarter" idx="13"/>
          </p:nvPr>
        </p:nvSpPr>
        <p:spPr>
          <a:xfrm>
            <a:off x="685801" y="1837765"/>
            <a:ext cx="10394707" cy="1965179"/>
          </a:xfrm>
        </p:spPr>
        <p:txBody>
          <a:bodyPr/>
          <a:lstStyle/>
          <a:p>
            <a:r>
              <a:rPr lang="en-US" cap="none" dirty="0">
                <a:latin typeface="Times New Roman" panose="02020603050405020304" pitchFamily="18" charset="0"/>
                <a:cs typeface="Times New Roman" panose="02020603050405020304" pitchFamily="18" charset="0"/>
              </a:rPr>
              <a:t>Add a Web Resource.</a:t>
            </a:r>
          </a:p>
          <a:p>
            <a:r>
              <a:rPr lang="en-US" cap="none" dirty="0">
                <a:latin typeface="Times New Roman" panose="02020603050405020304" pitchFamily="18" charset="0"/>
                <a:cs typeface="Times New Roman" panose="02020603050405020304" pitchFamily="18" charset="0"/>
              </a:rPr>
              <a:t>Add a book to a specific subject.</a:t>
            </a:r>
          </a:p>
          <a:p>
            <a:r>
              <a:rPr lang="en-US" cap="none" dirty="0">
                <a:latin typeface="Times New Roman" panose="02020603050405020304" pitchFamily="18" charset="0"/>
                <a:cs typeface="Times New Roman" panose="02020603050405020304" pitchFamily="18" charset="0"/>
              </a:rPr>
              <a:t>To edit and update personal info of faculty.</a:t>
            </a:r>
          </a:p>
          <a:p>
            <a:endParaRPr lang="en-US" dirty="0"/>
          </a:p>
        </p:txBody>
      </p:sp>
    </p:spTree>
    <p:extLst>
      <p:ext uri="{BB962C8B-B14F-4D97-AF65-F5344CB8AC3E}">
        <p14:creationId xmlns:p14="http://schemas.microsoft.com/office/powerpoint/2010/main" val="1830670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E943B-E8CC-DB63-0CAE-5EB263FB8A6B}"/>
              </a:ext>
            </a:extLst>
          </p:cNvPr>
          <p:cNvSpPr>
            <a:spLocks noGrp="1"/>
          </p:cNvSpPr>
          <p:nvPr>
            <p:ph type="title"/>
          </p:nvPr>
        </p:nvSpPr>
        <p:spPr>
          <a:xfrm>
            <a:off x="545124" y="390378"/>
            <a:ext cx="10396882" cy="650631"/>
          </a:xfrm>
        </p:spPr>
        <p:txBody>
          <a:bodyPr>
            <a:normAutofit fontScale="90000"/>
          </a:bodyPr>
          <a:lstStyle/>
          <a:p>
            <a:r>
              <a:rPr lang="en-US" sz="4400" dirty="0">
                <a:latin typeface="Times New Roman" panose="02020603050405020304" pitchFamily="18" charset="0"/>
                <a:cs typeface="Times New Roman" panose="02020603050405020304" pitchFamily="18" charset="0"/>
              </a:rPr>
              <a:t>Add a web resource:</a:t>
            </a:r>
          </a:p>
        </p:txBody>
      </p:sp>
      <p:pic>
        <p:nvPicPr>
          <p:cNvPr id="9" name="Content Placeholder 8" descr="Text&#10;&#10;Description automatically generated">
            <a:extLst>
              <a:ext uri="{FF2B5EF4-FFF2-40B4-BE49-F238E27FC236}">
                <a16:creationId xmlns:a16="http://schemas.microsoft.com/office/drawing/2014/main" id="{D5B0278C-751D-CA6D-38AB-4F166883BF1A}"/>
              </a:ext>
            </a:extLst>
          </p:cNvPr>
          <p:cNvPicPr>
            <a:picLocks noGrp="1" noChangeAspect="1"/>
          </p:cNvPicPr>
          <p:nvPr>
            <p:ph sz="quarter" idx="13"/>
          </p:nvPr>
        </p:nvPicPr>
        <p:blipFill>
          <a:blip r:embed="rId2"/>
          <a:stretch>
            <a:fillRect/>
          </a:stretch>
        </p:blipFill>
        <p:spPr>
          <a:xfrm>
            <a:off x="584880" y="1041009"/>
            <a:ext cx="10570799" cy="4529797"/>
          </a:xfrm>
        </p:spPr>
      </p:pic>
    </p:spTree>
    <p:extLst>
      <p:ext uri="{BB962C8B-B14F-4D97-AF65-F5344CB8AC3E}">
        <p14:creationId xmlns:p14="http://schemas.microsoft.com/office/powerpoint/2010/main" val="999332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F999-5A04-A876-334B-3CCBDD400438}"/>
              </a:ext>
            </a:extLst>
          </p:cNvPr>
          <p:cNvSpPr>
            <a:spLocks noGrp="1"/>
          </p:cNvSpPr>
          <p:nvPr>
            <p:ph type="title"/>
          </p:nvPr>
        </p:nvSpPr>
        <p:spPr>
          <a:xfrm>
            <a:off x="557015" y="301487"/>
            <a:ext cx="10396882" cy="612913"/>
          </a:xfrm>
        </p:spPr>
        <p:txBody>
          <a:bodyPr>
            <a:noAutofit/>
          </a:bodyPr>
          <a:lstStyle/>
          <a:p>
            <a:r>
              <a:rPr lang="en-US" sz="4400" dirty="0">
                <a:latin typeface="Times New Roman" panose="02020603050405020304" pitchFamily="18" charset="0"/>
                <a:cs typeface="Times New Roman" panose="02020603050405020304" pitchFamily="18" charset="0"/>
              </a:rPr>
              <a:t>Add a book:</a:t>
            </a:r>
          </a:p>
        </p:txBody>
      </p:sp>
      <p:pic>
        <p:nvPicPr>
          <p:cNvPr id="5" name="Content Placeholder 4" descr="A picture containing shape&#10;&#10;Description automatically generated">
            <a:extLst>
              <a:ext uri="{FF2B5EF4-FFF2-40B4-BE49-F238E27FC236}">
                <a16:creationId xmlns:a16="http://schemas.microsoft.com/office/drawing/2014/main" id="{D87EA9C6-FE0D-C776-96F5-9D40EE748BA6}"/>
              </a:ext>
            </a:extLst>
          </p:cNvPr>
          <p:cNvPicPr>
            <a:picLocks noGrp="1" noChangeAspect="1"/>
          </p:cNvPicPr>
          <p:nvPr>
            <p:ph sz="quarter" idx="13"/>
          </p:nvPr>
        </p:nvPicPr>
        <p:blipFill>
          <a:blip r:embed="rId2"/>
          <a:stretch>
            <a:fillRect/>
          </a:stretch>
        </p:blipFill>
        <p:spPr>
          <a:xfrm>
            <a:off x="683624" y="914400"/>
            <a:ext cx="10396881" cy="4614203"/>
          </a:xfrm>
        </p:spPr>
      </p:pic>
    </p:spTree>
    <p:extLst>
      <p:ext uri="{BB962C8B-B14F-4D97-AF65-F5344CB8AC3E}">
        <p14:creationId xmlns:p14="http://schemas.microsoft.com/office/powerpoint/2010/main" val="664480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0B61-D59C-AA4F-1D4B-C6917BF12FAB}"/>
              </a:ext>
            </a:extLst>
          </p:cNvPr>
          <p:cNvSpPr>
            <a:spLocks noGrp="1"/>
          </p:cNvSpPr>
          <p:nvPr>
            <p:ph type="title"/>
          </p:nvPr>
        </p:nvSpPr>
        <p:spPr>
          <a:xfrm>
            <a:off x="553279" y="235227"/>
            <a:ext cx="10396882" cy="1151965"/>
          </a:xfrm>
        </p:spPr>
        <p:txBody>
          <a:bodyPr>
            <a:noAutofit/>
          </a:bodyPr>
          <a:lstStyle/>
          <a:p>
            <a:r>
              <a:rPr lang="en-US" sz="4400" cap="none" dirty="0">
                <a:latin typeface="Times New Roman" panose="02020603050405020304" pitchFamily="18" charset="0"/>
                <a:cs typeface="Times New Roman" panose="02020603050405020304" pitchFamily="18" charset="0"/>
              </a:rPr>
              <a:t>TO EDIT AND UPDATE PERSONAL INFO OF FACULTY:</a:t>
            </a:r>
            <a:endParaRPr lang="en-US" sz="4400" cap="none" dirty="0"/>
          </a:p>
        </p:txBody>
      </p:sp>
      <p:pic>
        <p:nvPicPr>
          <p:cNvPr id="9" name="Content Placeholder 8" descr="Text&#10;&#10;Description automatically generated">
            <a:extLst>
              <a:ext uri="{FF2B5EF4-FFF2-40B4-BE49-F238E27FC236}">
                <a16:creationId xmlns:a16="http://schemas.microsoft.com/office/drawing/2014/main" id="{26B8A156-CD32-7CD7-5366-8490F869F23A}"/>
              </a:ext>
            </a:extLst>
          </p:cNvPr>
          <p:cNvPicPr>
            <a:picLocks noGrp="1" noChangeAspect="1"/>
          </p:cNvPicPr>
          <p:nvPr>
            <p:ph sz="quarter" idx="13"/>
          </p:nvPr>
        </p:nvPicPr>
        <p:blipFill>
          <a:blip r:embed="rId2"/>
          <a:stretch>
            <a:fillRect/>
          </a:stretch>
        </p:blipFill>
        <p:spPr>
          <a:xfrm>
            <a:off x="593516" y="1387192"/>
            <a:ext cx="10548096" cy="4225817"/>
          </a:xfrm>
        </p:spPr>
      </p:pic>
    </p:spTree>
    <p:extLst>
      <p:ext uri="{BB962C8B-B14F-4D97-AF65-F5344CB8AC3E}">
        <p14:creationId xmlns:p14="http://schemas.microsoft.com/office/powerpoint/2010/main" val="1198658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C6DA-7784-39CD-18E1-606AEDDB5BFF}"/>
              </a:ext>
            </a:extLst>
          </p:cNvPr>
          <p:cNvSpPr>
            <a:spLocks noGrp="1"/>
          </p:cNvSpPr>
          <p:nvPr>
            <p:ph type="title"/>
          </p:nvPr>
        </p:nvSpPr>
        <p:spPr>
          <a:xfrm>
            <a:off x="360069" y="129209"/>
            <a:ext cx="10396882" cy="1151965"/>
          </a:xfrm>
        </p:spPr>
        <p:txBody>
          <a:bodyPr>
            <a:normAutofit/>
          </a:bodyPr>
          <a:lstStyle/>
          <a:p>
            <a:r>
              <a:rPr lang="en-US" sz="4400" dirty="0">
                <a:latin typeface="Times New Roman" panose="02020603050405020304" pitchFamily="18" charset="0"/>
                <a:cs typeface="Times New Roman" panose="02020603050405020304" pitchFamily="18" charset="0"/>
              </a:rPr>
              <a:t>After Upgradation:</a:t>
            </a:r>
          </a:p>
        </p:txBody>
      </p:sp>
      <p:pic>
        <p:nvPicPr>
          <p:cNvPr id="5" name="Content Placeholder 4">
            <a:extLst>
              <a:ext uri="{FF2B5EF4-FFF2-40B4-BE49-F238E27FC236}">
                <a16:creationId xmlns:a16="http://schemas.microsoft.com/office/drawing/2014/main" id="{9C54C5DB-5249-F596-078B-9863DEE3C6D0}"/>
              </a:ext>
            </a:extLst>
          </p:cNvPr>
          <p:cNvPicPr>
            <a:picLocks noGrp="1" noChangeAspect="1"/>
          </p:cNvPicPr>
          <p:nvPr>
            <p:ph sz="quarter" idx="13"/>
          </p:nvPr>
        </p:nvPicPr>
        <p:blipFill>
          <a:blip r:embed="rId2"/>
          <a:stretch>
            <a:fillRect/>
          </a:stretch>
        </p:blipFill>
        <p:spPr>
          <a:xfrm>
            <a:off x="481850" y="1001505"/>
            <a:ext cx="10795749" cy="4537904"/>
          </a:xfrm>
        </p:spPr>
      </p:pic>
    </p:spTree>
    <p:extLst>
      <p:ext uri="{BB962C8B-B14F-4D97-AF65-F5344CB8AC3E}">
        <p14:creationId xmlns:p14="http://schemas.microsoft.com/office/powerpoint/2010/main" val="1380827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ADEF-B72A-7FCD-1D5C-E59430399B67}"/>
              </a:ext>
            </a:extLst>
          </p:cNvPr>
          <p:cNvSpPr>
            <a:spLocks noGrp="1"/>
          </p:cNvSpPr>
          <p:nvPr>
            <p:ph type="title"/>
          </p:nvPr>
        </p:nvSpPr>
        <p:spPr>
          <a:xfrm>
            <a:off x="306978" y="0"/>
            <a:ext cx="10396882" cy="1151965"/>
          </a:xfrm>
        </p:spPr>
        <p:txBody>
          <a:bodyPr>
            <a:normAutofit/>
          </a:bodyPr>
          <a:lstStyle/>
          <a:p>
            <a:r>
              <a:rPr lang="en-US" sz="4800" b="1" dirty="0">
                <a:latin typeface="Times New Roman" panose="02020603050405020304" pitchFamily="18" charset="0"/>
                <a:cs typeface="Times New Roman" panose="02020603050405020304" pitchFamily="18" charset="0"/>
              </a:rPr>
              <a:t>Out of scope:</a:t>
            </a:r>
          </a:p>
        </p:txBody>
      </p:sp>
      <p:sp>
        <p:nvSpPr>
          <p:cNvPr id="3" name="Content Placeholder 2">
            <a:extLst>
              <a:ext uri="{FF2B5EF4-FFF2-40B4-BE49-F238E27FC236}">
                <a16:creationId xmlns:a16="http://schemas.microsoft.com/office/drawing/2014/main" id="{78DBE144-99AA-A69D-6B67-D89EB39DB2C4}"/>
              </a:ext>
            </a:extLst>
          </p:cNvPr>
          <p:cNvSpPr>
            <a:spLocks noGrp="1"/>
          </p:cNvSpPr>
          <p:nvPr>
            <p:ph sz="quarter" idx="13"/>
          </p:nvPr>
        </p:nvSpPr>
        <p:spPr>
          <a:xfrm>
            <a:off x="309153" y="1005841"/>
            <a:ext cx="10394707" cy="4493811"/>
          </a:xfrm>
        </p:spPr>
        <p:txBody>
          <a:bodyPr>
            <a:noAutofit/>
          </a:bodyPr>
          <a:lstStyle/>
          <a:p>
            <a:r>
              <a:rPr lang="en-US" cap="none" dirty="0">
                <a:latin typeface="Times New Roman" panose="02020603050405020304" pitchFamily="18" charset="0"/>
                <a:cs typeface="Times New Roman" panose="02020603050405020304" pitchFamily="18" charset="0"/>
              </a:rPr>
              <a:t>Announcement</a:t>
            </a:r>
          </a:p>
          <a:p>
            <a:r>
              <a:rPr lang="en-US" cap="none" dirty="0">
                <a:latin typeface="Times New Roman" panose="02020603050405020304" pitchFamily="18" charset="0"/>
                <a:cs typeface="Times New Roman" panose="02020603050405020304" pitchFamily="18" charset="0"/>
              </a:rPr>
              <a:t>Assessments</a:t>
            </a:r>
          </a:p>
          <a:p>
            <a:r>
              <a:rPr lang="en-US" cap="none" dirty="0">
                <a:latin typeface="Times New Roman" panose="02020603050405020304" pitchFamily="18" charset="0"/>
                <a:cs typeface="Times New Roman" panose="02020603050405020304" pitchFamily="18" charset="0"/>
              </a:rPr>
              <a:t>Student Attendance</a:t>
            </a:r>
          </a:p>
          <a:p>
            <a:r>
              <a:rPr lang="en-US" cap="none" dirty="0">
                <a:latin typeface="Times New Roman" panose="02020603050405020304" pitchFamily="18" charset="0"/>
                <a:cs typeface="Times New Roman" panose="02020603050405020304" pitchFamily="18" charset="0"/>
              </a:rPr>
              <a:t>Faculty Attendance</a:t>
            </a:r>
          </a:p>
          <a:p>
            <a:r>
              <a:rPr lang="en-US" cap="none" dirty="0">
                <a:latin typeface="Times New Roman" panose="02020603050405020304" pitchFamily="18" charset="0"/>
                <a:cs typeface="Times New Roman" panose="02020603050405020304" pitchFamily="18" charset="0"/>
              </a:rPr>
              <a:t>Faculty Timetable</a:t>
            </a:r>
          </a:p>
          <a:p>
            <a:r>
              <a:rPr lang="en-US" cap="none" dirty="0">
                <a:latin typeface="Times New Roman" panose="02020603050405020304" pitchFamily="18" charset="0"/>
                <a:cs typeface="Times New Roman" panose="02020603050405020304" pitchFamily="18" charset="0"/>
              </a:rPr>
              <a:t>Faculty Self Evaluation</a:t>
            </a:r>
          </a:p>
          <a:p>
            <a:r>
              <a:rPr lang="en-US" cap="none" dirty="0">
                <a:latin typeface="Times New Roman" panose="02020603050405020304" pitchFamily="18" charset="0"/>
                <a:cs typeface="Times New Roman" panose="02020603050405020304" pitchFamily="18" charset="0"/>
              </a:rPr>
              <a:t>Faculty Rating</a:t>
            </a:r>
          </a:p>
          <a:p>
            <a:r>
              <a:rPr lang="en-US" cap="none" dirty="0">
                <a:latin typeface="Times New Roman" panose="02020603050405020304" pitchFamily="18" charset="0"/>
                <a:cs typeface="Times New Roman" panose="02020603050405020304" pitchFamily="18" charset="0"/>
              </a:rPr>
              <a:t>Student and administration section of UMS</a:t>
            </a:r>
          </a:p>
          <a:p>
            <a:r>
              <a:rPr lang="en-US" cap="none" dirty="0">
                <a:latin typeface="Times New Roman" panose="02020603050405020304" pitchFamily="18" charset="0"/>
                <a:cs typeface="Times New Roman" panose="02020603050405020304" pitchFamily="18" charset="0"/>
              </a:rPr>
              <a:t>Mobile app and web portal is out of scope of the project.</a:t>
            </a:r>
          </a:p>
        </p:txBody>
      </p:sp>
    </p:spTree>
    <p:extLst>
      <p:ext uri="{BB962C8B-B14F-4D97-AF65-F5344CB8AC3E}">
        <p14:creationId xmlns:p14="http://schemas.microsoft.com/office/powerpoint/2010/main" val="3151716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Future Work</a:t>
            </a:r>
          </a:p>
        </p:txBody>
      </p:sp>
      <p:sp>
        <p:nvSpPr>
          <p:cNvPr id="3" name="Content Placeholder 2"/>
          <p:cNvSpPr>
            <a:spLocks noGrp="1"/>
          </p:cNvSpPr>
          <p:nvPr>
            <p:ph sz="quarter" idx="13"/>
          </p:nvPr>
        </p:nvSpPr>
        <p:spPr>
          <a:xfrm>
            <a:off x="685801" y="2181497"/>
            <a:ext cx="10394707" cy="724208"/>
          </a:xfrm>
        </p:spPr>
        <p:txBody>
          <a:bodyPr>
            <a:normAutofit/>
          </a:bodyPr>
          <a:lstStyle/>
          <a:p>
            <a:r>
              <a:rPr lang="en-US" cap="none" dirty="0">
                <a:latin typeface="Times New Roman" panose="02020603050405020304" pitchFamily="18" charset="0"/>
                <a:cs typeface="Times New Roman" panose="02020603050405020304" pitchFamily="18" charset="0"/>
              </a:rPr>
              <a:t>All the out of scope functionalities.</a:t>
            </a:r>
          </a:p>
        </p:txBody>
      </p:sp>
    </p:spTree>
    <p:extLst>
      <p:ext uri="{BB962C8B-B14F-4D97-AF65-F5344CB8AC3E}">
        <p14:creationId xmlns:p14="http://schemas.microsoft.com/office/powerpoint/2010/main" val="2768493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satMod val="110000"/>
                <a:lumMod val="40000"/>
              </a:schemeClr>
              <a:schemeClr val="bg2">
                <a:tint val="90000"/>
                <a:lumMod val="106000"/>
              </a:schemeClr>
            </a:duotone>
          </a:blip>
          <a:stretch/>
        </a:blipFill>
        <a:effectLst/>
      </p:bgPr>
    </p:bg>
    <p:spTree>
      <p:nvGrpSpPr>
        <p:cNvPr id="1" name=""/>
        <p:cNvGrpSpPr/>
        <p:nvPr/>
      </p:nvGrpSpPr>
      <p:grpSpPr>
        <a:xfrm>
          <a:off x="0" y="0"/>
          <a:ext cx="0" cy="0"/>
          <a:chOff x="0" y="0"/>
          <a:chExt cx="0" cy="0"/>
        </a:xfrm>
      </p:grpSpPr>
      <p:sp useBgFill="1">
        <p:nvSpPr>
          <p:cNvPr id="15" name="Rectangle 13">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57150" cmpd="thinThick">
            <a:no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10;&#10;Description automatically generated">
            <a:extLst>
              <a:ext uri="{FF2B5EF4-FFF2-40B4-BE49-F238E27FC236}">
                <a16:creationId xmlns:a16="http://schemas.microsoft.com/office/drawing/2014/main" id="{94E631A4-8D06-087A-D3D7-45F74A32B269}"/>
              </a:ext>
            </a:extLst>
          </p:cNvPr>
          <p:cNvPicPr>
            <a:picLocks noChangeAspect="1"/>
          </p:cNvPicPr>
          <p:nvPr/>
        </p:nvPicPr>
        <p:blipFill rotWithShape="1">
          <a:blip r:embed="rId3"/>
          <a:srcRect t="8484" r="1" b="1"/>
          <a:stretch/>
        </p:blipFill>
        <p:spPr>
          <a:xfrm rot="21480000">
            <a:off x="1137837" y="1003258"/>
            <a:ext cx="9916327" cy="4764396"/>
          </a:xfrm>
          <a:prstGeom prst="rect">
            <a:avLst/>
          </a:prstGeom>
        </p:spPr>
      </p:pic>
    </p:spTree>
    <p:extLst>
      <p:ext uri="{BB962C8B-B14F-4D97-AF65-F5344CB8AC3E}">
        <p14:creationId xmlns:p14="http://schemas.microsoft.com/office/powerpoint/2010/main" val="256361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543D39-85E4-17E0-8D3F-7858594FA0A4}"/>
              </a:ext>
            </a:extLst>
          </p:cNvPr>
          <p:cNvSpPr/>
          <p:nvPr/>
        </p:nvSpPr>
        <p:spPr>
          <a:xfrm>
            <a:off x="1436913" y="1886856"/>
            <a:ext cx="8868229" cy="2496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13756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344" y="148771"/>
            <a:ext cx="10396882" cy="1151965"/>
          </a:xfrm>
        </p:spPr>
        <p:txBody>
          <a:bodyPr>
            <a:normAutofit/>
          </a:bodyPr>
          <a:lstStyle/>
          <a:p>
            <a:r>
              <a:rPr lang="en-US" sz="4400"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420344" y="1300736"/>
            <a:ext cx="10973370" cy="4441372"/>
          </a:xfrm>
        </p:spPr>
        <p:txBody>
          <a:bodyPr>
            <a:noAutofit/>
          </a:bodyPr>
          <a:lstStyle/>
          <a:p>
            <a:pPr marL="0" indent="0" algn="just">
              <a:buNone/>
            </a:pPr>
            <a:r>
              <a:rPr lang="en-US" sz="2200" cap="none" dirty="0">
                <a:latin typeface="Times New Roman" panose="02020603050405020304" pitchFamily="18" charset="0"/>
                <a:cs typeface="Times New Roman" panose="02020603050405020304" pitchFamily="18" charset="0"/>
              </a:rPr>
              <a:t>University management system (UMS) is a software that deals with the maintenance of university, faculty, student information within the university. UMS is an automation system, used to store the faculty, student, courses, and information of an institute. Starting from registration of a new student in the university, it maintains all the details regarding the attendance and marks of the students. The project deals with retrieval of information through an INTRANET based campus wide portal. It collects related information from all the departments of an organization and maintains files, which are used to generate reports in various forms to measure individual and overall performance of the students.</a:t>
            </a:r>
          </a:p>
          <a:p>
            <a:pPr marL="0" indent="0" algn="just">
              <a:buNone/>
            </a:pPr>
            <a:r>
              <a:rPr lang="en-US" sz="2200" cap="none" dirty="0">
                <a:latin typeface="Times New Roman" panose="02020603050405020304" pitchFamily="18" charset="0"/>
                <a:cs typeface="Times New Roman" panose="02020603050405020304" pitchFamily="18" charset="0"/>
              </a:rPr>
              <a:t>In this project, we are only targeting the development of faculty section of university management system (ums).</a:t>
            </a:r>
          </a:p>
          <a:p>
            <a:pPr marL="0" indent="0" algn="just">
              <a:buNone/>
            </a:pPr>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134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5072-DDF2-CE04-DD17-9107153CA9DA}"/>
              </a:ext>
            </a:extLst>
          </p:cNvPr>
          <p:cNvSpPr>
            <a:spLocks noGrp="1"/>
          </p:cNvSpPr>
          <p:nvPr>
            <p:ph type="title"/>
          </p:nvPr>
        </p:nvSpPr>
        <p:spPr>
          <a:xfrm>
            <a:off x="685801" y="228600"/>
            <a:ext cx="10396882" cy="1151965"/>
          </a:xfrm>
        </p:spPr>
        <p:txBody>
          <a:bodyPr>
            <a:normAutofit/>
          </a:bodyPr>
          <a:lstStyle/>
          <a:p>
            <a:r>
              <a:rPr lang="en-US" sz="4800" b="1" dirty="0">
                <a:latin typeface="Times New Roman" panose="02020603050405020304" pitchFamily="18" charset="0"/>
                <a:cs typeface="Times New Roman" panose="02020603050405020304" pitchFamily="18" charset="0"/>
              </a:rPr>
              <a:t>Scope of work:</a:t>
            </a:r>
          </a:p>
        </p:txBody>
      </p:sp>
      <p:graphicFrame>
        <p:nvGraphicFramePr>
          <p:cNvPr id="4" name="Content Placeholder 3">
            <a:extLst>
              <a:ext uri="{FF2B5EF4-FFF2-40B4-BE49-F238E27FC236}">
                <a16:creationId xmlns:a16="http://schemas.microsoft.com/office/drawing/2014/main" id="{6D8D0A51-37E6-9DC5-4F4A-9B9E43AA20AF}"/>
              </a:ext>
            </a:extLst>
          </p:cNvPr>
          <p:cNvGraphicFramePr>
            <a:graphicFrameLocks noGrp="1"/>
          </p:cNvGraphicFramePr>
          <p:nvPr>
            <p:ph sz="quarter" idx="13"/>
            <p:extLst>
              <p:ext uri="{D42A27DB-BD31-4B8C-83A1-F6EECF244321}">
                <p14:modId xmlns:p14="http://schemas.microsoft.com/office/powerpoint/2010/main" val="3118458903"/>
              </p:ext>
            </p:extLst>
          </p:nvPr>
        </p:nvGraphicFramePr>
        <p:xfrm>
          <a:off x="685801" y="1546905"/>
          <a:ext cx="9968948" cy="3764189"/>
        </p:xfrm>
        <a:graphic>
          <a:graphicData uri="http://schemas.openxmlformats.org/drawingml/2006/table">
            <a:tbl>
              <a:tblPr/>
              <a:tblGrid>
                <a:gridCol w="2523785">
                  <a:extLst>
                    <a:ext uri="{9D8B030D-6E8A-4147-A177-3AD203B41FA5}">
                      <a16:colId xmlns:a16="http://schemas.microsoft.com/office/drawing/2014/main" val="222051703"/>
                    </a:ext>
                  </a:extLst>
                </a:gridCol>
                <a:gridCol w="2481721">
                  <a:extLst>
                    <a:ext uri="{9D8B030D-6E8A-4147-A177-3AD203B41FA5}">
                      <a16:colId xmlns:a16="http://schemas.microsoft.com/office/drawing/2014/main" val="202012482"/>
                    </a:ext>
                  </a:extLst>
                </a:gridCol>
                <a:gridCol w="2481721">
                  <a:extLst>
                    <a:ext uri="{9D8B030D-6E8A-4147-A177-3AD203B41FA5}">
                      <a16:colId xmlns:a16="http://schemas.microsoft.com/office/drawing/2014/main" val="1281884339"/>
                    </a:ext>
                  </a:extLst>
                </a:gridCol>
                <a:gridCol w="2481721">
                  <a:extLst>
                    <a:ext uri="{9D8B030D-6E8A-4147-A177-3AD203B41FA5}">
                      <a16:colId xmlns:a16="http://schemas.microsoft.com/office/drawing/2014/main" val="3556143684"/>
                    </a:ext>
                  </a:extLst>
                </a:gridCol>
              </a:tblGrid>
              <a:tr h="3764189">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Release I</a:t>
                      </a:r>
                    </a:p>
                    <a:p>
                      <a:pPr marL="171450" indent="-171450" algn="ctr" rtl="0" fontAlgn="t">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Selection of Functionalities</a:t>
                      </a:r>
                      <a:endParaRPr lang="en-US" sz="2000" b="0" i="0" dirty="0">
                        <a:effectLst/>
                        <a:latin typeface="Times New Roman" panose="02020603050405020304" pitchFamily="18" charset="0"/>
                        <a:cs typeface="Times New Roman" panose="02020603050405020304" pitchFamily="18" charset="0"/>
                      </a:endParaRPr>
                    </a:p>
                  </a:txBody>
                  <a:tcPr marL="25987" marR="25987" marT="17820" marB="17820">
                    <a:lnL w="12697" cap="flat" cmpd="sng" algn="ctr">
                      <a:solidFill>
                        <a:srgbClr val="C0504D"/>
                      </a:solidFill>
                      <a:prstDash val="solid"/>
                      <a:round/>
                      <a:headEnd type="none" w="med" len="med"/>
                      <a:tailEnd type="none" w="med" len="med"/>
                    </a:lnL>
                    <a:lnR w="12697" cap="flat" cmpd="sng" algn="ctr">
                      <a:solidFill>
                        <a:srgbClr val="C0504D"/>
                      </a:solidFill>
                      <a:prstDash val="solid"/>
                      <a:round/>
                      <a:headEnd type="none" w="med" len="med"/>
                      <a:tailEnd type="none" w="med" len="med"/>
                    </a:lnR>
                    <a:lnT w="12697" cap="flat" cmpd="sng" algn="ctr">
                      <a:solidFill>
                        <a:srgbClr val="C0504D"/>
                      </a:solidFill>
                      <a:prstDash val="solid"/>
                      <a:round/>
                      <a:headEnd type="none" w="med" len="med"/>
                      <a:tailEnd type="none" w="med" len="med"/>
                    </a:lnT>
                    <a:lnB w="12697" cap="flat" cmpd="sng" algn="ctr">
                      <a:solidFill>
                        <a:srgbClr val="C0504D"/>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Release II</a:t>
                      </a:r>
                      <a:endParaRPr lang="en-US" sz="2000" i="0" dirty="0">
                        <a:effectLst/>
                        <a:latin typeface="Times New Roman" panose="02020603050405020304" pitchFamily="18" charset="0"/>
                        <a:cs typeface="Times New Roman" panose="02020603050405020304" pitchFamily="18" charset="0"/>
                      </a:endParaRPr>
                    </a:p>
                    <a:p>
                      <a:pPr marL="25400" algn="ctr" rtl="0" fontAlgn="base">
                        <a:spcBef>
                          <a:spcPts val="1200"/>
                        </a:spcBef>
                        <a:spcAft>
                          <a:spcPts val="0"/>
                        </a:spcAft>
                        <a:buFont typeface="Arial" panose="020B0604020202020204" pitchFamily="34" charset="0"/>
                        <a:buChar char="•"/>
                      </a:pPr>
                      <a:r>
                        <a:rPr lang="en-US" sz="2000" b="0" i="0" u="none" strike="noStrike" dirty="0">
                          <a:solidFill>
                            <a:schemeClr val="tx1"/>
                          </a:solidFill>
                          <a:effectLst/>
                          <a:latin typeface="Times New Roman" panose="02020603050405020304" pitchFamily="18" charset="0"/>
                          <a:cs typeface="Times New Roman" panose="02020603050405020304" pitchFamily="18" charset="0"/>
                        </a:rPr>
                        <a:t>Selection of User Stories</a:t>
                      </a:r>
                    </a:p>
                    <a:p>
                      <a:pPr algn="ctr" fontAlgn="t"/>
                      <a:br>
                        <a:rPr lang="en-US" sz="2000" i="0" dirty="0">
                          <a:effectLst/>
                          <a:latin typeface="Times New Roman" panose="02020603050405020304" pitchFamily="18" charset="0"/>
                          <a:cs typeface="Times New Roman" panose="02020603050405020304" pitchFamily="18" charset="0"/>
                        </a:rPr>
                      </a:br>
                      <a:endParaRPr lang="en-US" sz="2000" i="0" dirty="0">
                        <a:effectLst/>
                        <a:latin typeface="Times New Roman" panose="02020603050405020304" pitchFamily="18" charset="0"/>
                        <a:cs typeface="Times New Roman" panose="02020603050405020304" pitchFamily="18" charset="0"/>
                      </a:endParaRPr>
                    </a:p>
                  </a:txBody>
                  <a:tcPr marL="25987" marR="25987" marT="17820" marB="17820">
                    <a:lnL w="12697" cap="flat" cmpd="sng" algn="ctr">
                      <a:solidFill>
                        <a:srgbClr val="C0504D"/>
                      </a:solidFill>
                      <a:prstDash val="solid"/>
                      <a:round/>
                      <a:headEnd type="none" w="med" len="med"/>
                      <a:tailEnd type="none" w="med" len="med"/>
                    </a:lnL>
                    <a:lnR w="12697" cap="flat" cmpd="sng" algn="ctr">
                      <a:solidFill>
                        <a:srgbClr val="C0504D"/>
                      </a:solidFill>
                      <a:prstDash val="solid"/>
                      <a:round/>
                      <a:headEnd type="none" w="med" len="med"/>
                      <a:tailEnd type="none" w="med" len="med"/>
                    </a:lnR>
                    <a:lnT w="12697" cap="flat" cmpd="sng" algn="ctr">
                      <a:solidFill>
                        <a:srgbClr val="C0504D"/>
                      </a:solidFill>
                      <a:prstDash val="solid"/>
                      <a:round/>
                      <a:headEnd type="none" w="med" len="med"/>
                      <a:tailEnd type="none" w="med" len="med"/>
                    </a:lnT>
                    <a:lnB w="12697" cap="flat" cmpd="sng" algn="ctr">
                      <a:solidFill>
                        <a:srgbClr val="C0504D"/>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Release III</a:t>
                      </a:r>
                      <a:endParaRPr lang="en-US" sz="2000" i="0" dirty="0">
                        <a:effectLst/>
                        <a:latin typeface="Times New Roman" panose="02020603050405020304" pitchFamily="18" charset="0"/>
                        <a:cs typeface="Times New Roman" panose="02020603050405020304" pitchFamily="18" charset="0"/>
                      </a:endParaRPr>
                    </a:p>
                    <a:p>
                      <a:pPr marL="25400" algn="l" rtl="0" fontAlgn="base">
                        <a:spcBef>
                          <a:spcPts val="120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Implementation of selected functionalities using </a:t>
                      </a:r>
                      <a:r>
                        <a:rPr lang="en-US" sz="2000" b="1" i="0" u="sng" strike="noStrike" dirty="0">
                          <a:solidFill>
                            <a:srgbClr val="000000"/>
                          </a:solidFill>
                          <a:effectLst/>
                          <a:latin typeface="Times New Roman" panose="02020603050405020304" pitchFamily="18" charset="0"/>
                          <a:cs typeface="Times New Roman" panose="02020603050405020304" pitchFamily="18" charset="0"/>
                        </a:rPr>
                        <a:t>C++ Programming Language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br>
                        <a:rPr lang="en-US" sz="2000" i="0" dirty="0">
                          <a:effectLst/>
                          <a:latin typeface="Times New Roman" panose="02020603050405020304" pitchFamily="18" charset="0"/>
                          <a:cs typeface="Times New Roman" panose="02020603050405020304" pitchFamily="18" charset="0"/>
                        </a:rPr>
                      </a:br>
                      <a:endParaRPr lang="en-US" sz="2000" i="0" dirty="0">
                        <a:effectLst/>
                        <a:latin typeface="Times New Roman" panose="02020603050405020304" pitchFamily="18" charset="0"/>
                        <a:cs typeface="Times New Roman" panose="02020603050405020304" pitchFamily="18" charset="0"/>
                      </a:endParaRPr>
                    </a:p>
                  </a:txBody>
                  <a:tcPr marL="25987" marR="25987" marT="17820" marB="17820">
                    <a:lnL w="12697" cap="flat" cmpd="sng" algn="ctr">
                      <a:solidFill>
                        <a:srgbClr val="C0504D"/>
                      </a:solidFill>
                      <a:prstDash val="solid"/>
                      <a:round/>
                      <a:headEnd type="none" w="med" len="med"/>
                      <a:tailEnd type="none" w="med" len="med"/>
                    </a:lnL>
                    <a:lnR w="12697" cap="flat" cmpd="sng" algn="ctr">
                      <a:solidFill>
                        <a:srgbClr val="C0504D"/>
                      </a:solidFill>
                      <a:prstDash val="solid"/>
                      <a:round/>
                      <a:headEnd type="none" w="med" len="med"/>
                      <a:tailEnd type="none" w="med" len="med"/>
                    </a:lnR>
                    <a:lnT w="12697" cap="flat" cmpd="sng" algn="ctr">
                      <a:solidFill>
                        <a:srgbClr val="C0504D"/>
                      </a:solidFill>
                      <a:prstDash val="solid"/>
                      <a:round/>
                      <a:headEnd type="none" w="med" len="med"/>
                      <a:tailEnd type="none" w="med" len="med"/>
                    </a:lnT>
                    <a:lnB w="12697" cap="flat" cmpd="sng" algn="ctr">
                      <a:solidFill>
                        <a:srgbClr val="C0504D"/>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Release IV</a:t>
                      </a:r>
                      <a:endParaRPr lang="en-US" sz="2000" i="0" dirty="0">
                        <a:effectLst/>
                        <a:latin typeface="Times New Roman" panose="02020603050405020304" pitchFamily="18" charset="0"/>
                        <a:cs typeface="Times New Roman" panose="02020603050405020304" pitchFamily="18" charset="0"/>
                      </a:endParaRPr>
                    </a:p>
                    <a:p>
                      <a:pPr marL="25400" algn="l" rtl="0" fontAlgn="base">
                        <a:spcBef>
                          <a:spcPts val="120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Selection of Test cases and their implementation. </a:t>
                      </a:r>
                      <a:endParaRPr lang="en-US" sz="2000" b="0" i="0" u="none" strike="noStrike" dirty="0">
                        <a:solidFill>
                          <a:srgbClr val="E36C0A"/>
                        </a:solidFill>
                        <a:effectLst/>
                        <a:latin typeface="Times New Roman" panose="02020603050405020304" pitchFamily="18" charset="0"/>
                        <a:cs typeface="Times New Roman" panose="02020603050405020304" pitchFamily="18" charset="0"/>
                      </a:endParaRPr>
                    </a:p>
                    <a:p>
                      <a:pPr algn="ctr" fontAlgn="t"/>
                      <a:br>
                        <a:rPr lang="en-US" sz="2000" i="0" dirty="0">
                          <a:effectLst/>
                          <a:latin typeface="Times New Roman" panose="02020603050405020304" pitchFamily="18" charset="0"/>
                          <a:cs typeface="Times New Roman" panose="02020603050405020304" pitchFamily="18" charset="0"/>
                        </a:rPr>
                      </a:br>
                      <a:endParaRPr lang="en-US" sz="2000" i="0" dirty="0">
                        <a:effectLst/>
                        <a:latin typeface="Times New Roman" panose="02020603050405020304" pitchFamily="18" charset="0"/>
                        <a:cs typeface="Times New Roman" panose="02020603050405020304" pitchFamily="18" charset="0"/>
                      </a:endParaRPr>
                    </a:p>
                  </a:txBody>
                  <a:tcPr marL="25987" marR="25987" marT="17820" marB="17820">
                    <a:lnL w="12697" cap="flat" cmpd="sng" algn="ctr">
                      <a:solidFill>
                        <a:srgbClr val="C0504D"/>
                      </a:solidFill>
                      <a:prstDash val="solid"/>
                      <a:round/>
                      <a:headEnd type="none" w="med" len="med"/>
                      <a:tailEnd type="none" w="med" len="med"/>
                    </a:lnL>
                    <a:lnR w="12697" cap="flat" cmpd="sng" algn="ctr">
                      <a:solidFill>
                        <a:srgbClr val="C0504D"/>
                      </a:solidFill>
                      <a:prstDash val="solid"/>
                      <a:round/>
                      <a:headEnd type="none" w="med" len="med"/>
                      <a:tailEnd type="none" w="med" len="med"/>
                    </a:lnR>
                    <a:lnT w="12697" cap="flat" cmpd="sng" algn="ctr">
                      <a:solidFill>
                        <a:srgbClr val="C0504D"/>
                      </a:solidFill>
                      <a:prstDash val="solid"/>
                      <a:round/>
                      <a:headEnd type="none" w="med" len="med"/>
                      <a:tailEnd type="none" w="med" len="med"/>
                    </a:lnT>
                    <a:lnB w="12697" cap="flat" cmpd="sng" algn="ctr">
                      <a:solidFill>
                        <a:srgbClr val="C0504D"/>
                      </a:solidFill>
                      <a:prstDash val="solid"/>
                      <a:round/>
                      <a:headEnd type="none" w="med" len="med"/>
                      <a:tailEnd type="none" w="med" len="med"/>
                    </a:lnB>
                    <a:solidFill>
                      <a:srgbClr val="FFFFFF"/>
                    </a:solidFill>
                  </a:tcPr>
                </a:tc>
                <a:extLst>
                  <a:ext uri="{0D108BD9-81ED-4DB2-BD59-A6C34878D82A}">
                    <a16:rowId xmlns:a16="http://schemas.microsoft.com/office/drawing/2014/main" val="3572706221"/>
                  </a:ext>
                </a:extLst>
              </a:tr>
            </a:tbl>
          </a:graphicData>
        </a:graphic>
      </p:graphicFrame>
      <p:sp>
        <p:nvSpPr>
          <p:cNvPr id="5" name="Rectangle 1">
            <a:extLst>
              <a:ext uri="{FF2B5EF4-FFF2-40B4-BE49-F238E27FC236}">
                <a16:creationId xmlns:a16="http://schemas.microsoft.com/office/drawing/2014/main" id="{9AAE0AED-9B26-7D5E-9B05-616670512FC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572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6841"/>
            <a:ext cx="8931165" cy="1151467"/>
          </a:xfrm>
        </p:spPr>
        <p:txBody>
          <a:bodyPr>
            <a:normAutofit fontScale="90000"/>
          </a:bodyPr>
          <a:lstStyle/>
          <a:p>
            <a:r>
              <a:rPr lang="en-US" sz="4900" b="1" dirty="0">
                <a:latin typeface="Times New Roman" panose="02020603050405020304" pitchFamily="18" charset="0"/>
                <a:cs typeface="Times New Roman" panose="02020603050405020304" pitchFamily="18" charset="0"/>
              </a:rPr>
              <a:t>Roles and responsibilities</a:t>
            </a:r>
            <a:r>
              <a:rPr lang="en-US" dirty="0">
                <a:latin typeface="Times New Roman" panose="02020603050405020304" pitchFamily="18" charset="0"/>
                <a:cs typeface="Times New Roman" panose="02020603050405020304" pitchFamily="18" charset="0"/>
              </a:rPr>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3121722"/>
              </p:ext>
            </p:extLst>
          </p:nvPr>
        </p:nvGraphicFramePr>
        <p:xfrm>
          <a:off x="685798" y="1799770"/>
          <a:ext cx="10181898" cy="3602964"/>
        </p:xfrm>
        <a:graphic>
          <a:graphicData uri="http://schemas.openxmlformats.org/drawingml/2006/table">
            <a:tbl>
              <a:tblPr firstRow="1" bandRow="1">
                <a:tableStyleId>{5C22544A-7EE6-4342-B048-85BDC9FD1C3A}</a:tableStyleId>
              </a:tblPr>
              <a:tblGrid>
                <a:gridCol w="5090949">
                  <a:extLst>
                    <a:ext uri="{9D8B030D-6E8A-4147-A177-3AD203B41FA5}">
                      <a16:colId xmlns:a16="http://schemas.microsoft.com/office/drawing/2014/main" val="1750743088"/>
                    </a:ext>
                  </a:extLst>
                </a:gridCol>
                <a:gridCol w="5090949">
                  <a:extLst>
                    <a:ext uri="{9D8B030D-6E8A-4147-A177-3AD203B41FA5}">
                      <a16:colId xmlns:a16="http://schemas.microsoft.com/office/drawing/2014/main" val="3999158912"/>
                    </a:ext>
                  </a:extLst>
                </a:gridCol>
              </a:tblGrid>
              <a:tr h="539144">
                <a:tc>
                  <a:txBody>
                    <a:bodyPr/>
                    <a:lstStyle/>
                    <a:p>
                      <a:pPr algn="ctr"/>
                      <a:r>
                        <a:rPr lang="en-US" sz="2000" b="1" kern="1200" dirty="0">
                          <a:solidFill>
                            <a:schemeClr val="bg1"/>
                          </a:solidFill>
                          <a:effectLst/>
                          <a:latin typeface="Times New Roman" panose="02020603050405020304" pitchFamily="18" charset="0"/>
                          <a:ea typeface="+mn-ea"/>
                          <a:cs typeface="Times New Roman" panose="02020603050405020304" pitchFamily="18" charset="0"/>
                        </a:rPr>
                        <a:t>Functionality</a:t>
                      </a:r>
                    </a:p>
                  </a:txBody>
                  <a:tcPr/>
                </a:tc>
                <a:tc>
                  <a:txBody>
                    <a:bodyPr/>
                    <a:lstStyle/>
                    <a:p>
                      <a:pPr algn="ctr"/>
                      <a:r>
                        <a:rPr lang="en-US" sz="2000" b="1" kern="1200" dirty="0">
                          <a:solidFill>
                            <a:schemeClr val="lt1"/>
                          </a:solidFill>
                          <a:effectLst/>
                          <a:latin typeface="Times New Roman" panose="02020603050405020304" pitchFamily="18" charset="0"/>
                          <a:ea typeface="+mn-ea"/>
                          <a:cs typeface="Times New Roman" panose="02020603050405020304" pitchFamily="18" charset="0"/>
                        </a:rPr>
                        <a:t>Sub-Functionalities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8433650"/>
                  </a:ext>
                </a:extLst>
              </a:tr>
              <a:tr h="1185300">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Faculty’s Profile</a:t>
                      </a:r>
                      <a:endParaRPr lang="en-US" sz="180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Faculty Details.</a:t>
                      </a:r>
                    </a:p>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Experience.</a:t>
                      </a:r>
                    </a:p>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Publications.</a:t>
                      </a:r>
                    </a:p>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Qualification.</a:t>
                      </a:r>
                    </a:p>
                  </a:txBody>
                  <a:tcPr/>
                </a:tc>
                <a:extLst>
                  <a:ext uri="{0D108BD9-81ED-4DB2-BD59-A6C34878D82A}">
                    <a16:rowId xmlns:a16="http://schemas.microsoft.com/office/drawing/2014/main" val="1703670329"/>
                  </a:ext>
                </a:extLst>
              </a:tr>
              <a:tr h="937550">
                <a:tc>
                  <a:txBody>
                    <a:bodyPr/>
                    <a:lstStyle/>
                    <a:p>
                      <a:pPr marL="0" indent="0">
                        <a:buFont typeface="+mj-lt"/>
                        <a:buNone/>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Course Material</a:t>
                      </a:r>
                      <a:endParaRPr lang="en-US" sz="18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Course Packs</a:t>
                      </a:r>
                    </a:p>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Books</a:t>
                      </a:r>
                    </a:p>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Handouts etc.</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0265184"/>
                  </a:ext>
                </a:extLst>
              </a:tr>
              <a:tr h="937550">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Student Attendance</a:t>
                      </a:r>
                      <a:endParaRPr lang="en-US" sz="180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Attendance Report.</a:t>
                      </a:r>
                    </a:p>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Previous Attendance.</a:t>
                      </a:r>
                    </a:p>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Class Attendance.</a:t>
                      </a:r>
                    </a:p>
                  </a:txBody>
                  <a:tcPr/>
                </a:tc>
                <a:extLst>
                  <a:ext uri="{0D108BD9-81ED-4DB2-BD59-A6C34878D82A}">
                    <a16:rowId xmlns:a16="http://schemas.microsoft.com/office/drawing/2014/main" val="477963294"/>
                  </a:ext>
                </a:extLst>
              </a:tr>
            </a:tbl>
          </a:graphicData>
        </a:graphic>
      </p:graphicFrame>
    </p:spTree>
    <p:extLst>
      <p:ext uri="{BB962C8B-B14F-4D97-AF65-F5344CB8AC3E}">
        <p14:creationId xmlns:p14="http://schemas.microsoft.com/office/powerpoint/2010/main" val="4160791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6841"/>
            <a:ext cx="8931165" cy="1151467"/>
          </a:xfrm>
        </p:spPr>
        <p:txBody>
          <a:bodyPr>
            <a:noAutofit/>
          </a:bodyPr>
          <a:lstStyle/>
          <a:p>
            <a:r>
              <a:rPr lang="en-US" sz="4400" b="1" dirty="0">
                <a:latin typeface="Times New Roman" panose="02020603050405020304" pitchFamily="18" charset="0"/>
                <a:cs typeface="Times New Roman" panose="02020603050405020304" pitchFamily="18" charset="0"/>
              </a:rPr>
              <a:t>Roles and responsibilities (Cont):</a:t>
            </a:r>
            <a:endParaRPr lang="en-US" sz="4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1375825"/>
              </p:ext>
            </p:extLst>
          </p:nvPr>
        </p:nvGraphicFramePr>
        <p:xfrm>
          <a:off x="685800" y="1531423"/>
          <a:ext cx="10131426" cy="3969359"/>
        </p:xfrm>
        <a:graphic>
          <a:graphicData uri="http://schemas.openxmlformats.org/drawingml/2006/table">
            <a:tbl>
              <a:tblPr firstRow="1" bandRow="1">
                <a:tableStyleId>{5C22544A-7EE6-4342-B048-85BDC9FD1C3A}</a:tableStyleId>
              </a:tblPr>
              <a:tblGrid>
                <a:gridCol w="5065713">
                  <a:extLst>
                    <a:ext uri="{9D8B030D-6E8A-4147-A177-3AD203B41FA5}">
                      <a16:colId xmlns:a16="http://schemas.microsoft.com/office/drawing/2014/main" val="1750743088"/>
                    </a:ext>
                  </a:extLst>
                </a:gridCol>
                <a:gridCol w="5065713">
                  <a:extLst>
                    <a:ext uri="{9D8B030D-6E8A-4147-A177-3AD203B41FA5}">
                      <a16:colId xmlns:a16="http://schemas.microsoft.com/office/drawing/2014/main" val="3999158912"/>
                    </a:ext>
                  </a:extLst>
                </a:gridCol>
              </a:tblGrid>
              <a:tr h="403199">
                <a:tc>
                  <a:txBody>
                    <a:bodyPr/>
                    <a:lstStyle/>
                    <a:p>
                      <a:pPr algn="ctr"/>
                      <a:r>
                        <a:rPr lang="en-US" sz="2000" b="1" kern="1200" dirty="0">
                          <a:solidFill>
                            <a:schemeClr val="lt1"/>
                          </a:solidFill>
                          <a:effectLst/>
                          <a:latin typeface="Times New Roman" panose="02020603050405020304" pitchFamily="18" charset="0"/>
                          <a:ea typeface="+mn-ea"/>
                          <a:cs typeface="Times New Roman" panose="02020603050405020304" pitchFamily="18" charset="0"/>
                        </a:rPr>
                        <a:t>Functionality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b="1" kern="1200" dirty="0">
                          <a:solidFill>
                            <a:schemeClr val="lt1"/>
                          </a:solidFill>
                          <a:effectLst/>
                          <a:latin typeface="Times New Roman" panose="02020603050405020304" pitchFamily="18" charset="0"/>
                          <a:ea typeface="+mn-ea"/>
                          <a:cs typeface="Times New Roman" panose="02020603050405020304" pitchFamily="18" charset="0"/>
                        </a:rPr>
                        <a:t>Sub-Functionalities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8433650"/>
                  </a:ext>
                </a:extLst>
              </a:tr>
              <a:tr h="1116303">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Faculty Attendance </a:t>
                      </a:r>
                      <a:endParaRPr lang="en-US" sz="180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Attendance Report.</a:t>
                      </a:r>
                    </a:p>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Check in time and date.</a:t>
                      </a:r>
                    </a:p>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Checkout time and date.</a:t>
                      </a:r>
                    </a:p>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Leaves.</a:t>
                      </a:r>
                    </a:p>
                  </a:txBody>
                  <a:tcPr/>
                </a:tc>
                <a:extLst>
                  <a:ext uri="{0D108BD9-81ED-4DB2-BD59-A6C34878D82A}">
                    <a16:rowId xmlns:a16="http://schemas.microsoft.com/office/drawing/2014/main" val="2875177592"/>
                  </a:ext>
                </a:extLst>
              </a:tr>
              <a:tr h="1373912">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Assessment </a:t>
                      </a:r>
                      <a:endParaRPr lang="en-US" sz="180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Quiz.</a:t>
                      </a:r>
                    </a:p>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Assignment.</a:t>
                      </a:r>
                    </a:p>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Project.</a:t>
                      </a:r>
                    </a:p>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Mid-Term.</a:t>
                      </a:r>
                    </a:p>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Final Term.</a:t>
                      </a:r>
                    </a:p>
                  </a:txBody>
                  <a:tcPr/>
                </a:tc>
                <a:extLst>
                  <a:ext uri="{0D108BD9-81ED-4DB2-BD59-A6C34878D82A}">
                    <a16:rowId xmlns:a16="http://schemas.microsoft.com/office/drawing/2014/main" val="1352531473"/>
                  </a:ext>
                </a:extLst>
              </a:tr>
              <a:tr h="858695">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Announcement</a:t>
                      </a:r>
                      <a:endParaRPr lang="en-US" sz="180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Notice.</a:t>
                      </a:r>
                    </a:p>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Upcoming Event.</a:t>
                      </a:r>
                    </a:p>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Add Announcement.</a:t>
                      </a:r>
                    </a:p>
                  </a:txBody>
                  <a:tcPr/>
                </a:tc>
                <a:extLst>
                  <a:ext uri="{0D108BD9-81ED-4DB2-BD59-A6C34878D82A}">
                    <a16:rowId xmlns:a16="http://schemas.microsoft.com/office/drawing/2014/main" val="1270677952"/>
                  </a:ext>
                </a:extLst>
              </a:tr>
            </a:tbl>
          </a:graphicData>
        </a:graphic>
      </p:graphicFrame>
    </p:spTree>
    <p:extLst>
      <p:ext uri="{BB962C8B-B14F-4D97-AF65-F5344CB8AC3E}">
        <p14:creationId xmlns:p14="http://schemas.microsoft.com/office/powerpoint/2010/main" val="292983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6841"/>
            <a:ext cx="8931165" cy="1151467"/>
          </a:xfrm>
        </p:spPr>
        <p:txBody>
          <a:bodyPr>
            <a:noAutofit/>
          </a:bodyPr>
          <a:lstStyle/>
          <a:p>
            <a:r>
              <a:rPr lang="en-US" sz="4400" b="1" dirty="0">
                <a:latin typeface="Times New Roman" panose="02020603050405020304" pitchFamily="18" charset="0"/>
                <a:cs typeface="Times New Roman" panose="02020603050405020304" pitchFamily="18" charset="0"/>
              </a:rPr>
              <a:t>Roles and responsibilities (cont):</a:t>
            </a:r>
            <a:endParaRPr lang="en-US" sz="4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758279"/>
              </p:ext>
            </p:extLst>
          </p:nvPr>
        </p:nvGraphicFramePr>
        <p:xfrm>
          <a:off x="685800" y="1498308"/>
          <a:ext cx="10129346" cy="3799406"/>
        </p:xfrm>
        <a:graphic>
          <a:graphicData uri="http://schemas.openxmlformats.org/drawingml/2006/table">
            <a:tbl>
              <a:tblPr firstRow="1" bandRow="1">
                <a:tableStyleId>{5C22544A-7EE6-4342-B048-85BDC9FD1C3A}</a:tableStyleId>
              </a:tblPr>
              <a:tblGrid>
                <a:gridCol w="5064673">
                  <a:extLst>
                    <a:ext uri="{9D8B030D-6E8A-4147-A177-3AD203B41FA5}">
                      <a16:colId xmlns:a16="http://schemas.microsoft.com/office/drawing/2014/main" val="1750743088"/>
                    </a:ext>
                  </a:extLst>
                </a:gridCol>
                <a:gridCol w="5064673">
                  <a:extLst>
                    <a:ext uri="{9D8B030D-6E8A-4147-A177-3AD203B41FA5}">
                      <a16:colId xmlns:a16="http://schemas.microsoft.com/office/drawing/2014/main" val="3999158912"/>
                    </a:ext>
                  </a:extLst>
                </a:gridCol>
              </a:tblGrid>
              <a:tr h="551467">
                <a:tc>
                  <a:txBody>
                    <a:bodyPr/>
                    <a:lstStyle/>
                    <a:p>
                      <a:pPr algn="ctr"/>
                      <a:r>
                        <a:rPr lang="en-US" sz="2000" b="1" kern="1200" dirty="0">
                          <a:solidFill>
                            <a:schemeClr val="lt1"/>
                          </a:solidFill>
                          <a:effectLst/>
                          <a:latin typeface="Times New Roman" panose="02020603050405020304" pitchFamily="18" charset="0"/>
                          <a:ea typeface="+mn-ea"/>
                          <a:cs typeface="Times New Roman" panose="02020603050405020304" pitchFamily="18" charset="0"/>
                        </a:rPr>
                        <a:t>Functionality</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b="1" kern="1200" dirty="0">
                          <a:solidFill>
                            <a:schemeClr val="lt1"/>
                          </a:solidFill>
                          <a:effectLst/>
                          <a:latin typeface="Times New Roman" panose="02020603050405020304" pitchFamily="18" charset="0"/>
                          <a:ea typeface="+mn-ea"/>
                          <a:cs typeface="Times New Roman" panose="02020603050405020304" pitchFamily="18" charset="0"/>
                        </a:rPr>
                        <a:t>Sub-Functionalities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8433650"/>
                  </a:ext>
                </a:extLst>
              </a:tr>
              <a:tr h="1212394">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Course Management</a:t>
                      </a:r>
                      <a:endParaRPr lang="en-US" sz="200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Academic Calendars</a:t>
                      </a:r>
                    </a:p>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 class activities,</a:t>
                      </a:r>
                    </a:p>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Web Resources</a:t>
                      </a:r>
                    </a:p>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Assign grade points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6527497"/>
                  </a:ext>
                </a:extLst>
              </a:tr>
              <a:tr h="932611">
                <a:tc>
                  <a:txBody>
                    <a:bodyPr/>
                    <a:lstStyle/>
                    <a:p>
                      <a:pPr marL="0" indent="0">
                        <a:buFont typeface="+mj-lt"/>
                        <a:buNone/>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Faculty Self Evaluation</a:t>
                      </a:r>
                      <a:endParaRPr lang="en-US" sz="180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Research &amp; Scholarships.</a:t>
                      </a:r>
                    </a:p>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Teaching.</a:t>
                      </a:r>
                    </a:p>
                    <a:p>
                      <a:pPr marL="28575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Committee’s and other activities.</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0901812"/>
                  </a:ext>
                </a:extLst>
              </a:tr>
              <a:tr h="551467">
                <a:tc>
                  <a:txBody>
                    <a:bodyPr/>
                    <a:lstStyle/>
                    <a:p>
                      <a:pPr marL="0" indent="0">
                        <a:buFont typeface="+mj-lt"/>
                        <a:buNone/>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Faculty’s Timetable</a:t>
                      </a:r>
                      <a:endParaRPr lang="en-US" sz="180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Timetable.</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2957979"/>
                  </a:ext>
                </a:extLst>
              </a:tr>
              <a:tr h="551467">
                <a:tc>
                  <a:txBody>
                    <a:bodyPr/>
                    <a:lstStyle/>
                    <a:p>
                      <a:pPr marL="0" indent="0">
                        <a:buFont typeface="+mj-lt"/>
                        <a:buNone/>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Faculty Rating</a:t>
                      </a:r>
                      <a:endParaRPr lang="en-US" sz="180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Rating of Faculty by students out of 5 Stars.</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5940552"/>
                  </a:ext>
                </a:extLst>
              </a:tr>
            </a:tbl>
          </a:graphicData>
        </a:graphic>
      </p:graphicFrame>
    </p:spTree>
    <p:extLst>
      <p:ext uri="{BB962C8B-B14F-4D97-AF65-F5344CB8AC3E}">
        <p14:creationId xmlns:p14="http://schemas.microsoft.com/office/powerpoint/2010/main" val="198198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FB5C383D-0888-487C-96CA-98BA1EBA8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AEFCE-D322-931F-97F1-5DC7D1C2C811}"/>
              </a:ext>
            </a:extLst>
          </p:cNvPr>
          <p:cNvSpPr>
            <a:spLocks noGrp="1"/>
          </p:cNvSpPr>
          <p:nvPr>
            <p:ph type="title"/>
          </p:nvPr>
        </p:nvSpPr>
        <p:spPr>
          <a:xfrm>
            <a:off x="381000" y="129209"/>
            <a:ext cx="10792837" cy="1151965"/>
          </a:xfrm>
        </p:spPr>
        <p:txBody>
          <a:bodyPr>
            <a:normAutofit/>
          </a:bodyPr>
          <a:lstStyle/>
          <a:p>
            <a:r>
              <a:rPr lang="en-US" b="1" dirty="0">
                <a:latin typeface="Times New Roman" panose="02020603050405020304" pitchFamily="18" charset="0"/>
                <a:cs typeface="Times New Roman" panose="02020603050405020304" pitchFamily="18" charset="0"/>
              </a:rPr>
              <a:t>User Stories:</a:t>
            </a:r>
          </a:p>
        </p:txBody>
      </p:sp>
      <p:graphicFrame>
        <p:nvGraphicFramePr>
          <p:cNvPr id="4" name="Table 4">
            <a:extLst>
              <a:ext uri="{FF2B5EF4-FFF2-40B4-BE49-F238E27FC236}">
                <a16:creationId xmlns:a16="http://schemas.microsoft.com/office/drawing/2014/main" id="{2A0588EE-9698-B007-6426-0DB18DF75D16}"/>
              </a:ext>
            </a:extLst>
          </p:cNvPr>
          <p:cNvGraphicFramePr>
            <a:graphicFrameLocks noGrp="1"/>
          </p:cNvGraphicFramePr>
          <p:nvPr>
            <p:ph sz="quarter" idx="13"/>
            <p:extLst>
              <p:ext uri="{D42A27DB-BD31-4B8C-83A1-F6EECF244321}">
                <p14:modId xmlns:p14="http://schemas.microsoft.com/office/powerpoint/2010/main" val="2834522738"/>
              </p:ext>
            </p:extLst>
          </p:nvPr>
        </p:nvGraphicFramePr>
        <p:xfrm>
          <a:off x="675445" y="1281174"/>
          <a:ext cx="9912978" cy="5104611"/>
        </p:xfrm>
        <a:graphic>
          <a:graphicData uri="http://schemas.openxmlformats.org/drawingml/2006/table">
            <a:tbl>
              <a:tblPr firstRow="1" bandRow="1">
                <a:tableStyleId>{5C22544A-7EE6-4342-B048-85BDC9FD1C3A}</a:tableStyleId>
              </a:tblPr>
              <a:tblGrid>
                <a:gridCol w="1040169">
                  <a:extLst>
                    <a:ext uri="{9D8B030D-6E8A-4147-A177-3AD203B41FA5}">
                      <a16:colId xmlns:a16="http://schemas.microsoft.com/office/drawing/2014/main" val="122875052"/>
                    </a:ext>
                  </a:extLst>
                </a:gridCol>
                <a:gridCol w="1027586">
                  <a:extLst>
                    <a:ext uri="{9D8B030D-6E8A-4147-A177-3AD203B41FA5}">
                      <a16:colId xmlns:a16="http://schemas.microsoft.com/office/drawing/2014/main" val="2356261896"/>
                    </a:ext>
                  </a:extLst>
                </a:gridCol>
                <a:gridCol w="3666138">
                  <a:extLst>
                    <a:ext uri="{9D8B030D-6E8A-4147-A177-3AD203B41FA5}">
                      <a16:colId xmlns:a16="http://schemas.microsoft.com/office/drawing/2014/main" val="4151549830"/>
                    </a:ext>
                  </a:extLst>
                </a:gridCol>
                <a:gridCol w="4179085">
                  <a:extLst>
                    <a:ext uri="{9D8B030D-6E8A-4147-A177-3AD203B41FA5}">
                      <a16:colId xmlns:a16="http://schemas.microsoft.com/office/drawing/2014/main" val="2701636522"/>
                    </a:ext>
                  </a:extLst>
                </a:gridCol>
              </a:tblGrid>
              <a:tr h="747738">
                <a:tc>
                  <a:txBody>
                    <a:bodyPr/>
                    <a:lstStyle/>
                    <a:p>
                      <a:pPr marL="0" marR="0" algn="ctr">
                        <a:lnSpc>
                          <a:spcPct val="115000"/>
                        </a:lnSpc>
                        <a:spcBef>
                          <a:spcPts val="0"/>
                        </a:spcBef>
                        <a:spcAft>
                          <a:spcPts val="800"/>
                        </a:spcAft>
                      </a:pPr>
                      <a:r>
                        <a:rPr lang="en-US" sz="17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Story ID</a:t>
                      </a:r>
                      <a:endParaRPr lang="en-US" sz="1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800"/>
                        </a:spcAft>
                      </a:pPr>
                      <a:r>
                        <a:rPr lang="en-US" sz="17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1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gn="ctr">
                        <a:lnSpc>
                          <a:spcPct val="115000"/>
                        </a:lnSpc>
                        <a:spcBef>
                          <a:spcPts val="0"/>
                        </a:spcBef>
                        <a:spcAft>
                          <a:spcPts val="800"/>
                        </a:spcAft>
                      </a:pPr>
                      <a:r>
                        <a:rPr lang="en-US" sz="17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As</a:t>
                      </a:r>
                      <a:endParaRPr lang="en-US" sz="17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tc>
                  <a:txBody>
                    <a:bodyPr/>
                    <a:lstStyle/>
                    <a:p>
                      <a:pPr marL="0" marR="0" algn="ctr">
                        <a:lnSpc>
                          <a:spcPct val="115000"/>
                        </a:lnSpc>
                        <a:spcBef>
                          <a:spcPts val="0"/>
                        </a:spcBef>
                        <a:spcAft>
                          <a:spcPts val="800"/>
                        </a:spcAft>
                      </a:pPr>
                      <a:r>
                        <a:rPr lang="en-US" sz="17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Wants to</a:t>
                      </a: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gn="ctr">
                        <a:lnSpc>
                          <a:spcPct val="115000"/>
                        </a:lnSpc>
                        <a:spcBef>
                          <a:spcPts val="0"/>
                        </a:spcBef>
                        <a:spcAft>
                          <a:spcPts val="800"/>
                        </a:spcAft>
                      </a:pPr>
                      <a:r>
                        <a:rPr lang="en-US" sz="17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So that they can</a:t>
                      </a: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extLst>
                  <a:ext uri="{0D108BD9-81ED-4DB2-BD59-A6C34878D82A}">
                    <a16:rowId xmlns:a16="http://schemas.microsoft.com/office/drawing/2014/main" val="1072347858"/>
                  </a:ext>
                </a:extLst>
              </a:tr>
              <a:tr h="874517">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UT-01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Faculty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tc>
                  <a:txBody>
                    <a:bodyPr/>
                    <a:lstStyle/>
                    <a:p>
                      <a:pPr marL="0" marR="0">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update the course packs.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upload the latest deliverable content, books, and handouts for the students of their enrolled classes.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extLst>
                  <a:ext uri="{0D108BD9-81ED-4DB2-BD59-A6C34878D82A}">
                    <a16:rowId xmlns:a16="http://schemas.microsoft.com/office/drawing/2014/main" val="442507542"/>
                  </a:ext>
                </a:extLst>
              </a:tr>
              <a:tr h="1247521">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UT-02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Faculty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tc>
                  <a:txBody>
                    <a:bodyPr/>
                    <a:lstStyle/>
                    <a:p>
                      <a:pPr marL="0" marR="0">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upload assignment.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set the deadlines, grade assignments, check which student uploaded the assignment late and which did not upload.</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Also grade the assignments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extLst>
                  <a:ext uri="{0D108BD9-81ED-4DB2-BD59-A6C34878D82A}">
                    <a16:rowId xmlns:a16="http://schemas.microsoft.com/office/drawing/2014/main" val="2675834020"/>
                  </a:ext>
                </a:extLst>
              </a:tr>
              <a:tr h="663917">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UT-03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Faculty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view the attendance report of all their courses.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check which student is having short attendance issues.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extLst>
                  <a:ext uri="{0D108BD9-81ED-4DB2-BD59-A6C34878D82A}">
                    <a16:rowId xmlns:a16="http://schemas.microsoft.com/office/drawing/2014/main" val="515988606"/>
                  </a:ext>
                </a:extLst>
              </a:tr>
              <a:tr h="374734">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UT-04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Faculty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tc>
                  <a:txBody>
                    <a:bodyPr/>
                    <a:lstStyle/>
                    <a:p>
                      <a:pPr marL="0" marR="0">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access the previous attendance of students.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78582" marR="78582" marT="39291" marB="39291"/>
                </a:tc>
                <a:tc>
                  <a:txBody>
                    <a:bodyPr/>
                    <a:lstStyle/>
                    <a:p>
                      <a:pPr marL="0" marR="0">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make corrections if needed.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579" marR="56579" marT="0" marB="0"/>
                </a:tc>
                <a:extLst>
                  <a:ext uri="{0D108BD9-81ED-4DB2-BD59-A6C34878D82A}">
                    <a16:rowId xmlns:a16="http://schemas.microsoft.com/office/drawing/2014/main" val="2453117344"/>
                  </a:ext>
                </a:extLst>
              </a:tr>
            </a:tbl>
          </a:graphicData>
        </a:graphic>
      </p:graphicFrame>
    </p:spTree>
    <p:extLst>
      <p:ext uri="{BB962C8B-B14F-4D97-AF65-F5344CB8AC3E}">
        <p14:creationId xmlns:p14="http://schemas.microsoft.com/office/powerpoint/2010/main" val="295901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33" name="Rectangle 27">
            <a:extLst>
              <a:ext uri="{FF2B5EF4-FFF2-40B4-BE49-F238E27FC236}">
                <a16:creationId xmlns:a16="http://schemas.microsoft.com/office/drawing/2014/main" id="{4ED2C424-5870-46BF-B77E-0C113783B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9">
            <a:extLst>
              <a:ext uri="{FF2B5EF4-FFF2-40B4-BE49-F238E27FC236}">
                <a16:creationId xmlns:a16="http://schemas.microsoft.com/office/drawing/2014/main" id="{44B75501-2C4C-44D8-A541-FA33D7EF1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A6A39124-4590-C79E-4605-F17D537C47BA}"/>
              </a:ext>
            </a:extLst>
          </p:cNvPr>
          <p:cNvGraphicFramePr>
            <a:graphicFrameLocks/>
          </p:cNvGraphicFramePr>
          <p:nvPr>
            <p:extLst>
              <p:ext uri="{D42A27DB-BD31-4B8C-83A1-F6EECF244321}">
                <p14:modId xmlns:p14="http://schemas.microsoft.com/office/powerpoint/2010/main" val="3946077497"/>
              </p:ext>
            </p:extLst>
          </p:nvPr>
        </p:nvGraphicFramePr>
        <p:xfrm>
          <a:off x="643465" y="492543"/>
          <a:ext cx="10905069" cy="5885397"/>
        </p:xfrm>
        <a:graphic>
          <a:graphicData uri="http://schemas.openxmlformats.org/drawingml/2006/table">
            <a:tbl>
              <a:tblPr firstRow="1" bandRow="1">
                <a:tableStyleId>{5C22544A-7EE6-4342-B048-85BDC9FD1C3A}</a:tableStyleId>
              </a:tblPr>
              <a:tblGrid>
                <a:gridCol w="1227993">
                  <a:extLst>
                    <a:ext uri="{9D8B030D-6E8A-4147-A177-3AD203B41FA5}">
                      <a16:colId xmlns:a16="http://schemas.microsoft.com/office/drawing/2014/main" val="122875052"/>
                    </a:ext>
                  </a:extLst>
                </a:gridCol>
                <a:gridCol w="1183480">
                  <a:extLst>
                    <a:ext uri="{9D8B030D-6E8A-4147-A177-3AD203B41FA5}">
                      <a16:colId xmlns:a16="http://schemas.microsoft.com/office/drawing/2014/main" val="2356261896"/>
                    </a:ext>
                  </a:extLst>
                </a:gridCol>
                <a:gridCol w="4065836">
                  <a:extLst>
                    <a:ext uri="{9D8B030D-6E8A-4147-A177-3AD203B41FA5}">
                      <a16:colId xmlns:a16="http://schemas.microsoft.com/office/drawing/2014/main" val="4151549830"/>
                    </a:ext>
                  </a:extLst>
                </a:gridCol>
                <a:gridCol w="4427760">
                  <a:extLst>
                    <a:ext uri="{9D8B030D-6E8A-4147-A177-3AD203B41FA5}">
                      <a16:colId xmlns:a16="http://schemas.microsoft.com/office/drawing/2014/main" val="2701636522"/>
                    </a:ext>
                  </a:extLst>
                </a:gridCol>
              </a:tblGrid>
              <a:tr h="0">
                <a:tc>
                  <a:txBody>
                    <a:bodyPr/>
                    <a:lstStyle/>
                    <a:p>
                      <a:pPr marL="0" marR="0" algn="ctr">
                        <a:lnSpc>
                          <a:spcPct val="115000"/>
                        </a:lnSpc>
                        <a:spcBef>
                          <a:spcPts val="0"/>
                        </a:spcBef>
                        <a:spcAft>
                          <a:spcPts val="800"/>
                        </a:spcAft>
                      </a:pPr>
                      <a:r>
                        <a:rPr lang="en-US" sz="20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Story ID</a:t>
                      </a:r>
                      <a:endParaRPr lang="en-US"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800"/>
                        </a:spcAft>
                      </a:pPr>
                      <a:r>
                        <a:rPr lang="en-US" sz="20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6995" marR="56995" marT="28498" marB="28498"/>
                </a:tc>
                <a:tc>
                  <a:txBody>
                    <a:bodyPr/>
                    <a:lstStyle/>
                    <a:p>
                      <a:pPr marL="0" marR="0" algn="ctr">
                        <a:lnSpc>
                          <a:spcPct val="115000"/>
                        </a:lnSpc>
                        <a:spcBef>
                          <a:spcPts val="0"/>
                        </a:spcBef>
                        <a:spcAft>
                          <a:spcPts val="800"/>
                        </a:spcAft>
                      </a:pPr>
                      <a:r>
                        <a:rPr lang="en-US" sz="200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As</a:t>
                      </a:r>
                      <a:endParaRPr lang="en-US" sz="20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1036" marR="41036" marT="0" marB="0"/>
                </a:tc>
                <a:tc>
                  <a:txBody>
                    <a:bodyPr/>
                    <a:lstStyle/>
                    <a:p>
                      <a:pPr marL="0" marR="0" algn="ctr">
                        <a:lnSpc>
                          <a:spcPct val="115000"/>
                        </a:lnSpc>
                        <a:spcBef>
                          <a:spcPts val="0"/>
                        </a:spcBef>
                        <a:spcAft>
                          <a:spcPts val="800"/>
                        </a:spcAft>
                      </a:pPr>
                      <a:r>
                        <a:rPr lang="en-US" sz="20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Wants to</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995" marR="56995" marT="28498" marB="28498"/>
                </a:tc>
                <a:tc>
                  <a:txBody>
                    <a:bodyPr/>
                    <a:lstStyle/>
                    <a:p>
                      <a:pPr marL="0" marR="0" algn="ctr">
                        <a:lnSpc>
                          <a:spcPct val="115000"/>
                        </a:lnSpc>
                        <a:spcBef>
                          <a:spcPts val="0"/>
                        </a:spcBef>
                        <a:spcAft>
                          <a:spcPts val="800"/>
                        </a:spcAft>
                      </a:pPr>
                      <a:r>
                        <a:rPr lang="en-US" sz="2000" dirty="0">
                          <a:solidFill>
                            <a:srgbClr val="FFFFFF"/>
                          </a:solidFill>
                          <a:effectLst/>
                          <a:latin typeface="Times New Roman" panose="02020603050405020304" pitchFamily="18" charset="0"/>
                          <a:ea typeface="Arial" panose="020B0604020202020204" pitchFamily="34" charset="0"/>
                          <a:cs typeface="Times New Roman" panose="02020603050405020304" pitchFamily="18" charset="0"/>
                        </a:rPr>
                        <a:t>So that they can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1036" marR="41036" marT="0" marB="0"/>
                </a:tc>
                <a:extLst>
                  <a:ext uri="{0D108BD9-81ED-4DB2-BD59-A6C34878D82A}">
                    <a16:rowId xmlns:a16="http://schemas.microsoft.com/office/drawing/2014/main" val="1072347858"/>
                  </a:ext>
                </a:extLst>
              </a:tr>
              <a:tr h="996527">
                <a:tc>
                  <a:txBody>
                    <a:bodyPr/>
                    <a:lstStyle/>
                    <a:p>
                      <a:pPr marL="0" marR="0" algn="ctr">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UT-05</a:t>
                      </a:r>
                      <a:endParaRPr lang="en-US" sz="2000" dirty="0">
                        <a:effectLst/>
                        <a:latin typeface="Calibri" panose="020F0502020204030204" pitchFamily="34" charset="0"/>
                        <a:ea typeface="Calibri" panose="020F0502020204030204" pitchFamily="34" charset="0"/>
                      </a:endParaRPr>
                    </a:p>
                  </a:txBody>
                  <a:tcPr marL="69084" marR="69084" marT="34543" marB="34543"/>
                </a:tc>
                <a:tc>
                  <a:txBody>
                    <a:bodyPr/>
                    <a:lstStyle/>
                    <a:p>
                      <a:pPr marL="0" marR="0" algn="ctr">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Faculty</a:t>
                      </a:r>
                      <a:endParaRPr lang="en-US" sz="2000" dirty="0">
                        <a:effectLst/>
                        <a:latin typeface="Calibri" panose="020F0502020204030204" pitchFamily="34" charset="0"/>
                        <a:ea typeface="Calibri" panose="020F0502020204030204" pitchFamily="34" charset="0"/>
                      </a:endParaRPr>
                    </a:p>
                  </a:txBody>
                  <a:tcPr marL="49741" marR="49741" marT="0" marB="0"/>
                </a:tc>
                <a:tc>
                  <a:txBody>
                    <a:bodyPr/>
                    <a:lstStyle/>
                    <a:p>
                      <a:pPr marL="0" marR="0" algn="ctr">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add new attendance of each lecture to their corresponding courses.</a:t>
                      </a:r>
                      <a:endParaRPr lang="en-US" sz="2000" dirty="0">
                        <a:effectLst/>
                        <a:latin typeface="Calibri" panose="020F0502020204030204" pitchFamily="34" charset="0"/>
                        <a:ea typeface="Calibri" panose="020F0502020204030204" pitchFamily="34" charset="0"/>
                      </a:endParaRPr>
                    </a:p>
                  </a:txBody>
                  <a:tcPr marL="69084" marR="69084" marT="34543" marB="34543"/>
                </a:tc>
                <a:tc>
                  <a:txBody>
                    <a:bodyPr/>
                    <a:lstStyle/>
                    <a:p>
                      <a:pPr marL="0" marR="0" algn="ctr">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maintain/add attendance of the physically present students </a:t>
                      </a:r>
                      <a:endParaRPr lang="en-US" sz="2000">
                        <a:effectLst/>
                        <a:latin typeface="Calibri" panose="020F0502020204030204" pitchFamily="34" charset="0"/>
                        <a:ea typeface="Calibri" panose="020F0502020204030204" pitchFamily="34" charset="0"/>
                      </a:endParaRPr>
                    </a:p>
                  </a:txBody>
                  <a:tcPr marL="49741" marR="49741" marT="0" marB="0"/>
                </a:tc>
                <a:extLst>
                  <a:ext uri="{0D108BD9-81ED-4DB2-BD59-A6C34878D82A}">
                    <a16:rowId xmlns:a16="http://schemas.microsoft.com/office/drawing/2014/main" val="442507542"/>
                  </a:ext>
                </a:extLst>
              </a:tr>
              <a:tr h="557610">
                <a:tc>
                  <a:txBody>
                    <a:bodyPr/>
                    <a:lstStyle/>
                    <a:p>
                      <a:pPr marL="0" marR="0" algn="ctr">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UT-06</a:t>
                      </a:r>
                      <a:endParaRPr lang="en-US" sz="2000" dirty="0">
                        <a:effectLst/>
                        <a:latin typeface="Calibri" panose="020F0502020204030204" pitchFamily="34" charset="0"/>
                        <a:ea typeface="Calibri" panose="020F0502020204030204" pitchFamily="34" charset="0"/>
                      </a:endParaRPr>
                    </a:p>
                  </a:txBody>
                  <a:tcPr marL="69084" marR="69084" marT="34543" marB="34543"/>
                </a:tc>
                <a:tc>
                  <a:txBody>
                    <a:bodyPr/>
                    <a:lstStyle/>
                    <a:p>
                      <a:pPr marL="0" marR="0" algn="ctr">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Faculty</a:t>
                      </a:r>
                      <a:endParaRPr lang="en-US" sz="2000">
                        <a:effectLst/>
                        <a:latin typeface="Calibri" panose="020F0502020204030204" pitchFamily="34" charset="0"/>
                        <a:ea typeface="Calibri" panose="020F0502020204030204" pitchFamily="34" charset="0"/>
                      </a:endParaRPr>
                    </a:p>
                  </a:txBody>
                  <a:tcPr marL="49741" marR="49741" marT="0" marB="0"/>
                </a:tc>
                <a:tc>
                  <a:txBody>
                    <a:bodyPr/>
                    <a:lstStyle/>
                    <a:p>
                      <a:pPr marL="0" marR="0" algn="ctr">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add announcements</a:t>
                      </a:r>
                      <a:endParaRPr lang="en-US" sz="2000" dirty="0">
                        <a:effectLst/>
                        <a:latin typeface="Calibri" panose="020F0502020204030204" pitchFamily="34" charset="0"/>
                        <a:ea typeface="Calibri" panose="020F0502020204030204" pitchFamily="34" charset="0"/>
                      </a:endParaRPr>
                    </a:p>
                  </a:txBody>
                  <a:tcPr marL="69084" marR="69084" marT="34543" marB="34543"/>
                </a:tc>
                <a:tc>
                  <a:txBody>
                    <a:bodyPr/>
                    <a:lstStyle/>
                    <a:p>
                      <a:pPr marL="0" marR="0" algn="ctr">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notify the students about quizzes and projects.</a:t>
                      </a:r>
                      <a:endParaRPr lang="en-US" sz="2000">
                        <a:effectLst/>
                        <a:latin typeface="Calibri" panose="020F0502020204030204" pitchFamily="34" charset="0"/>
                        <a:ea typeface="Calibri" panose="020F0502020204030204" pitchFamily="34" charset="0"/>
                      </a:endParaRPr>
                    </a:p>
                  </a:txBody>
                  <a:tcPr marL="49741" marR="49741" marT="0" marB="0"/>
                </a:tc>
                <a:extLst>
                  <a:ext uri="{0D108BD9-81ED-4DB2-BD59-A6C34878D82A}">
                    <a16:rowId xmlns:a16="http://schemas.microsoft.com/office/drawing/2014/main" val="2675834020"/>
                  </a:ext>
                </a:extLst>
              </a:tr>
              <a:tr h="895802">
                <a:tc>
                  <a:txBody>
                    <a:bodyPr/>
                    <a:lstStyle/>
                    <a:p>
                      <a:pPr marL="0" marR="0" algn="ctr">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UT-07</a:t>
                      </a:r>
                      <a:endParaRPr lang="en-US" sz="2000">
                        <a:effectLst/>
                        <a:latin typeface="Calibri" panose="020F0502020204030204" pitchFamily="34" charset="0"/>
                        <a:ea typeface="Calibri" panose="020F0502020204030204" pitchFamily="34" charset="0"/>
                      </a:endParaRPr>
                    </a:p>
                  </a:txBody>
                  <a:tcPr marL="69084" marR="69084" marT="34543" marB="34543"/>
                </a:tc>
                <a:tc>
                  <a:txBody>
                    <a:bodyPr/>
                    <a:lstStyle/>
                    <a:p>
                      <a:pPr marL="0" marR="0" algn="ctr">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Faculty</a:t>
                      </a:r>
                      <a:endParaRPr lang="en-US" sz="2000">
                        <a:effectLst/>
                        <a:latin typeface="Calibri" panose="020F0502020204030204" pitchFamily="34" charset="0"/>
                        <a:ea typeface="Calibri" panose="020F0502020204030204" pitchFamily="34" charset="0"/>
                      </a:endParaRPr>
                    </a:p>
                  </a:txBody>
                  <a:tcPr marL="49741" marR="49741" marT="0" marB="0"/>
                </a:tc>
                <a:tc>
                  <a:txBody>
                    <a:bodyPr/>
                    <a:lstStyle/>
                    <a:p>
                      <a:pPr marL="0" marR="0" algn="ctr">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view upcoming events</a:t>
                      </a:r>
                      <a:endParaRPr lang="en-US" sz="2000" dirty="0">
                        <a:effectLst/>
                        <a:latin typeface="Calibri" panose="020F0502020204030204" pitchFamily="34" charset="0"/>
                        <a:ea typeface="Calibri" panose="020F0502020204030204" pitchFamily="34" charset="0"/>
                      </a:endParaRPr>
                    </a:p>
                  </a:txBody>
                  <a:tcPr marL="69084" marR="69084" marT="34543" marB="34543"/>
                </a:tc>
                <a:tc>
                  <a:txBody>
                    <a:bodyPr/>
                    <a:lstStyle/>
                    <a:p>
                      <a:pPr marL="0" marR="0" algn="ctr">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get information about the conferences, seminars, and events to be organized at the university.</a:t>
                      </a:r>
                      <a:endParaRPr lang="en-US" sz="2000">
                        <a:effectLst/>
                        <a:latin typeface="Calibri" panose="020F0502020204030204" pitchFamily="34" charset="0"/>
                        <a:ea typeface="Calibri" panose="020F0502020204030204" pitchFamily="34" charset="0"/>
                      </a:endParaRPr>
                    </a:p>
                  </a:txBody>
                  <a:tcPr marL="49741" marR="49741" marT="0" marB="0"/>
                </a:tc>
                <a:extLst>
                  <a:ext uri="{0D108BD9-81ED-4DB2-BD59-A6C34878D82A}">
                    <a16:rowId xmlns:a16="http://schemas.microsoft.com/office/drawing/2014/main" val="515988606"/>
                  </a:ext>
                </a:extLst>
              </a:tr>
              <a:tr h="895802">
                <a:tc>
                  <a:txBody>
                    <a:bodyPr/>
                    <a:lstStyle/>
                    <a:p>
                      <a:pPr marL="0" marR="0" algn="ctr">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UT-08</a:t>
                      </a:r>
                      <a:endParaRPr lang="en-US" sz="2000" dirty="0">
                        <a:effectLst/>
                        <a:latin typeface="Calibri" panose="020F0502020204030204" pitchFamily="34" charset="0"/>
                        <a:ea typeface="Calibri" panose="020F0502020204030204" pitchFamily="34" charset="0"/>
                      </a:endParaRPr>
                    </a:p>
                  </a:txBody>
                  <a:tcPr marL="69084" marR="69084" marT="34543" marB="34543"/>
                </a:tc>
                <a:tc>
                  <a:txBody>
                    <a:bodyPr/>
                    <a:lstStyle/>
                    <a:p>
                      <a:pPr marL="0" marR="0" algn="ctr">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Faculty</a:t>
                      </a:r>
                      <a:endParaRPr lang="en-US" sz="2000">
                        <a:effectLst/>
                        <a:latin typeface="Calibri" panose="020F0502020204030204" pitchFamily="34" charset="0"/>
                        <a:ea typeface="Calibri" panose="020F0502020204030204" pitchFamily="34" charset="0"/>
                      </a:endParaRPr>
                    </a:p>
                  </a:txBody>
                  <a:tcPr marL="49741" marR="49741" marT="0" marB="0"/>
                </a:tc>
                <a:tc>
                  <a:txBody>
                    <a:bodyPr/>
                    <a:lstStyle/>
                    <a:p>
                      <a:pPr marL="0" marR="0" algn="ctr">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view notices</a:t>
                      </a:r>
                      <a:endParaRPr lang="en-US" sz="2000">
                        <a:effectLst/>
                        <a:latin typeface="Calibri" panose="020F0502020204030204" pitchFamily="34" charset="0"/>
                        <a:ea typeface="Calibri" panose="020F0502020204030204" pitchFamily="34" charset="0"/>
                      </a:endParaRPr>
                    </a:p>
                  </a:txBody>
                  <a:tcPr marL="69084" marR="69084" marT="34543" marB="34543"/>
                </a:tc>
                <a:tc>
                  <a:txBody>
                    <a:bodyPr/>
                    <a:lstStyle/>
                    <a:p>
                      <a:pPr marL="0" marR="0" algn="ctr">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to get information about instructions from higher management.</a:t>
                      </a:r>
                      <a:endParaRPr lang="en-US" sz="2000">
                        <a:effectLst/>
                        <a:latin typeface="Calibri" panose="020F0502020204030204" pitchFamily="34" charset="0"/>
                        <a:ea typeface="Calibri" panose="020F0502020204030204" pitchFamily="34" charset="0"/>
                      </a:endParaRPr>
                    </a:p>
                  </a:txBody>
                  <a:tcPr marL="49741" marR="49741" marT="0" marB="0"/>
                </a:tc>
                <a:extLst>
                  <a:ext uri="{0D108BD9-81ED-4DB2-BD59-A6C34878D82A}">
                    <a16:rowId xmlns:a16="http://schemas.microsoft.com/office/drawing/2014/main" val="2453117344"/>
                  </a:ext>
                </a:extLst>
              </a:tr>
              <a:tr h="895802">
                <a:tc>
                  <a:txBody>
                    <a:bodyPr/>
                    <a:lstStyle/>
                    <a:p>
                      <a:pPr marL="0" marR="0" algn="ctr">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UT-09</a:t>
                      </a:r>
                      <a:endParaRPr lang="en-US" sz="2000">
                        <a:effectLst/>
                        <a:latin typeface="Calibri" panose="020F0502020204030204" pitchFamily="34" charset="0"/>
                        <a:ea typeface="Calibri" panose="020F0502020204030204" pitchFamily="34" charset="0"/>
                      </a:endParaRPr>
                    </a:p>
                  </a:txBody>
                  <a:tcPr marL="69084" marR="69084" marT="34543" marB="34543"/>
                </a:tc>
                <a:tc>
                  <a:txBody>
                    <a:bodyPr/>
                    <a:lstStyle/>
                    <a:p>
                      <a:pPr marL="0" marR="0" algn="ctr">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Faculty</a:t>
                      </a:r>
                      <a:endParaRPr lang="en-US" sz="2000">
                        <a:effectLst/>
                        <a:latin typeface="Calibri" panose="020F0502020204030204" pitchFamily="34" charset="0"/>
                        <a:ea typeface="Calibri" panose="020F0502020204030204" pitchFamily="34" charset="0"/>
                      </a:endParaRPr>
                    </a:p>
                  </a:txBody>
                  <a:tcPr marL="49741" marR="49741" marT="0" marB="0"/>
                </a:tc>
                <a:tc>
                  <a:txBody>
                    <a:bodyPr/>
                    <a:lstStyle/>
                    <a:p>
                      <a:pPr marL="0" marR="0" algn="ctr">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view their attendance.</a:t>
                      </a:r>
                      <a:endParaRPr lang="en-US" sz="2000">
                        <a:effectLst/>
                        <a:latin typeface="Calibri" panose="020F0502020204030204" pitchFamily="34" charset="0"/>
                        <a:ea typeface="Calibri" panose="020F0502020204030204" pitchFamily="34" charset="0"/>
                      </a:endParaRPr>
                    </a:p>
                  </a:txBody>
                  <a:tcPr marL="69084" marR="69084" marT="34543" marB="34543"/>
                </a:tc>
                <a:tc>
                  <a:txBody>
                    <a:bodyPr/>
                    <a:lstStyle/>
                    <a:p>
                      <a:pPr marL="0" marR="0" algn="ctr">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check their monthly attendance report, check-in, checkout time and leaves status.</a:t>
                      </a:r>
                      <a:endParaRPr lang="en-US" sz="2000">
                        <a:effectLst/>
                        <a:latin typeface="Calibri" panose="020F0502020204030204" pitchFamily="34" charset="0"/>
                        <a:ea typeface="Calibri" panose="020F0502020204030204" pitchFamily="34" charset="0"/>
                      </a:endParaRPr>
                    </a:p>
                  </a:txBody>
                  <a:tcPr marL="49741" marR="49741" marT="0" marB="0"/>
                </a:tc>
                <a:extLst>
                  <a:ext uri="{0D108BD9-81ED-4DB2-BD59-A6C34878D82A}">
                    <a16:rowId xmlns:a16="http://schemas.microsoft.com/office/drawing/2014/main" val="826223164"/>
                  </a:ext>
                </a:extLst>
              </a:tr>
              <a:tr h="557610">
                <a:tc>
                  <a:txBody>
                    <a:bodyPr/>
                    <a:lstStyle/>
                    <a:p>
                      <a:pPr marL="0" marR="0" algn="ctr">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UT-10</a:t>
                      </a:r>
                      <a:endParaRPr lang="en-US" sz="2000" dirty="0">
                        <a:effectLst/>
                        <a:latin typeface="Calibri" panose="020F0502020204030204" pitchFamily="34" charset="0"/>
                        <a:ea typeface="Calibri" panose="020F0502020204030204" pitchFamily="34" charset="0"/>
                      </a:endParaRPr>
                    </a:p>
                  </a:txBody>
                  <a:tcPr marL="69084" marR="69084" marT="34543" marB="34543"/>
                </a:tc>
                <a:tc>
                  <a:txBody>
                    <a:bodyPr/>
                    <a:lstStyle/>
                    <a:p>
                      <a:pPr marL="0" marR="0" algn="ctr">
                        <a:lnSpc>
                          <a:spcPct val="115000"/>
                        </a:lnSpc>
                        <a:spcBef>
                          <a:spcPts val="0"/>
                        </a:spcBef>
                        <a:spcAft>
                          <a:spcPts val="800"/>
                        </a:spcAft>
                      </a:pPr>
                      <a:r>
                        <a:rPr lang="en-US" sz="2000">
                          <a:solidFill>
                            <a:srgbClr val="000000"/>
                          </a:solidFill>
                          <a:effectLst/>
                          <a:latin typeface="Times New Roman" panose="02020603050405020304" pitchFamily="18" charset="0"/>
                          <a:ea typeface="Arial" panose="020B0604020202020204" pitchFamily="34" charset="0"/>
                        </a:rPr>
                        <a:t>Faculty</a:t>
                      </a:r>
                      <a:endParaRPr lang="en-US" sz="2000">
                        <a:effectLst/>
                        <a:latin typeface="Calibri" panose="020F0502020204030204" pitchFamily="34" charset="0"/>
                        <a:ea typeface="Calibri" panose="020F0502020204030204" pitchFamily="34" charset="0"/>
                      </a:endParaRPr>
                    </a:p>
                  </a:txBody>
                  <a:tcPr marL="49741" marR="49741" marT="0" marB="0"/>
                </a:tc>
                <a:tc>
                  <a:txBody>
                    <a:bodyPr/>
                    <a:lstStyle/>
                    <a:p>
                      <a:pPr marL="0" marR="0" algn="ctr">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course management section</a:t>
                      </a:r>
                      <a:endParaRPr lang="en-US" sz="2000" dirty="0">
                        <a:effectLst/>
                        <a:latin typeface="Calibri" panose="020F0502020204030204" pitchFamily="34" charset="0"/>
                        <a:ea typeface="Calibri" panose="020F0502020204030204" pitchFamily="34" charset="0"/>
                      </a:endParaRPr>
                    </a:p>
                  </a:txBody>
                  <a:tcPr marL="69084" marR="69084" marT="34543" marB="34543"/>
                </a:tc>
                <a:tc>
                  <a:txBody>
                    <a:bodyPr/>
                    <a:lstStyle/>
                    <a:p>
                      <a:pPr marL="0" marR="0" algn="ctr">
                        <a:lnSpc>
                          <a:spcPct val="115000"/>
                        </a:lnSpc>
                        <a:spcBef>
                          <a:spcPts val="0"/>
                        </a:spcBef>
                        <a:spcAft>
                          <a:spcPts val="800"/>
                        </a:spcAft>
                      </a:pPr>
                      <a:r>
                        <a:rPr lang="en-US" sz="2000" dirty="0">
                          <a:solidFill>
                            <a:srgbClr val="000000"/>
                          </a:solidFill>
                          <a:effectLst/>
                          <a:latin typeface="Times New Roman" panose="02020603050405020304" pitchFamily="18" charset="0"/>
                          <a:ea typeface="Arial" panose="020B0604020202020204" pitchFamily="34" charset="0"/>
                        </a:rPr>
                        <a:t>view class activities, academic calendars</a:t>
                      </a:r>
                      <a:endParaRPr lang="en-US" sz="2000" dirty="0">
                        <a:effectLst/>
                        <a:latin typeface="Calibri" panose="020F0502020204030204" pitchFamily="34" charset="0"/>
                        <a:ea typeface="Calibri" panose="020F0502020204030204" pitchFamily="34" charset="0"/>
                      </a:endParaRPr>
                    </a:p>
                  </a:txBody>
                  <a:tcPr marL="49741" marR="49741" marT="0" marB="0"/>
                </a:tc>
                <a:extLst>
                  <a:ext uri="{0D108BD9-81ED-4DB2-BD59-A6C34878D82A}">
                    <a16:rowId xmlns:a16="http://schemas.microsoft.com/office/drawing/2014/main" val="206098881"/>
                  </a:ext>
                </a:extLst>
              </a:tr>
            </a:tbl>
          </a:graphicData>
        </a:graphic>
      </p:graphicFrame>
    </p:spTree>
    <p:extLst>
      <p:ext uri="{BB962C8B-B14F-4D97-AF65-F5344CB8AC3E}">
        <p14:creationId xmlns:p14="http://schemas.microsoft.com/office/powerpoint/2010/main" val="18224820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686B1E04-F35C-4AB5-985D-0C358CA110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368</TotalTime>
  <Words>937</Words>
  <Application>Microsoft Office PowerPoint</Application>
  <PresentationFormat>Widescreen</PresentationFormat>
  <Paragraphs>224</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Impact</vt:lpstr>
      <vt:lpstr>Times New Roman</vt:lpstr>
      <vt:lpstr>Main Event</vt:lpstr>
      <vt:lpstr>University management system</vt:lpstr>
      <vt:lpstr>Group members:</vt:lpstr>
      <vt:lpstr>Problem statement</vt:lpstr>
      <vt:lpstr>Scope of work:</vt:lpstr>
      <vt:lpstr>Roles and responsibilities:</vt:lpstr>
      <vt:lpstr>Roles and responsibilities (Cont):</vt:lpstr>
      <vt:lpstr>Roles and responsibilities (cont):</vt:lpstr>
      <vt:lpstr>User Stories:</vt:lpstr>
      <vt:lpstr>PowerPoint Presentation</vt:lpstr>
      <vt:lpstr>PowerPoint Presentation</vt:lpstr>
      <vt:lpstr>PowerPoint Presentation</vt:lpstr>
      <vt:lpstr>PowerPoint Presentation</vt:lpstr>
      <vt:lpstr>Implemented functionalities:</vt:lpstr>
      <vt:lpstr>LOGIN SCREEN:</vt:lpstr>
      <vt:lpstr>DASHBOARD</vt:lpstr>
      <vt:lpstr>COURSE MATERIAL:</vt:lpstr>
      <vt:lpstr>COURSE MATERIAL(CONT):</vt:lpstr>
      <vt:lpstr>Course management:</vt:lpstr>
      <vt:lpstr>Course management (cont):</vt:lpstr>
      <vt:lpstr>Faculty profile</vt:lpstr>
      <vt:lpstr>use cases:</vt:lpstr>
      <vt:lpstr>Add a web resource:</vt:lpstr>
      <vt:lpstr>Add a book:</vt:lpstr>
      <vt:lpstr>TO EDIT AND UPDATE PERSONAL INFO OF FACULTY:</vt:lpstr>
      <vt:lpstr>After Upgradation:</vt:lpstr>
      <vt:lpstr>Out of scope:</vt:lpstr>
      <vt:lpstr>Future 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management system</dc:title>
  <dc:creator>Shahrukh</dc:creator>
  <cp:lastModifiedBy>Muhammad Mansoor</cp:lastModifiedBy>
  <cp:revision>17</cp:revision>
  <dcterms:created xsi:type="dcterms:W3CDTF">2022-09-20T12:48:57Z</dcterms:created>
  <dcterms:modified xsi:type="dcterms:W3CDTF">2022-11-18T17:15:07Z</dcterms:modified>
</cp:coreProperties>
</file>