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8A7F5F3-7823-4600-9E2E-BE6038AAB70C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E506663-AFE4-47EF-8225-2386B55D3B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733800"/>
            <a:ext cx="4038600" cy="1981200"/>
          </a:xfrm>
        </p:spPr>
        <p:txBody>
          <a:bodyPr>
            <a:normAutofit fontScale="90000"/>
          </a:bodyPr>
          <a:lstStyle/>
          <a:p>
            <a:r>
              <a:rPr lang="en-US" sz="31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br>
              <a:rPr lang="en-US" sz="3100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MS.TAMANDEEP KAUR</a:t>
            </a:r>
            <a:br>
              <a:rPr lang="en-US" sz="3100" i="1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1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 (SOLITARE INFOSYS)</a:t>
            </a:r>
            <a:r>
              <a:rPr lang="en-IN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667000"/>
            <a:ext cx="7772400" cy="119970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CARE SYSTEM NETWORK DESIGN</a:t>
            </a:r>
          </a:p>
          <a:p>
            <a:pPr algn="ctr"/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65859C-165E-F696-83EB-539CDFBE291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1069007" cy="1122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89C8AC-C183-07FD-CC93-9FCB76271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533400"/>
            <a:ext cx="2419350" cy="7978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48200" y="3657600"/>
            <a:ext cx="5257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PARAS BANSAL</a:t>
            </a:r>
          </a:p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(12205022)</a:t>
            </a:r>
          </a:p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B.TECH ECM-6</a:t>
            </a:r>
            <a:r>
              <a:rPr lang="en-US" sz="2800" i="1" baseline="30000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semester</a:t>
            </a:r>
          </a:p>
          <a:p>
            <a:r>
              <a:rPr lang="en-US" sz="2800" i="1" dirty="0" smtClean="0">
                <a:solidFill>
                  <a:schemeClr val="tx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(2022-2026)</a:t>
            </a:r>
            <a:endParaRPr lang="en-IN" sz="2800" i="1" dirty="0">
              <a:solidFill>
                <a:schemeClr val="tx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of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care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Network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6934200" cy="509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OF PROJECT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⬗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HEALTH CARE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 NETWORK DESIGN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⬗ Login Security to Ensure only admin manipulates data.</a:t>
            </a:r>
          </a:p>
          <a:p>
            <a:pPr algn="ctr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Purpose of this network design is to provide all the information  of network configuration of the particular    area.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design provides all information like backup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system,data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center ,and network area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This project recognizes the need for a more cohesive and interconnected network, where seamless data exchange and collaboration among various departments and medical personnel can occur in real-time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primary objectives of the project include 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Creating a secure and scalable network that enables rapid data sharing, optimizing network performance to minimize latency and downtime, and implementing stringent security measures to safeguard patient data from cyber threats.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The proposed network design also focuses on incorporating redundancy and disaster recovery mechanisms to ensure uninterrupted access to critical systems, even during unforeseen events.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"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Health care </a:t>
            </a:r>
            <a:r>
              <a:rPr lang="en-IN" dirty="0" smtClean="0">
                <a:solidFill>
                  <a:srgbClr val="000000"/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System Network Design" project represents a strategic initiative aimed at revolutionizing the hospital's information infrastructure to meet the growing demands of modern healthcare.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3962400" cy="4525963"/>
          </a:xfrm>
        </p:spPr>
        <p:txBody>
          <a:bodyPr>
            <a:normAutofit fontScale="85000" lnSpcReduction="10000"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Abstract Of Project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Introduction To Network Design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Cisco Packet Tracer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Networking Devices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address 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Interface Of Hospital System Network Design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1447800"/>
            <a:ext cx="396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SzPct val="100000"/>
            </a:pPr>
            <a:endParaRPr lang="en-IN" sz="27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Section 1(Data </a:t>
            </a:r>
            <a:r>
              <a:rPr lang="en-IN" sz="2700" dirty="0" err="1" smtClean="0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Section 2(Network Area)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Section 3(Tunnel Area)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Branch Private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Branch Public</a:t>
            </a:r>
          </a:p>
          <a:p>
            <a:pPr marL="342900" indent="-342900">
              <a:buSzPct val="100000"/>
              <a:buFont typeface="Wingdings" panose="05000000000000000000" pitchFamily="2" charset="2"/>
              <a:buChar char="Ø"/>
            </a:pPr>
            <a:r>
              <a:rPr lang="en-IN" sz="2700" dirty="0" smtClean="0">
                <a:latin typeface="Times New Roman" pitchFamily="18" charset="0"/>
                <a:cs typeface="Times New Roman" pitchFamily="18" charset="0"/>
              </a:rPr>
              <a:t>Section 4(Wireless Access Point Network Area)</a:t>
            </a:r>
            <a:endParaRPr lang="en-IN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Network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my project , I have made a network design for </a:t>
            </a:r>
            <a:r>
              <a:rPr lang="en-US" sz="28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Health care 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different protocols 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cisco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packet tracer.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So, What is networking ? Let’s discuss about 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NETWORKING :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Computer networking refers to interconnected computing devices that can exchange data and share resources with each other. These networked devices use a system of rules, called communications protocols, to transmit information over physical or wireless technologies.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Packet  Tracer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4958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Cisco Packet Tracer is a comprehensive, networking technology teaching and learning program that offers a unique combination of realistic simulation and visualization experiences, assessment and activity authoring capabilities, and opportunities for multiuser collaboration and competition.</a:t>
            </a:r>
            <a:r>
              <a:rPr lang="en-IN" sz="24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Packet Tracer enables users to create and simulate various network architectures, ranging from small home networks to complex enterprise setups. It includes a comprehensive set of Cisco devices, such as routers, switches, firewalls, and wireless access points, allowing users to construct virtual networks with ease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xmlns="" id="{B4F9432D-A0ED-5901-388A-F258876F46B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2209800"/>
            <a:ext cx="4190999" cy="2832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Switch</a:t>
            </a:r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Switch is also used to connect multiple workstations. Switch is more intelligent than hub. It has special kind of memory called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address/filter/lookup table. Switch reads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addresses. Switch stores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addresses in its filter address table. Switch when receives frame, it reads the destination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address and consult with its filter table. If he has entry in its filter table then he forwards the frame to that particular </a:t>
            </a:r>
            <a:r>
              <a:rPr lang="en-US" sz="1800" dirty="0" err="1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mac</a:t>
            </a:r>
            <a:r>
              <a:rPr lang="en-US" sz="18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 address, if not found then it performs broadcasting to all its connected nodes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1905000"/>
            <a:ext cx="457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Router is hardware device, which is used to communicate two different networks. Router performs routing and path determination. It does not perform broadcast information. It is </a:t>
            </a:r>
            <a:r>
              <a:rPr lang="en-IN" dirty="0" err="1" smtClean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is</a:t>
            </a:r>
            <a:r>
              <a:rPr lang="en-IN" dirty="0" smtClean="0">
                <a:solidFill>
                  <a:srgbClr val="000000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a network layer device which also tells us the best path to the destination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54162"/>
            <a:ext cx="457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Cables</a:t>
            </a:r>
          </a:p>
          <a:p>
            <a:pPr marL="0" indent="0">
              <a:buNone/>
            </a:pPr>
            <a:r>
              <a:rPr lang="en-IN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Cables are used to connect computers or other devices in a network. There are many types of cables used with LAN as</a:t>
            </a:r>
            <a:r>
              <a:rPr lang="en-IN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2400" kern="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/>
              <a:t>1.Copper </a:t>
            </a:r>
            <a:r>
              <a:rPr lang="en-IN" sz="2400" b="1" dirty="0" smtClean="0"/>
              <a:t>Straight-Through </a:t>
            </a:r>
            <a:r>
              <a:rPr lang="en-IN" sz="2400" b="1" dirty="0" smtClean="0"/>
              <a:t>Cable</a:t>
            </a:r>
          </a:p>
          <a:p>
            <a:pPr marL="0" indent="0">
              <a:buNone/>
            </a:pPr>
            <a:r>
              <a:rPr lang="en-IN" sz="24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 smtClean="0"/>
              <a:t> Copper Cross-Over Cable</a:t>
            </a:r>
            <a:endParaRPr lang="en-IN" sz="2400" kern="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traight-through-cabl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1850"/>
          <a:stretch/>
        </p:blipFill>
        <p:spPr bwMode="auto">
          <a:xfrm>
            <a:off x="4724400" y="2286000"/>
            <a:ext cx="4216400" cy="198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  <p:pic>
        <p:nvPicPr>
          <p:cNvPr id="7" name="Picture 6" descr="crossover cable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 t="11535"/>
          <a:stretch/>
        </p:blipFill>
        <p:spPr bwMode="auto">
          <a:xfrm>
            <a:off x="4724400" y="4495800"/>
            <a:ext cx="4216400" cy="198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="" xmlns:wpc="http://schemas.microsoft.com/office/word/2010/wordprocessingCanvas" xmlns:mc="http://schemas.openxmlformats.org/markup-compatibility/2006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address(IPv4)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95400"/>
            <a:ext cx="4191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295400"/>
            <a:ext cx="4343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38</TotalTime>
  <Words>574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GUIDED BY:  MS.TAMANDEEP KAUR LECTURER (SOLITARE INFOSYS) </vt:lpstr>
      <vt:lpstr>ABSTRACT OF PROJECT</vt:lpstr>
      <vt:lpstr>OBJECTIVE</vt:lpstr>
      <vt:lpstr>Content</vt:lpstr>
      <vt:lpstr>Introduction To Network Design</vt:lpstr>
      <vt:lpstr> Cisco Packet  Tracer</vt:lpstr>
      <vt:lpstr>Networking Devices</vt:lpstr>
      <vt:lpstr>Networking Devices</vt:lpstr>
      <vt:lpstr>Ip address(IPv4)</vt:lpstr>
      <vt:lpstr>Interface of Health care System Network Design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BY:  MS.TAMANDEEP KAUR LECTURER (SOLITARE INFOSYS)</dc:title>
  <dc:creator>JSBG</dc:creator>
  <cp:lastModifiedBy>JSBG</cp:lastModifiedBy>
  <cp:revision>4</cp:revision>
  <dcterms:created xsi:type="dcterms:W3CDTF">2024-07-26T07:40:46Z</dcterms:created>
  <dcterms:modified xsi:type="dcterms:W3CDTF">2024-07-26T08:19:39Z</dcterms:modified>
</cp:coreProperties>
</file>