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5" r:id="rId10"/>
    <p:sldId id="267" r:id="rId11"/>
    <p:sldId id="264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80B43-A4AF-4C47-B53F-6B9B4F98F4D6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491E06-C528-42D8-8706-CEE1F77CC731}">
      <dgm:prSet phldrT="[Text]" custT="1"/>
      <dgm:spPr/>
      <dgm:t>
        <a:bodyPr/>
        <a:lstStyle/>
        <a:p>
          <a:r>
            <a: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Write text on a plane surface.</a:t>
          </a:r>
        </a:p>
      </dgm:t>
    </dgm:pt>
    <dgm:pt modelId="{18734BF3-57CD-4C3C-B898-423D93D84B73}" type="parTrans" cxnId="{98E0A5EB-CC86-4E26-8F61-9F92E021A401}">
      <dgm:prSet/>
      <dgm:spPr/>
      <dgm:t>
        <a:bodyPr/>
        <a:lstStyle/>
        <a:p>
          <a:endParaRPr lang="en-US"/>
        </a:p>
      </dgm:t>
    </dgm:pt>
    <dgm:pt modelId="{BDA3A617-DC4D-446E-943D-C28A40AAF63C}" type="sibTrans" cxnId="{98E0A5EB-CC86-4E26-8F61-9F92E021A401}">
      <dgm:prSet/>
      <dgm:spPr/>
      <dgm:t>
        <a:bodyPr/>
        <a:lstStyle/>
        <a:p>
          <a:endParaRPr lang="en-US"/>
        </a:p>
      </dgm:t>
    </dgm:pt>
    <dgm:pt modelId="{7EDDC3E7-0870-42EC-9B58-0186BD4C8E59}">
      <dgm:prSet phldrT="[Text]" custT="1"/>
      <dgm:spPr/>
      <dgm:t>
        <a:bodyPr/>
        <a:lstStyle/>
        <a:p>
          <a:r>
            <a: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Masjid’s </a:t>
          </a:r>
          <a:r>
            <a:rPr lang="en-US" sz="2800" dirty="0" err="1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Mehraab</a:t>
          </a:r>
          <a:r>
            <a: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 renovation.</a:t>
          </a:r>
        </a:p>
      </dgm:t>
    </dgm:pt>
    <dgm:pt modelId="{22D39CF9-A1CD-4BF5-BF2F-58CCB51254EC}" type="parTrans" cxnId="{17F646D1-D6C2-498A-912E-2A4D936020D0}">
      <dgm:prSet/>
      <dgm:spPr/>
      <dgm:t>
        <a:bodyPr/>
        <a:lstStyle/>
        <a:p>
          <a:endParaRPr lang="en-US"/>
        </a:p>
      </dgm:t>
    </dgm:pt>
    <dgm:pt modelId="{A1F91BC4-C896-498F-A744-C039C918C52C}" type="sibTrans" cxnId="{17F646D1-D6C2-498A-912E-2A4D936020D0}">
      <dgm:prSet/>
      <dgm:spPr/>
      <dgm:t>
        <a:bodyPr/>
        <a:lstStyle/>
        <a:p>
          <a:endParaRPr lang="en-US"/>
        </a:p>
      </dgm:t>
    </dgm:pt>
    <dgm:pt modelId="{2DC1CBB9-8163-45DC-B756-AFE0A03A84F4}" type="pres">
      <dgm:prSet presAssocID="{8EB80B43-A4AF-4C47-B53F-6B9B4F98F4D6}" presName="Name0" presStyleCnt="0">
        <dgm:presLayoutVars>
          <dgm:chMax val="7"/>
          <dgm:chPref val="7"/>
          <dgm:dir/>
        </dgm:presLayoutVars>
      </dgm:prSet>
      <dgm:spPr/>
    </dgm:pt>
    <dgm:pt modelId="{C3A65C7B-1A8F-485C-B769-77C6C0DD1583}" type="pres">
      <dgm:prSet presAssocID="{8EB80B43-A4AF-4C47-B53F-6B9B4F98F4D6}" presName="Name1" presStyleCnt="0"/>
      <dgm:spPr/>
    </dgm:pt>
    <dgm:pt modelId="{3AB1414A-026A-4F2A-A4E6-F7BDFB6B49EC}" type="pres">
      <dgm:prSet presAssocID="{8EB80B43-A4AF-4C47-B53F-6B9B4F98F4D6}" presName="cycle" presStyleCnt="0"/>
      <dgm:spPr/>
    </dgm:pt>
    <dgm:pt modelId="{A2A8A903-8FE9-4A3B-8A70-534499CE1278}" type="pres">
      <dgm:prSet presAssocID="{8EB80B43-A4AF-4C47-B53F-6B9B4F98F4D6}" presName="srcNode" presStyleLbl="node1" presStyleIdx="0" presStyleCnt="2"/>
      <dgm:spPr/>
    </dgm:pt>
    <dgm:pt modelId="{3F03A9F3-BDC2-4ADC-9DFA-4B61F3D5BCEE}" type="pres">
      <dgm:prSet presAssocID="{8EB80B43-A4AF-4C47-B53F-6B9B4F98F4D6}" presName="conn" presStyleLbl="parChTrans1D2" presStyleIdx="0" presStyleCnt="1"/>
      <dgm:spPr/>
    </dgm:pt>
    <dgm:pt modelId="{8A2F69C2-A436-439D-9EEF-FF6DB7A0A0AD}" type="pres">
      <dgm:prSet presAssocID="{8EB80B43-A4AF-4C47-B53F-6B9B4F98F4D6}" presName="extraNode" presStyleLbl="node1" presStyleIdx="0" presStyleCnt="2"/>
      <dgm:spPr/>
    </dgm:pt>
    <dgm:pt modelId="{F3B1F52C-124D-4852-A96B-E96EBD029807}" type="pres">
      <dgm:prSet presAssocID="{8EB80B43-A4AF-4C47-B53F-6B9B4F98F4D6}" presName="dstNode" presStyleLbl="node1" presStyleIdx="0" presStyleCnt="2"/>
      <dgm:spPr/>
    </dgm:pt>
    <dgm:pt modelId="{E0C7A1E0-101F-44B0-88BD-D3A0EF96D25C}" type="pres">
      <dgm:prSet presAssocID="{0A491E06-C528-42D8-8706-CEE1F77CC731}" presName="text_1" presStyleLbl="node1" presStyleIdx="0" presStyleCnt="2">
        <dgm:presLayoutVars>
          <dgm:bulletEnabled val="1"/>
        </dgm:presLayoutVars>
      </dgm:prSet>
      <dgm:spPr/>
    </dgm:pt>
    <dgm:pt modelId="{05E1E677-E2A1-4117-855B-736D5B36AA72}" type="pres">
      <dgm:prSet presAssocID="{0A491E06-C528-42D8-8706-CEE1F77CC731}" presName="accent_1" presStyleCnt="0"/>
      <dgm:spPr/>
    </dgm:pt>
    <dgm:pt modelId="{BE95230B-3689-4DA5-A574-42D84F54C8A4}" type="pres">
      <dgm:prSet presAssocID="{0A491E06-C528-42D8-8706-CEE1F77CC731}" presName="accentRepeatNode" presStyleLbl="solidFgAcc1" presStyleIdx="0" presStyleCnt="2"/>
      <dgm:spPr/>
    </dgm:pt>
    <dgm:pt modelId="{1EBFEBD5-451C-4049-805A-6CD69B8FC6AE}" type="pres">
      <dgm:prSet presAssocID="{7EDDC3E7-0870-42EC-9B58-0186BD4C8E59}" presName="text_2" presStyleLbl="node1" presStyleIdx="1" presStyleCnt="2">
        <dgm:presLayoutVars>
          <dgm:bulletEnabled val="1"/>
        </dgm:presLayoutVars>
      </dgm:prSet>
      <dgm:spPr/>
    </dgm:pt>
    <dgm:pt modelId="{E2782F24-477B-47C4-98F2-DF0F2E1037FA}" type="pres">
      <dgm:prSet presAssocID="{7EDDC3E7-0870-42EC-9B58-0186BD4C8E59}" presName="accent_2" presStyleCnt="0"/>
      <dgm:spPr/>
    </dgm:pt>
    <dgm:pt modelId="{ECEAC76F-130E-4C59-BD61-5677B41A22A7}" type="pres">
      <dgm:prSet presAssocID="{7EDDC3E7-0870-42EC-9B58-0186BD4C8E59}" presName="accentRepeatNode" presStyleLbl="solidFgAcc1" presStyleIdx="1" presStyleCnt="2"/>
      <dgm:spPr/>
    </dgm:pt>
  </dgm:ptLst>
  <dgm:cxnLst>
    <dgm:cxn modelId="{1835D243-C98E-41FC-9B40-CACD724FDEDE}" type="presOf" srcId="{8EB80B43-A4AF-4C47-B53F-6B9B4F98F4D6}" destId="{2DC1CBB9-8163-45DC-B756-AFE0A03A84F4}" srcOrd="0" destOrd="0" presId="urn:microsoft.com/office/officeart/2008/layout/VerticalCurvedList"/>
    <dgm:cxn modelId="{4D44D46A-4591-44C6-A2A8-8BDD3143650D}" type="presOf" srcId="{0A491E06-C528-42D8-8706-CEE1F77CC731}" destId="{E0C7A1E0-101F-44B0-88BD-D3A0EF96D25C}" srcOrd="0" destOrd="0" presId="urn:microsoft.com/office/officeart/2008/layout/VerticalCurvedList"/>
    <dgm:cxn modelId="{FB34D189-522A-4751-A6E5-E0A051AFA569}" type="presOf" srcId="{BDA3A617-DC4D-446E-943D-C28A40AAF63C}" destId="{3F03A9F3-BDC2-4ADC-9DFA-4B61F3D5BCEE}" srcOrd="0" destOrd="0" presId="urn:microsoft.com/office/officeart/2008/layout/VerticalCurvedList"/>
    <dgm:cxn modelId="{C75FEB9A-E1DB-412D-9F4A-8DCF38FACF58}" type="presOf" srcId="{7EDDC3E7-0870-42EC-9B58-0186BD4C8E59}" destId="{1EBFEBD5-451C-4049-805A-6CD69B8FC6AE}" srcOrd="0" destOrd="0" presId="urn:microsoft.com/office/officeart/2008/layout/VerticalCurvedList"/>
    <dgm:cxn modelId="{17F646D1-D6C2-498A-912E-2A4D936020D0}" srcId="{8EB80B43-A4AF-4C47-B53F-6B9B4F98F4D6}" destId="{7EDDC3E7-0870-42EC-9B58-0186BD4C8E59}" srcOrd="1" destOrd="0" parTransId="{22D39CF9-A1CD-4BF5-BF2F-58CCB51254EC}" sibTransId="{A1F91BC4-C896-498F-A744-C039C918C52C}"/>
    <dgm:cxn modelId="{98E0A5EB-CC86-4E26-8F61-9F92E021A401}" srcId="{8EB80B43-A4AF-4C47-B53F-6B9B4F98F4D6}" destId="{0A491E06-C528-42D8-8706-CEE1F77CC731}" srcOrd="0" destOrd="0" parTransId="{18734BF3-57CD-4C3C-B898-423D93D84B73}" sibTransId="{BDA3A617-DC4D-446E-943D-C28A40AAF63C}"/>
    <dgm:cxn modelId="{9B8632BF-C48E-4396-B846-C5A89F22658B}" type="presParOf" srcId="{2DC1CBB9-8163-45DC-B756-AFE0A03A84F4}" destId="{C3A65C7B-1A8F-485C-B769-77C6C0DD1583}" srcOrd="0" destOrd="0" presId="urn:microsoft.com/office/officeart/2008/layout/VerticalCurvedList"/>
    <dgm:cxn modelId="{14F6C7AE-1B19-4345-80F8-122937CF8E59}" type="presParOf" srcId="{C3A65C7B-1A8F-485C-B769-77C6C0DD1583}" destId="{3AB1414A-026A-4F2A-A4E6-F7BDFB6B49EC}" srcOrd="0" destOrd="0" presId="urn:microsoft.com/office/officeart/2008/layout/VerticalCurvedList"/>
    <dgm:cxn modelId="{3701D312-52EA-4E8C-A44A-584AC391D2EB}" type="presParOf" srcId="{3AB1414A-026A-4F2A-A4E6-F7BDFB6B49EC}" destId="{A2A8A903-8FE9-4A3B-8A70-534499CE1278}" srcOrd="0" destOrd="0" presId="urn:microsoft.com/office/officeart/2008/layout/VerticalCurvedList"/>
    <dgm:cxn modelId="{FFD9E9CB-3E2E-4B95-AB90-92E30554D7D7}" type="presParOf" srcId="{3AB1414A-026A-4F2A-A4E6-F7BDFB6B49EC}" destId="{3F03A9F3-BDC2-4ADC-9DFA-4B61F3D5BCEE}" srcOrd="1" destOrd="0" presId="urn:microsoft.com/office/officeart/2008/layout/VerticalCurvedList"/>
    <dgm:cxn modelId="{E1BFD845-5D0A-438F-A3C2-9C6663EF7E0E}" type="presParOf" srcId="{3AB1414A-026A-4F2A-A4E6-F7BDFB6B49EC}" destId="{8A2F69C2-A436-439D-9EEF-FF6DB7A0A0AD}" srcOrd="2" destOrd="0" presId="urn:microsoft.com/office/officeart/2008/layout/VerticalCurvedList"/>
    <dgm:cxn modelId="{BB235731-025B-4086-9CC6-625AC89FE8B5}" type="presParOf" srcId="{3AB1414A-026A-4F2A-A4E6-F7BDFB6B49EC}" destId="{F3B1F52C-124D-4852-A96B-E96EBD029807}" srcOrd="3" destOrd="0" presId="urn:microsoft.com/office/officeart/2008/layout/VerticalCurvedList"/>
    <dgm:cxn modelId="{CC0BD1A3-8B83-47D7-A84F-7D30DC6019B0}" type="presParOf" srcId="{C3A65C7B-1A8F-485C-B769-77C6C0DD1583}" destId="{E0C7A1E0-101F-44B0-88BD-D3A0EF96D25C}" srcOrd="1" destOrd="0" presId="urn:microsoft.com/office/officeart/2008/layout/VerticalCurvedList"/>
    <dgm:cxn modelId="{2B968742-0168-4623-B148-5837FBF471F1}" type="presParOf" srcId="{C3A65C7B-1A8F-485C-B769-77C6C0DD1583}" destId="{05E1E677-E2A1-4117-855B-736D5B36AA72}" srcOrd="2" destOrd="0" presId="urn:microsoft.com/office/officeart/2008/layout/VerticalCurvedList"/>
    <dgm:cxn modelId="{8ACEA1C6-D24B-4A3D-A3F8-3295F649C077}" type="presParOf" srcId="{05E1E677-E2A1-4117-855B-736D5B36AA72}" destId="{BE95230B-3689-4DA5-A574-42D84F54C8A4}" srcOrd="0" destOrd="0" presId="urn:microsoft.com/office/officeart/2008/layout/VerticalCurvedList"/>
    <dgm:cxn modelId="{DE83E14F-C552-4BBE-AA47-A24D172BCA51}" type="presParOf" srcId="{C3A65C7B-1A8F-485C-B769-77C6C0DD1583}" destId="{1EBFEBD5-451C-4049-805A-6CD69B8FC6AE}" srcOrd="3" destOrd="0" presId="urn:microsoft.com/office/officeart/2008/layout/VerticalCurvedList"/>
    <dgm:cxn modelId="{BD758289-0402-4936-80F4-56A93D5722EF}" type="presParOf" srcId="{C3A65C7B-1A8F-485C-B769-77C6C0DD1583}" destId="{E2782F24-477B-47C4-98F2-DF0F2E1037FA}" srcOrd="4" destOrd="0" presId="urn:microsoft.com/office/officeart/2008/layout/VerticalCurvedList"/>
    <dgm:cxn modelId="{8846CB29-85AA-4891-B72D-505316A57611}" type="presParOf" srcId="{E2782F24-477B-47C4-98F2-DF0F2E1037FA}" destId="{ECEAC76F-130E-4C59-BD61-5677B41A22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803FEF-A221-4541-B3E6-DC3FD791D1F4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04F859-BCC7-4855-BFC2-17FB3DDFBD91}">
      <dgm:prSet phldrT="[Text]" custT="1"/>
      <dgm:spPr/>
      <dgm:t>
        <a:bodyPr/>
        <a:lstStyle/>
        <a:p>
          <a:r>
            <a: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</dgm:t>
    </dgm:pt>
    <dgm:pt modelId="{EF2C58D2-192F-4725-AA84-D75689589182}" type="parTrans" cxnId="{FC135480-56C6-49EA-8C1F-A04DFCCC033B}">
      <dgm:prSet/>
      <dgm:spPr/>
      <dgm:t>
        <a:bodyPr/>
        <a:lstStyle/>
        <a:p>
          <a:endParaRPr lang="en-US"/>
        </a:p>
      </dgm:t>
    </dgm:pt>
    <dgm:pt modelId="{3FF2FD94-0BEC-46AD-BC97-ECE20896147A}" type="sibTrans" cxnId="{FC135480-56C6-49EA-8C1F-A04DFCCC033B}">
      <dgm:prSet/>
      <dgm:spPr/>
      <dgm:t>
        <a:bodyPr/>
        <a:lstStyle/>
        <a:p>
          <a:endParaRPr lang="en-US"/>
        </a:p>
      </dgm:t>
    </dgm:pt>
    <dgm:pt modelId="{7AB37626-4128-4E67-89F9-F8B30626421F}">
      <dgm:prSet phldrT="[Text]" custT="1"/>
      <dgm:spPr/>
      <dgm:t>
        <a:bodyPr/>
        <a:lstStyle/>
        <a:p>
          <a:r>
            <a: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</dgm:t>
    </dgm:pt>
    <dgm:pt modelId="{719ED067-E946-4949-855E-F3AC673CE1B1}" type="parTrans" cxnId="{443BA3E5-EB38-4611-AE02-C450DAE2DD4E}">
      <dgm:prSet/>
      <dgm:spPr/>
      <dgm:t>
        <a:bodyPr/>
        <a:lstStyle/>
        <a:p>
          <a:endParaRPr lang="en-US"/>
        </a:p>
      </dgm:t>
    </dgm:pt>
    <dgm:pt modelId="{5E7DC6CF-8AAC-4865-BA4E-A0D0ABBAF77D}" type="sibTrans" cxnId="{443BA3E5-EB38-4611-AE02-C450DAE2DD4E}">
      <dgm:prSet/>
      <dgm:spPr/>
      <dgm:t>
        <a:bodyPr/>
        <a:lstStyle/>
        <a:p>
          <a:endParaRPr lang="en-US"/>
        </a:p>
      </dgm:t>
    </dgm:pt>
    <dgm:pt modelId="{7E51CDA9-0AA7-4B2F-99A2-0E3364E40B06}">
      <dgm:prSet phldrT="[Text]" custT="1"/>
      <dgm:spPr/>
      <dgm:t>
        <a:bodyPr/>
        <a:lstStyle/>
        <a:p>
          <a:r>
            <a: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</dgm:t>
    </dgm:pt>
    <dgm:pt modelId="{6180D541-02F4-421E-A7BA-CA25DEB9395B}" type="parTrans" cxnId="{E1F95579-2D16-475D-8216-31E55BA23BA3}">
      <dgm:prSet/>
      <dgm:spPr/>
      <dgm:t>
        <a:bodyPr/>
        <a:lstStyle/>
        <a:p>
          <a:endParaRPr lang="en-US"/>
        </a:p>
      </dgm:t>
    </dgm:pt>
    <dgm:pt modelId="{91A4B428-CB6F-44B8-BE97-E87CC564C8CB}" type="sibTrans" cxnId="{E1F95579-2D16-475D-8216-31E55BA23BA3}">
      <dgm:prSet/>
      <dgm:spPr/>
      <dgm:t>
        <a:bodyPr/>
        <a:lstStyle/>
        <a:p>
          <a:endParaRPr lang="en-US"/>
        </a:p>
      </dgm:t>
    </dgm:pt>
    <dgm:pt modelId="{276EA2E2-9BF2-4A4A-83F2-8989819C698B}">
      <dgm:prSet phldrT="[Text]" custT="1"/>
      <dgm:spPr/>
      <dgm:t>
        <a:bodyPr/>
        <a:lstStyle/>
        <a:p>
          <a:r>
            <a: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</dgm:t>
    </dgm:pt>
    <dgm:pt modelId="{73DF242E-8294-47BD-8163-AF8E247F5A8D}" type="parTrans" cxnId="{4196F22E-A2CE-4E97-A0CF-A51B5BD8ED7C}">
      <dgm:prSet/>
      <dgm:spPr/>
      <dgm:t>
        <a:bodyPr/>
        <a:lstStyle/>
        <a:p>
          <a:endParaRPr lang="en-US"/>
        </a:p>
      </dgm:t>
    </dgm:pt>
    <dgm:pt modelId="{4CCF094F-1A6F-4DFF-86A0-97D58772DC25}" type="sibTrans" cxnId="{4196F22E-A2CE-4E97-A0CF-A51B5BD8ED7C}">
      <dgm:prSet/>
      <dgm:spPr/>
      <dgm:t>
        <a:bodyPr/>
        <a:lstStyle/>
        <a:p>
          <a:endParaRPr lang="en-US"/>
        </a:p>
      </dgm:t>
    </dgm:pt>
    <dgm:pt modelId="{901F955E-31BC-4671-A8C3-EC26D8C28A9B}">
      <dgm:prSet phldrT="[Text]" custT="1"/>
      <dgm:spPr/>
      <dgm:t>
        <a:bodyPr/>
        <a:lstStyle/>
        <a:p>
          <a:r>
            <a: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</dgm:t>
    </dgm:pt>
    <dgm:pt modelId="{D55D41C7-44CB-49C9-8801-DAED38494023}" type="parTrans" cxnId="{7049A4B5-0282-4BE2-9580-60F11189F070}">
      <dgm:prSet/>
      <dgm:spPr/>
      <dgm:t>
        <a:bodyPr/>
        <a:lstStyle/>
        <a:p>
          <a:endParaRPr lang="en-US"/>
        </a:p>
      </dgm:t>
    </dgm:pt>
    <dgm:pt modelId="{7C864767-1706-4982-B415-8B3D655D8064}" type="sibTrans" cxnId="{7049A4B5-0282-4BE2-9580-60F11189F070}">
      <dgm:prSet/>
      <dgm:spPr/>
      <dgm:t>
        <a:bodyPr/>
        <a:lstStyle/>
        <a:p>
          <a:endParaRPr lang="en-US"/>
        </a:p>
      </dgm:t>
    </dgm:pt>
    <dgm:pt modelId="{36EBDCD4-B184-4AB0-9A22-E01C09443174}">
      <dgm:prSet phldrT="[Text]" custT="1"/>
      <dgm:spPr>
        <a:solidFill>
          <a:schemeClr val="bg1">
            <a:lumMod val="50000"/>
            <a:lumOff val="5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					Image &gt; Image processing &gt; Trajectory planning &gt; Writing</a:t>
          </a:r>
        </a:p>
      </dgm:t>
    </dgm:pt>
    <dgm:pt modelId="{10D62B1A-70E2-49D3-8090-DD8AABA399F9}" type="parTrans" cxnId="{640030A9-B0CA-43FD-8FF1-DE63CDB9A943}">
      <dgm:prSet/>
      <dgm:spPr/>
      <dgm:t>
        <a:bodyPr/>
        <a:lstStyle/>
        <a:p>
          <a:endParaRPr lang="en-US"/>
        </a:p>
      </dgm:t>
    </dgm:pt>
    <dgm:pt modelId="{CF48B2D6-FE2B-4496-A063-84B41AE3ADE0}" type="sibTrans" cxnId="{640030A9-B0CA-43FD-8FF1-DE63CDB9A943}">
      <dgm:prSet/>
      <dgm:spPr/>
      <dgm:t>
        <a:bodyPr/>
        <a:lstStyle/>
        <a:p>
          <a:endParaRPr lang="en-US"/>
        </a:p>
      </dgm:t>
    </dgm:pt>
    <dgm:pt modelId="{F14E3DAC-E4CF-420C-A90B-5B88F352FD84}">
      <dgm:prSet phldrT="[Text]" custT="1"/>
      <dgm:spPr/>
      <dgm:t>
        <a:bodyPr/>
        <a:lstStyle/>
        <a:p>
          <a:r>
            <a: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6</a:t>
          </a:r>
        </a:p>
      </dgm:t>
    </dgm:pt>
    <dgm:pt modelId="{D31F0776-E1E8-4EC9-871B-F74504CAC2A2}" type="parTrans" cxnId="{FFB6D0CA-95E8-414B-BB26-B3126AE5B284}">
      <dgm:prSet/>
      <dgm:spPr/>
      <dgm:t>
        <a:bodyPr/>
        <a:lstStyle/>
        <a:p>
          <a:endParaRPr lang="en-US"/>
        </a:p>
      </dgm:t>
    </dgm:pt>
    <dgm:pt modelId="{DBE2B98B-FB57-4F44-B9C9-4CE41D72FF54}" type="sibTrans" cxnId="{FFB6D0CA-95E8-414B-BB26-B3126AE5B284}">
      <dgm:prSet/>
      <dgm:spPr/>
      <dgm:t>
        <a:bodyPr/>
        <a:lstStyle/>
        <a:p>
          <a:endParaRPr lang="en-US"/>
        </a:p>
      </dgm:t>
    </dgm:pt>
    <dgm:pt modelId="{A9EF1A18-48C0-483A-8BFD-A7382B599FA2}">
      <dgm:prSet phldrT="[Text]" custT="1"/>
      <dgm:spPr>
        <a:solidFill>
          <a:schemeClr val="bg1">
            <a:lumMod val="50000"/>
            <a:lumOff val="5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					3D Image &gt; Trajectory planning &gt; Renovation</a:t>
          </a:r>
        </a:p>
      </dgm:t>
    </dgm:pt>
    <dgm:pt modelId="{4701A6C4-5E16-4143-818A-7D20AA12CE18}" type="parTrans" cxnId="{F461EB4B-2FD8-46AA-9039-F5F0FDBB9517}">
      <dgm:prSet/>
      <dgm:spPr/>
      <dgm:t>
        <a:bodyPr/>
        <a:lstStyle/>
        <a:p>
          <a:endParaRPr lang="en-US"/>
        </a:p>
      </dgm:t>
    </dgm:pt>
    <dgm:pt modelId="{CA5AE8A2-08E5-4946-A380-B15D143AAD9B}" type="sibTrans" cxnId="{F461EB4B-2FD8-46AA-9039-F5F0FDBB9517}">
      <dgm:prSet/>
      <dgm:spPr/>
      <dgm:t>
        <a:bodyPr/>
        <a:lstStyle/>
        <a:p>
          <a:endParaRPr lang="en-US"/>
        </a:p>
      </dgm:t>
    </dgm:pt>
    <dgm:pt modelId="{D79F3881-39F2-4632-B23C-F637195A69E9}">
      <dgm:prSet phldrT="[Text]" custT="1"/>
      <dgm:spPr>
        <a:solidFill>
          <a:schemeClr val="bg1">
            <a:lumMod val="50000"/>
            <a:lumOff val="5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Manipulator Selection		Select configuration</a:t>
          </a:r>
        </a:p>
      </dgm:t>
    </dgm:pt>
    <dgm:pt modelId="{0059B847-F301-4588-95B6-47CC4C329F4F}" type="parTrans" cxnId="{51F63FC2-0EFF-4132-94DF-252516326CD4}">
      <dgm:prSet/>
      <dgm:spPr/>
      <dgm:t>
        <a:bodyPr/>
        <a:lstStyle/>
        <a:p>
          <a:endParaRPr lang="en-US"/>
        </a:p>
      </dgm:t>
    </dgm:pt>
    <dgm:pt modelId="{DE304543-B1BC-42D0-ABD6-2F22621F6A4A}" type="sibTrans" cxnId="{51F63FC2-0EFF-4132-94DF-252516326CD4}">
      <dgm:prSet/>
      <dgm:spPr/>
      <dgm:t>
        <a:bodyPr/>
        <a:lstStyle/>
        <a:p>
          <a:endParaRPr lang="en-US"/>
        </a:p>
      </dgm:t>
    </dgm:pt>
    <dgm:pt modelId="{06EF595C-5FF0-4ED1-82F8-FC3FCD5CC0EE}">
      <dgm:prSet phldrT="[Text]" custT="1"/>
      <dgm:spPr>
        <a:solidFill>
          <a:schemeClr val="bg1">
            <a:lumMod val="50000"/>
            <a:lumOff val="5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Forward Kinematics		Joint space to cartesian space</a:t>
          </a:r>
        </a:p>
      </dgm:t>
    </dgm:pt>
    <dgm:pt modelId="{C8E70AED-D598-45F8-9DBB-871C8BA89552}" type="parTrans" cxnId="{9906902D-6DE1-4CC5-B4C1-A10A8480557C}">
      <dgm:prSet/>
      <dgm:spPr/>
      <dgm:t>
        <a:bodyPr/>
        <a:lstStyle/>
        <a:p>
          <a:endParaRPr lang="en-US"/>
        </a:p>
      </dgm:t>
    </dgm:pt>
    <dgm:pt modelId="{5313D452-1F8F-4252-B85A-2EC6467B726B}" type="sibTrans" cxnId="{9906902D-6DE1-4CC5-B4C1-A10A8480557C}">
      <dgm:prSet/>
      <dgm:spPr/>
      <dgm:t>
        <a:bodyPr/>
        <a:lstStyle/>
        <a:p>
          <a:endParaRPr lang="en-US"/>
        </a:p>
      </dgm:t>
    </dgm:pt>
    <dgm:pt modelId="{5406579B-882C-4FD3-94F6-7BE3CFC64986}">
      <dgm:prSet phldrT="[Text]" custT="1"/>
      <dgm:spPr>
        <a:solidFill>
          <a:schemeClr val="bg1">
            <a:lumMod val="50000"/>
            <a:lumOff val="5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Redundancy Resolution	Formula to represent redundancy</a:t>
          </a:r>
        </a:p>
      </dgm:t>
    </dgm:pt>
    <dgm:pt modelId="{FFDA2439-B11E-49D5-849A-A3685621A405}" type="parTrans" cxnId="{92BB57AC-69FB-4809-A1E9-7C473B805613}">
      <dgm:prSet/>
      <dgm:spPr/>
      <dgm:t>
        <a:bodyPr/>
        <a:lstStyle/>
        <a:p>
          <a:endParaRPr lang="en-US"/>
        </a:p>
      </dgm:t>
    </dgm:pt>
    <dgm:pt modelId="{67EDAEE4-CC7E-4E86-9237-259E2A4F0503}" type="sibTrans" cxnId="{92BB57AC-69FB-4809-A1E9-7C473B805613}">
      <dgm:prSet/>
      <dgm:spPr/>
      <dgm:t>
        <a:bodyPr/>
        <a:lstStyle/>
        <a:p>
          <a:endParaRPr lang="en-US"/>
        </a:p>
      </dgm:t>
    </dgm:pt>
    <dgm:pt modelId="{5EAE1F54-CE80-40AC-B216-76F504FCE001}">
      <dgm:prSet phldrT="[Text]" custT="1"/>
      <dgm:spPr>
        <a:solidFill>
          <a:schemeClr val="bg1">
            <a:lumMod val="50000"/>
            <a:lumOff val="5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Inverse Kinematics		Cartesian space to joint space</a:t>
          </a:r>
          <a:b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				Singularity avoidance</a:t>
          </a:r>
        </a:p>
      </dgm:t>
    </dgm:pt>
    <dgm:pt modelId="{EE736122-B6C9-4616-B27E-93E32C5BBFDF}" type="parTrans" cxnId="{925401B5-222D-4547-962B-A04BDC383D64}">
      <dgm:prSet/>
      <dgm:spPr/>
      <dgm:t>
        <a:bodyPr/>
        <a:lstStyle/>
        <a:p>
          <a:endParaRPr lang="en-US"/>
        </a:p>
      </dgm:t>
    </dgm:pt>
    <dgm:pt modelId="{83D92092-2CD0-4BEC-A7C4-4DF14DF53AD1}" type="sibTrans" cxnId="{925401B5-222D-4547-962B-A04BDC383D64}">
      <dgm:prSet/>
      <dgm:spPr/>
      <dgm:t>
        <a:bodyPr/>
        <a:lstStyle/>
        <a:p>
          <a:endParaRPr lang="en-US"/>
        </a:p>
      </dgm:t>
    </dgm:pt>
    <dgm:pt modelId="{F6466BC7-A10E-42EC-878B-F54BAE7B2814}">
      <dgm:prSet phldrT="[Text]" custT="1"/>
      <dgm:spPr>
        <a:solidFill>
          <a:schemeClr val="bg1">
            <a:lumMod val="50000"/>
            <a:lumOff val="5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Writing				Environment setting</a:t>
          </a:r>
        </a:p>
      </dgm:t>
    </dgm:pt>
    <dgm:pt modelId="{B9E7AE7B-C065-4129-BF48-D905954C47BE}" type="parTrans" cxnId="{3C37BC02-F435-4726-8418-B695EC3D5265}">
      <dgm:prSet/>
      <dgm:spPr/>
      <dgm:t>
        <a:bodyPr/>
        <a:lstStyle/>
        <a:p>
          <a:endParaRPr lang="en-US"/>
        </a:p>
      </dgm:t>
    </dgm:pt>
    <dgm:pt modelId="{E8BC6B9C-8094-4474-9674-A2715FEC3D59}" type="sibTrans" cxnId="{3C37BC02-F435-4726-8418-B695EC3D5265}">
      <dgm:prSet/>
      <dgm:spPr/>
      <dgm:t>
        <a:bodyPr/>
        <a:lstStyle/>
        <a:p>
          <a:endParaRPr lang="en-US"/>
        </a:p>
      </dgm:t>
    </dgm:pt>
    <dgm:pt modelId="{B900E591-77DA-4FAE-8C65-E146929CC23C}">
      <dgm:prSet phldrT="[Text]" custT="1"/>
      <dgm:spPr>
        <a:solidFill>
          <a:schemeClr val="bg1">
            <a:lumMod val="50000"/>
            <a:lumOff val="5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US" sz="1800" b="1" dirty="0" err="1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Mehraab</a:t>
          </a:r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 Renovation		Environment setting</a:t>
          </a:r>
        </a:p>
      </dgm:t>
    </dgm:pt>
    <dgm:pt modelId="{EB3A60C2-8A7D-4CB2-BB8B-FE3D8DBAFDFD}" type="parTrans" cxnId="{E2E410DA-F0DF-4F1E-B911-5CC66A4FAC8B}">
      <dgm:prSet/>
      <dgm:spPr/>
      <dgm:t>
        <a:bodyPr/>
        <a:lstStyle/>
        <a:p>
          <a:endParaRPr lang="en-US"/>
        </a:p>
      </dgm:t>
    </dgm:pt>
    <dgm:pt modelId="{0097868C-6132-4171-9052-15C8CAB2AA2F}" type="sibTrans" cxnId="{E2E410DA-F0DF-4F1E-B911-5CC66A4FAC8B}">
      <dgm:prSet/>
      <dgm:spPr/>
      <dgm:t>
        <a:bodyPr/>
        <a:lstStyle/>
        <a:p>
          <a:endParaRPr lang="en-US"/>
        </a:p>
      </dgm:t>
    </dgm:pt>
    <dgm:pt modelId="{66706CE0-D4C7-4744-864D-189031CBADFB}" type="pres">
      <dgm:prSet presAssocID="{23803FEF-A221-4541-B3E6-DC3FD791D1F4}" presName="linearFlow" presStyleCnt="0">
        <dgm:presLayoutVars>
          <dgm:dir/>
          <dgm:animLvl val="lvl"/>
          <dgm:resizeHandles val="exact"/>
        </dgm:presLayoutVars>
      </dgm:prSet>
      <dgm:spPr/>
    </dgm:pt>
    <dgm:pt modelId="{626DD99F-AB83-4FFB-B71D-993B120CCE17}" type="pres">
      <dgm:prSet presAssocID="{8B04F859-BCC7-4855-BFC2-17FB3DDFBD91}" presName="composite" presStyleCnt="0"/>
      <dgm:spPr/>
    </dgm:pt>
    <dgm:pt modelId="{03630AD7-8095-4169-B0E0-B60C62591215}" type="pres">
      <dgm:prSet presAssocID="{8B04F859-BCC7-4855-BFC2-17FB3DDFBD91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2809340-19B4-4B61-96A4-62F92CC66791}" type="pres">
      <dgm:prSet presAssocID="{8B04F859-BCC7-4855-BFC2-17FB3DDFBD91}" presName="descendantText" presStyleLbl="alignAcc1" presStyleIdx="0" presStyleCnt="6">
        <dgm:presLayoutVars>
          <dgm:bulletEnabled val="1"/>
        </dgm:presLayoutVars>
      </dgm:prSet>
      <dgm:spPr/>
    </dgm:pt>
    <dgm:pt modelId="{BA7DF342-AC05-4839-A0FF-20E2D69D4C71}" type="pres">
      <dgm:prSet presAssocID="{3FF2FD94-0BEC-46AD-BC97-ECE20896147A}" presName="sp" presStyleCnt="0"/>
      <dgm:spPr/>
    </dgm:pt>
    <dgm:pt modelId="{8C589613-FB67-4171-B3F7-D35ED622A767}" type="pres">
      <dgm:prSet presAssocID="{7AB37626-4128-4E67-89F9-F8B30626421F}" presName="composite" presStyleCnt="0"/>
      <dgm:spPr/>
    </dgm:pt>
    <dgm:pt modelId="{ACBCF775-469A-4E72-894C-B43D5F2153E0}" type="pres">
      <dgm:prSet presAssocID="{7AB37626-4128-4E67-89F9-F8B30626421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4FD83F6-D144-4DBC-B78D-9D833DB3EC26}" type="pres">
      <dgm:prSet presAssocID="{7AB37626-4128-4E67-89F9-F8B30626421F}" presName="descendantText" presStyleLbl="alignAcc1" presStyleIdx="1" presStyleCnt="6">
        <dgm:presLayoutVars>
          <dgm:bulletEnabled val="1"/>
        </dgm:presLayoutVars>
      </dgm:prSet>
      <dgm:spPr/>
    </dgm:pt>
    <dgm:pt modelId="{AB82254E-E3EA-49FD-A148-51F1B5786923}" type="pres">
      <dgm:prSet presAssocID="{5E7DC6CF-8AAC-4865-BA4E-A0D0ABBAF77D}" presName="sp" presStyleCnt="0"/>
      <dgm:spPr/>
    </dgm:pt>
    <dgm:pt modelId="{3D211B97-050C-43A7-9766-B2266DAA80BA}" type="pres">
      <dgm:prSet presAssocID="{7E51CDA9-0AA7-4B2F-99A2-0E3364E40B06}" presName="composite" presStyleCnt="0"/>
      <dgm:spPr/>
    </dgm:pt>
    <dgm:pt modelId="{30716760-CC89-4D7B-8B90-C09368D94044}" type="pres">
      <dgm:prSet presAssocID="{7E51CDA9-0AA7-4B2F-99A2-0E3364E40B0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E3C26993-BFD0-400F-83C6-F43544C5117A}" type="pres">
      <dgm:prSet presAssocID="{7E51CDA9-0AA7-4B2F-99A2-0E3364E40B06}" presName="descendantText" presStyleLbl="alignAcc1" presStyleIdx="2" presStyleCnt="6">
        <dgm:presLayoutVars>
          <dgm:bulletEnabled val="1"/>
        </dgm:presLayoutVars>
      </dgm:prSet>
      <dgm:spPr/>
    </dgm:pt>
    <dgm:pt modelId="{EEFB416A-9889-4FE8-A50D-5BEC293769BD}" type="pres">
      <dgm:prSet presAssocID="{91A4B428-CB6F-44B8-BE97-E87CC564C8CB}" presName="sp" presStyleCnt="0"/>
      <dgm:spPr/>
    </dgm:pt>
    <dgm:pt modelId="{2D1958B1-6B45-4390-9A00-805AA4C4BA76}" type="pres">
      <dgm:prSet presAssocID="{276EA2E2-9BF2-4A4A-83F2-8989819C698B}" presName="composite" presStyleCnt="0"/>
      <dgm:spPr/>
    </dgm:pt>
    <dgm:pt modelId="{14AFB059-62DA-441A-B2F1-5AF8969D49E6}" type="pres">
      <dgm:prSet presAssocID="{276EA2E2-9BF2-4A4A-83F2-8989819C698B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517205D1-BCEE-49CE-AE40-F530DDAD0FAB}" type="pres">
      <dgm:prSet presAssocID="{276EA2E2-9BF2-4A4A-83F2-8989819C698B}" presName="descendantText" presStyleLbl="alignAcc1" presStyleIdx="3" presStyleCnt="6">
        <dgm:presLayoutVars>
          <dgm:bulletEnabled val="1"/>
        </dgm:presLayoutVars>
      </dgm:prSet>
      <dgm:spPr/>
    </dgm:pt>
    <dgm:pt modelId="{736E17CB-F7F5-44DF-946B-D81CDE05B227}" type="pres">
      <dgm:prSet presAssocID="{4CCF094F-1A6F-4DFF-86A0-97D58772DC25}" presName="sp" presStyleCnt="0"/>
      <dgm:spPr/>
    </dgm:pt>
    <dgm:pt modelId="{22B7B378-D08F-4587-8F39-C8630AFBBB3B}" type="pres">
      <dgm:prSet presAssocID="{901F955E-31BC-4671-A8C3-EC26D8C28A9B}" presName="composite" presStyleCnt="0"/>
      <dgm:spPr/>
    </dgm:pt>
    <dgm:pt modelId="{A4B07F41-FB23-45E3-945D-F3C9BCBA098E}" type="pres">
      <dgm:prSet presAssocID="{901F955E-31BC-4671-A8C3-EC26D8C28A9B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7426572-12D2-45E2-AE5C-E855D245977C}" type="pres">
      <dgm:prSet presAssocID="{901F955E-31BC-4671-A8C3-EC26D8C28A9B}" presName="descendantText" presStyleLbl="alignAcc1" presStyleIdx="4" presStyleCnt="6">
        <dgm:presLayoutVars>
          <dgm:bulletEnabled val="1"/>
        </dgm:presLayoutVars>
      </dgm:prSet>
      <dgm:spPr/>
    </dgm:pt>
    <dgm:pt modelId="{A14E814E-D6AD-4D69-9434-3E5FCF77FB2A}" type="pres">
      <dgm:prSet presAssocID="{7C864767-1706-4982-B415-8B3D655D8064}" presName="sp" presStyleCnt="0"/>
      <dgm:spPr/>
    </dgm:pt>
    <dgm:pt modelId="{54A72A0C-E38C-4742-B433-E400B433BE92}" type="pres">
      <dgm:prSet presAssocID="{F14E3DAC-E4CF-420C-A90B-5B88F352FD84}" presName="composite" presStyleCnt="0"/>
      <dgm:spPr/>
    </dgm:pt>
    <dgm:pt modelId="{037C5429-E120-4323-8297-BC75F9BB369F}" type="pres">
      <dgm:prSet presAssocID="{F14E3DAC-E4CF-420C-A90B-5B88F352FD84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7DC490F-0E0A-4B40-8F07-09403AF2E93F}" type="pres">
      <dgm:prSet presAssocID="{F14E3DAC-E4CF-420C-A90B-5B88F352FD84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805D001-6B04-42B4-A26A-BB3DAA820F84}" type="presOf" srcId="{06EF595C-5FF0-4ED1-82F8-FC3FCD5CC0EE}" destId="{24FD83F6-D144-4DBC-B78D-9D833DB3EC26}" srcOrd="0" destOrd="0" presId="urn:microsoft.com/office/officeart/2005/8/layout/chevron2"/>
    <dgm:cxn modelId="{3C37BC02-F435-4726-8418-B695EC3D5265}" srcId="{901F955E-31BC-4671-A8C3-EC26D8C28A9B}" destId="{F6466BC7-A10E-42EC-878B-F54BAE7B2814}" srcOrd="0" destOrd="0" parTransId="{B9E7AE7B-C065-4129-BF48-D905954C47BE}" sibTransId="{E8BC6B9C-8094-4474-9674-A2715FEC3D59}"/>
    <dgm:cxn modelId="{4961C102-5516-47F9-9B3F-19AB83AA7CB0}" type="presOf" srcId="{F14E3DAC-E4CF-420C-A90B-5B88F352FD84}" destId="{037C5429-E120-4323-8297-BC75F9BB369F}" srcOrd="0" destOrd="0" presId="urn:microsoft.com/office/officeart/2005/8/layout/chevron2"/>
    <dgm:cxn modelId="{A61F4E17-6D7C-4F6D-BD12-BFD888A1BF97}" type="presOf" srcId="{901F955E-31BC-4671-A8C3-EC26D8C28A9B}" destId="{A4B07F41-FB23-45E3-945D-F3C9BCBA098E}" srcOrd="0" destOrd="0" presId="urn:microsoft.com/office/officeart/2005/8/layout/chevron2"/>
    <dgm:cxn modelId="{5316EA1F-C2C5-433D-AA6E-736C44BB111A}" type="presOf" srcId="{A9EF1A18-48C0-483A-8BFD-A7382B599FA2}" destId="{C7DC490F-0E0A-4B40-8F07-09403AF2E93F}" srcOrd="0" destOrd="1" presId="urn:microsoft.com/office/officeart/2005/8/layout/chevron2"/>
    <dgm:cxn modelId="{9906902D-6DE1-4CC5-B4C1-A10A8480557C}" srcId="{7AB37626-4128-4E67-89F9-F8B30626421F}" destId="{06EF595C-5FF0-4ED1-82F8-FC3FCD5CC0EE}" srcOrd="0" destOrd="0" parTransId="{C8E70AED-D598-45F8-9DBB-871C8BA89552}" sibTransId="{5313D452-1F8F-4252-B85A-2EC6467B726B}"/>
    <dgm:cxn modelId="{4196F22E-A2CE-4E97-A0CF-A51B5BD8ED7C}" srcId="{23803FEF-A221-4541-B3E6-DC3FD791D1F4}" destId="{276EA2E2-9BF2-4A4A-83F2-8989819C698B}" srcOrd="3" destOrd="0" parTransId="{73DF242E-8294-47BD-8163-AF8E247F5A8D}" sibTransId="{4CCF094F-1A6F-4DFF-86A0-97D58772DC25}"/>
    <dgm:cxn modelId="{9DD84436-F710-476A-AA3B-CC09F57AFF1E}" type="presOf" srcId="{B900E591-77DA-4FAE-8C65-E146929CC23C}" destId="{C7DC490F-0E0A-4B40-8F07-09403AF2E93F}" srcOrd="0" destOrd="0" presId="urn:microsoft.com/office/officeart/2005/8/layout/chevron2"/>
    <dgm:cxn modelId="{F461EB4B-2FD8-46AA-9039-F5F0FDBB9517}" srcId="{B900E591-77DA-4FAE-8C65-E146929CC23C}" destId="{A9EF1A18-48C0-483A-8BFD-A7382B599FA2}" srcOrd="0" destOrd="0" parTransId="{4701A6C4-5E16-4143-818A-7D20AA12CE18}" sibTransId="{CA5AE8A2-08E5-4946-A380-B15D143AAD9B}"/>
    <dgm:cxn modelId="{40F95A4F-3A8C-4A7D-BF5E-CC8EF426C285}" type="presOf" srcId="{36EBDCD4-B184-4AB0-9A22-E01C09443174}" destId="{67426572-12D2-45E2-AE5C-E855D245977C}" srcOrd="0" destOrd="1" presId="urn:microsoft.com/office/officeart/2005/8/layout/chevron2"/>
    <dgm:cxn modelId="{E1F95579-2D16-475D-8216-31E55BA23BA3}" srcId="{23803FEF-A221-4541-B3E6-DC3FD791D1F4}" destId="{7E51CDA9-0AA7-4B2F-99A2-0E3364E40B06}" srcOrd="2" destOrd="0" parTransId="{6180D541-02F4-421E-A7BA-CA25DEB9395B}" sibTransId="{91A4B428-CB6F-44B8-BE97-E87CC564C8CB}"/>
    <dgm:cxn modelId="{FC135480-56C6-49EA-8C1F-A04DFCCC033B}" srcId="{23803FEF-A221-4541-B3E6-DC3FD791D1F4}" destId="{8B04F859-BCC7-4855-BFC2-17FB3DDFBD91}" srcOrd="0" destOrd="0" parTransId="{EF2C58D2-192F-4725-AA84-D75689589182}" sibTransId="{3FF2FD94-0BEC-46AD-BC97-ECE20896147A}"/>
    <dgm:cxn modelId="{2B2E8882-9745-43B0-A016-C2E28A3E4A15}" type="presOf" srcId="{7E51CDA9-0AA7-4B2F-99A2-0E3364E40B06}" destId="{30716760-CC89-4D7B-8B90-C09368D94044}" srcOrd="0" destOrd="0" presId="urn:microsoft.com/office/officeart/2005/8/layout/chevron2"/>
    <dgm:cxn modelId="{8D0C7A93-90A8-41F1-B179-B4781A24B4E4}" type="presOf" srcId="{5EAE1F54-CE80-40AC-B216-76F504FCE001}" destId="{517205D1-BCEE-49CE-AE40-F530DDAD0FAB}" srcOrd="0" destOrd="0" presId="urn:microsoft.com/office/officeart/2005/8/layout/chevron2"/>
    <dgm:cxn modelId="{6CB9359A-0741-4D63-9421-461F941180B7}" type="presOf" srcId="{F6466BC7-A10E-42EC-878B-F54BAE7B2814}" destId="{67426572-12D2-45E2-AE5C-E855D245977C}" srcOrd="0" destOrd="0" presId="urn:microsoft.com/office/officeart/2005/8/layout/chevron2"/>
    <dgm:cxn modelId="{251FF2A0-9BB0-4496-BD64-0622FD951821}" type="presOf" srcId="{5406579B-882C-4FD3-94F6-7BE3CFC64986}" destId="{E3C26993-BFD0-400F-83C6-F43544C5117A}" srcOrd="0" destOrd="0" presId="urn:microsoft.com/office/officeart/2005/8/layout/chevron2"/>
    <dgm:cxn modelId="{D4746BA3-5EFC-4EB8-8DDD-0CD616AF1C59}" type="presOf" srcId="{276EA2E2-9BF2-4A4A-83F2-8989819C698B}" destId="{14AFB059-62DA-441A-B2F1-5AF8969D49E6}" srcOrd="0" destOrd="0" presId="urn:microsoft.com/office/officeart/2005/8/layout/chevron2"/>
    <dgm:cxn modelId="{640030A9-B0CA-43FD-8FF1-DE63CDB9A943}" srcId="{F6466BC7-A10E-42EC-878B-F54BAE7B2814}" destId="{36EBDCD4-B184-4AB0-9A22-E01C09443174}" srcOrd="0" destOrd="0" parTransId="{10D62B1A-70E2-49D3-8090-DD8AABA399F9}" sibTransId="{CF48B2D6-FE2B-4496-A063-84B41AE3ADE0}"/>
    <dgm:cxn modelId="{92BB57AC-69FB-4809-A1E9-7C473B805613}" srcId="{7E51CDA9-0AA7-4B2F-99A2-0E3364E40B06}" destId="{5406579B-882C-4FD3-94F6-7BE3CFC64986}" srcOrd="0" destOrd="0" parTransId="{FFDA2439-B11E-49D5-849A-A3685621A405}" sibTransId="{67EDAEE4-CC7E-4E86-9237-259E2A4F0503}"/>
    <dgm:cxn modelId="{C3280FAE-A7D5-4C74-B593-18F62FF40117}" type="presOf" srcId="{23803FEF-A221-4541-B3E6-DC3FD791D1F4}" destId="{66706CE0-D4C7-4744-864D-189031CBADFB}" srcOrd="0" destOrd="0" presId="urn:microsoft.com/office/officeart/2005/8/layout/chevron2"/>
    <dgm:cxn modelId="{925401B5-222D-4547-962B-A04BDC383D64}" srcId="{276EA2E2-9BF2-4A4A-83F2-8989819C698B}" destId="{5EAE1F54-CE80-40AC-B216-76F504FCE001}" srcOrd="0" destOrd="0" parTransId="{EE736122-B6C9-4616-B27E-93E32C5BBFDF}" sibTransId="{83D92092-2CD0-4BEC-A7C4-4DF14DF53AD1}"/>
    <dgm:cxn modelId="{7049A4B5-0282-4BE2-9580-60F11189F070}" srcId="{23803FEF-A221-4541-B3E6-DC3FD791D1F4}" destId="{901F955E-31BC-4671-A8C3-EC26D8C28A9B}" srcOrd="4" destOrd="0" parTransId="{D55D41C7-44CB-49C9-8801-DAED38494023}" sibTransId="{7C864767-1706-4982-B415-8B3D655D8064}"/>
    <dgm:cxn modelId="{51F63FC2-0EFF-4132-94DF-252516326CD4}" srcId="{8B04F859-BCC7-4855-BFC2-17FB3DDFBD91}" destId="{D79F3881-39F2-4632-B23C-F637195A69E9}" srcOrd="0" destOrd="0" parTransId="{0059B847-F301-4588-95B6-47CC4C329F4F}" sibTransId="{DE304543-B1BC-42D0-ABD6-2F22621F6A4A}"/>
    <dgm:cxn modelId="{FFB6D0CA-95E8-414B-BB26-B3126AE5B284}" srcId="{23803FEF-A221-4541-B3E6-DC3FD791D1F4}" destId="{F14E3DAC-E4CF-420C-A90B-5B88F352FD84}" srcOrd="5" destOrd="0" parTransId="{D31F0776-E1E8-4EC9-871B-F74504CAC2A2}" sibTransId="{DBE2B98B-FB57-4F44-B9C9-4CE41D72FF54}"/>
    <dgm:cxn modelId="{E2E410DA-F0DF-4F1E-B911-5CC66A4FAC8B}" srcId="{F14E3DAC-E4CF-420C-A90B-5B88F352FD84}" destId="{B900E591-77DA-4FAE-8C65-E146929CC23C}" srcOrd="0" destOrd="0" parTransId="{EB3A60C2-8A7D-4CB2-BB8B-FE3D8DBAFDFD}" sibTransId="{0097868C-6132-4171-9052-15C8CAB2AA2F}"/>
    <dgm:cxn modelId="{43439FE4-409A-4FD3-8ADB-2449D9A1281F}" type="presOf" srcId="{7AB37626-4128-4E67-89F9-F8B30626421F}" destId="{ACBCF775-469A-4E72-894C-B43D5F2153E0}" srcOrd="0" destOrd="0" presId="urn:microsoft.com/office/officeart/2005/8/layout/chevron2"/>
    <dgm:cxn modelId="{443BA3E5-EB38-4611-AE02-C450DAE2DD4E}" srcId="{23803FEF-A221-4541-B3E6-DC3FD791D1F4}" destId="{7AB37626-4128-4E67-89F9-F8B30626421F}" srcOrd="1" destOrd="0" parTransId="{719ED067-E946-4949-855E-F3AC673CE1B1}" sibTransId="{5E7DC6CF-8AAC-4865-BA4E-A0D0ABBAF77D}"/>
    <dgm:cxn modelId="{3359A3ED-6FD6-45C3-B329-53B8E4679B63}" type="presOf" srcId="{8B04F859-BCC7-4855-BFC2-17FB3DDFBD91}" destId="{03630AD7-8095-4169-B0E0-B60C62591215}" srcOrd="0" destOrd="0" presId="urn:microsoft.com/office/officeart/2005/8/layout/chevron2"/>
    <dgm:cxn modelId="{90C6F6F4-E567-4921-B8BB-090EF06717F7}" type="presOf" srcId="{D79F3881-39F2-4632-B23C-F637195A69E9}" destId="{12809340-19B4-4B61-96A4-62F92CC66791}" srcOrd="0" destOrd="0" presId="urn:microsoft.com/office/officeart/2005/8/layout/chevron2"/>
    <dgm:cxn modelId="{8FA42AD0-9D1A-435C-99AC-499951138F5E}" type="presParOf" srcId="{66706CE0-D4C7-4744-864D-189031CBADFB}" destId="{626DD99F-AB83-4FFB-B71D-993B120CCE17}" srcOrd="0" destOrd="0" presId="urn:microsoft.com/office/officeart/2005/8/layout/chevron2"/>
    <dgm:cxn modelId="{5DD3547A-5878-4025-8A8A-B0BB25FD4B6D}" type="presParOf" srcId="{626DD99F-AB83-4FFB-B71D-993B120CCE17}" destId="{03630AD7-8095-4169-B0E0-B60C62591215}" srcOrd="0" destOrd="0" presId="urn:microsoft.com/office/officeart/2005/8/layout/chevron2"/>
    <dgm:cxn modelId="{BF93CAB5-6CF4-4B7F-9629-715010F1291E}" type="presParOf" srcId="{626DD99F-AB83-4FFB-B71D-993B120CCE17}" destId="{12809340-19B4-4B61-96A4-62F92CC66791}" srcOrd="1" destOrd="0" presId="urn:microsoft.com/office/officeart/2005/8/layout/chevron2"/>
    <dgm:cxn modelId="{A6109AE3-FAA8-4447-A41B-2BD3D4B89A82}" type="presParOf" srcId="{66706CE0-D4C7-4744-864D-189031CBADFB}" destId="{BA7DF342-AC05-4839-A0FF-20E2D69D4C71}" srcOrd="1" destOrd="0" presId="urn:microsoft.com/office/officeart/2005/8/layout/chevron2"/>
    <dgm:cxn modelId="{4A4766BC-AED9-40B2-862F-EAC8A33C2016}" type="presParOf" srcId="{66706CE0-D4C7-4744-864D-189031CBADFB}" destId="{8C589613-FB67-4171-B3F7-D35ED622A767}" srcOrd="2" destOrd="0" presId="urn:microsoft.com/office/officeart/2005/8/layout/chevron2"/>
    <dgm:cxn modelId="{CC727C77-0ECE-4EF9-B6AD-A8087696D1EF}" type="presParOf" srcId="{8C589613-FB67-4171-B3F7-D35ED622A767}" destId="{ACBCF775-469A-4E72-894C-B43D5F2153E0}" srcOrd="0" destOrd="0" presId="urn:microsoft.com/office/officeart/2005/8/layout/chevron2"/>
    <dgm:cxn modelId="{BB05DE5E-B9CB-46DF-8958-C13CD66B69DC}" type="presParOf" srcId="{8C589613-FB67-4171-B3F7-D35ED622A767}" destId="{24FD83F6-D144-4DBC-B78D-9D833DB3EC26}" srcOrd="1" destOrd="0" presId="urn:microsoft.com/office/officeart/2005/8/layout/chevron2"/>
    <dgm:cxn modelId="{7181C0E7-50A3-4707-9E56-2DA70B875055}" type="presParOf" srcId="{66706CE0-D4C7-4744-864D-189031CBADFB}" destId="{AB82254E-E3EA-49FD-A148-51F1B5786923}" srcOrd="3" destOrd="0" presId="urn:microsoft.com/office/officeart/2005/8/layout/chevron2"/>
    <dgm:cxn modelId="{C33177B5-65E8-4973-AAE8-D35CBF81F289}" type="presParOf" srcId="{66706CE0-D4C7-4744-864D-189031CBADFB}" destId="{3D211B97-050C-43A7-9766-B2266DAA80BA}" srcOrd="4" destOrd="0" presId="urn:microsoft.com/office/officeart/2005/8/layout/chevron2"/>
    <dgm:cxn modelId="{991A1E2D-56D5-45FA-9992-070C5B1AE295}" type="presParOf" srcId="{3D211B97-050C-43A7-9766-B2266DAA80BA}" destId="{30716760-CC89-4D7B-8B90-C09368D94044}" srcOrd="0" destOrd="0" presId="urn:microsoft.com/office/officeart/2005/8/layout/chevron2"/>
    <dgm:cxn modelId="{95BB5F89-B359-406E-ADEC-DA6CCA3C7281}" type="presParOf" srcId="{3D211B97-050C-43A7-9766-B2266DAA80BA}" destId="{E3C26993-BFD0-400F-83C6-F43544C5117A}" srcOrd="1" destOrd="0" presId="urn:microsoft.com/office/officeart/2005/8/layout/chevron2"/>
    <dgm:cxn modelId="{E95CE5D9-1ACD-4566-BDAF-25F4041F53EF}" type="presParOf" srcId="{66706CE0-D4C7-4744-864D-189031CBADFB}" destId="{EEFB416A-9889-4FE8-A50D-5BEC293769BD}" srcOrd="5" destOrd="0" presId="urn:microsoft.com/office/officeart/2005/8/layout/chevron2"/>
    <dgm:cxn modelId="{106C2E80-0B0E-43E6-8735-DF05BA3DB6D7}" type="presParOf" srcId="{66706CE0-D4C7-4744-864D-189031CBADFB}" destId="{2D1958B1-6B45-4390-9A00-805AA4C4BA76}" srcOrd="6" destOrd="0" presId="urn:microsoft.com/office/officeart/2005/8/layout/chevron2"/>
    <dgm:cxn modelId="{22A2DD41-AB65-4856-B0C5-FD7670745B24}" type="presParOf" srcId="{2D1958B1-6B45-4390-9A00-805AA4C4BA76}" destId="{14AFB059-62DA-441A-B2F1-5AF8969D49E6}" srcOrd="0" destOrd="0" presId="urn:microsoft.com/office/officeart/2005/8/layout/chevron2"/>
    <dgm:cxn modelId="{9AC73A11-7069-4318-8EEC-FC1A1AC257A2}" type="presParOf" srcId="{2D1958B1-6B45-4390-9A00-805AA4C4BA76}" destId="{517205D1-BCEE-49CE-AE40-F530DDAD0FAB}" srcOrd="1" destOrd="0" presId="urn:microsoft.com/office/officeart/2005/8/layout/chevron2"/>
    <dgm:cxn modelId="{FADF8251-BFB4-4CA3-82D2-811838058D00}" type="presParOf" srcId="{66706CE0-D4C7-4744-864D-189031CBADFB}" destId="{736E17CB-F7F5-44DF-946B-D81CDE05B227}" srcOrd="7" destOrd="0" presId="urn:microsoft.com/office/officeart/2005/8/layout/chevron2"/>
    <dgm:cxn modelId="{23138175-D0CB-4D3E-BAD9-5AC32356A810}" type="presParOf" srcId="{66706CE0-D4C7-4744-864D-189031CBADFB}" destId="{22B7B378-D08F-4587-8F39-C8630AFBBB3B}" srcOrd="8" destOrd="0" presId="urn:microsoft.com/office/officeart/2005/8/layout/chevron2"/>
    <dgm:cxn modelId="{418C399B-A611-45B2-A104-198EF3AAFC92}" type="presParOf" srcId="{22B7B378-D08F-4587-8F39-C8630AFBBB3B}" destId="{A4B07F41-FB23-45E3-945D-F3C9BCBA098E}" srcOrd="0" destOrd="0" presId="urn:microsoft.com/office/officeart/2005/8/layout/chevron2"/>
    <dgm:cxn modelId="{7F009024-EA4F-4719-B6FC-66E73F3E703F}" type="presParOf" srcId="{22B7B378-D08F-4587-8F39-C8630AFBBB3B}" destId="{67426572-12D2-45E2-AE5C-E855D245977C}" srcOrd="1" destOrd="0" presId="urn:microsoft.com/office/officeart/2005/8/layout/chevron2"/>
    <dgm:cxn modelId="{8EB37375-58A6-42AF-BF15-F5C078958534}" type="presParOf" srcId="{66706CE0-D4C7-4744-864D-189031CBADFB}" destId="{A14E814E-D6AD-4D69-9434-3E5FCF77FB2A}" srcOrd="9" destOrd="0" presId="urn:microsoft.com/office/officeart/2005/8/layout/chevron2"/>
    <dgm:cxn modelId="{33EF6A22-E0C1-419C-BBED-ADFE0B8570CC}" type="presParOf" srcId="{66706CE0-D4C7-4744-864D-189031CBADFB}" destId="{54A72A0C-E38C-4742-B433-E400B433BE92}" srcOrd="10" destOrd="0" presId="urn:microsoft.com/office/officeart/2005/8/layout/chevron2"/>
    <dgm:cxn modelId="{4E85DEB9-2398-41E1-8583-C260FBB5D676}" type="presParOf" srcId="{54A72A0C-E38C-4742-B433-E400B433BE92}" destId="{037C5429-E120-4323-8297-BC75F9BB369F}" srcOrd="0" destOrd="0" presId="urn:microsoft.com/office/officeart/2005/8/layout/chevron2"/>
    <dgm:cxn modelId="{B3C43B48-D37A-4960-9DAB-33F9733974B8}" type="presParOf" srcId="{54A72A0C-E38C-4742-B433-E400B433BE92}" destId="{C7DC490F-0E0A-4B40-8F07-09403AF2E93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7BBC11-C650-4D14-9FC4-AE3F2FBAEADB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E98C76F7-7C8D-4DB3-BD5F-7674DC4FDEDD}">
      <dgm:prSet phldrT="[Text]" custT="1"/>
      <dgm:spPr/>
      <dgm:t>
        <a:bodyPr/>
        <a:lstStyle/>
        <a:p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Write on PC</a:t>
          </a:r>
        </a:p>
      </dgm:t>
    </dgm:pt>
    <dgm:pt modelId="{9DEC9A43-4745-430B-8A4D-6AC3FDA108F6}" type="parTrans" cxnId="{FE482CCE-0CB4-43C9-B1B6-EC7CC210F0E7}">
      <dgm:prSet/>
      <dgm:spPr/>
      <dgm:t>
        <a:bodyPr/>
        <a:lstStyle/>
        <a:p>
          <a:endParaRPr lang="en-US"/>
        </a:p>
      </dgm:t>
    </dgm:pt>
    <dgm:pt modelId="{2444FCA0-92D9-49B5-A260-863B67F21301}" type="sibTrans" cxnId="{FE482CCE-0CB4-43C9-B1B6-EC7CC210F0E7}">
      <dgm:prSet/>
      <dgm:spPr/>
      <dgm:t>
        <a:bodyPr/>
        <a:lstStyle/>
        <a:p>
          <a:endParaRPr lang="en-US"/>
        </a:p>
      </dgm:t>
    </dgm:pt>
    <dgm:pt modelId="{F997D44C-B1EA-4780-A0FC-9A61ACFCD6B5}">
      <dgm:prSet phldrT="[Text]" custT="1"/>
      <dgm:spPr/>
      <dgm:t>
        <a:bodyPr/>
        <a:lstStyle/>
        <a:p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Trajectory planning</a:t>
          </a:r>
        </a:p>
      </dgm:t>
    </dgm:pt>
    <dgm:pt modelId="{7859E57F-0B9B-4BB0-9FC6-B5DACC8E845E}" type="parTrans" cxnId="{2FF101E1-3306-4007-BDBD-23CBD82736C5}">
      <dgm:prSet/>
      <dgm:spPr/>
      <dgm:t>
        <a:bodyPr/>
        <a:lstStyle/>
        <a:p>
          <a:endParaRPr lang="en-US"/>
        </a:p>
      </dgm:t>
    </dgm:pt>
    <dgm:pt modelId="{30F54513-6AD8-46CF-AD08-23CB87ACF85A}" type="sibTrans" cxnId="{2FF101E1-3306-4007-BDBD-23CBD82736C5}">
      <dgm:prSet/>
      <dgm:spPr/>
      <dgm:t>
        <a:bodyPr/>
        <a:lstStyle/>
        <a:p>
          <a:endParaRPr lang="en-US"/>
        </a:p>
      </dgm:t>
    </dgm:pt>
    <dgm:pt modelId="{4AF2F138-60C1-4221-8F6C-AC421FE7CD76}">
      <dgm:prSet phldrT="[Text]" custT="1"/>
      <dgm:spPr/>
      <dgm:t>
        <a:bodyPr/>
        <a:lstStyle/>
        <a:p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Environm-ent setting</a:t>
          </a:r>
        </a:p>
      </dgm:t>
    </dgm:pt>
    <dgm:pt modelId="{1A492B0A-5A2E-4BAE-8978-45192F5369DF}" type="parTrans" cxnId="{2370D512-EDF4-489F-9278-01BE5547EFA6}">
      <dgm:prSet/>
      <dgm:spPr/>
      <dgm:t>
        <a:bodyPr/>
        <a:lstStyle/>
        <a:p>
          <a:endParaRPr lang="en-US"/>
        </a:p>
      </dgm:t>
    </dgm:pt>
    <dgm:pt modelId="{D7768E78-D889-4CA4-9631-092FD0B1346D}" type="sibTrans" cxnId="{2370D512-EDF4-489F-9278-01BE5547EFA6}">
      <dgm:prSet/>
      <dgm:spPr/>
      <dgm:t>
        <a:bodyPr/>
        <a:lstStyle/>
        <a:p>
          <a:endParaRPr lang="en-US"/>
        </a:p>
      </dgm:t>
    </dgm:pt>
    <dgm:pt modelId="{DFF75B39-641A-47AF-87BE-E20F535B481F}">
      <dgm:prSet phldrT="[Text]" custT="1"/>
      <dgm:spPr/>
      <dgm:t>
        <a:bodyPr/>
        <a:lstStyle/>
        <a:p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Image processing</a:t>
          </a:r>
        </a:p>
      </dgm:t>
    </dgm:pt>
    <dgm:pt modelId="{5EA56ACB-2D90-4E58-A9EC-4A50B34FCF50}" type="parTrans" cxnId="{CCCF706C-00E6-4F77-B16F-96AE1C76EC21}">
      <dgm:prSet/>
      <dgm:spPr/>
      <dgm:t>
        <a:bodyPr/>
        <a:lstStyle/>
        <a:p>
          <a:endParaRPr lang="en-US"/>
        </a:p>
      </dgm:t>
    </dgm:pt>
    <dgm:pt modelId="{D4E84AD1-C164-4405-BFE1-F02F4AE68592}" type="sibTrans" cxnId="{CCCF706C-00E6-4F77-B16F-96AE1C76EC21}">
      <dgm:prSet/>
      <dgm:spPr/>
      <dgm:t>
        <a:bodyPr/>
        <a:lstStyle/>
        <a:p>
          <a:endParaRPr lang="en-US"/>
        </a:p>
      </dgm:t>
    </dgm:pt>
    <dgm:pt modelId="{5448E384-F268-4EE0-946A-F570886DEA96}">
      <dgm:prSet phldrT="[Text]" custT="1"/>
      <dgm:spPr/>
      <dgm:t>
        <a:bodyPr/>
        <a:lstStyle/>
        <a:p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Writing</a:t>
          </a:r>
        </a:p>
      </dgm:t>
    </dgm:pt>
    <dgm:pt modelId="{3725DF20-01D5-4A96-9B0B-C540FF74E468}" type="parTrans" cxnId="{D7187D60-F21A-42D8-ADF5-AEB722C04218}">
      <dgm:prSet/>
      <dgm:spPr/>
      <dgm:t>
        <a:bodyPr/>
        <a:lstStyle/>
        <a:p>
          <a:endParaRPr lang="en-US"/>
        </a:p>
      </dgm:t>
    </dgm:pt>
    <dgm:pt modelId="{5C067AC1-C192-4C00-8354-B4DC965879B6}" type="sibTrans" cxnId="{D7187D60-F21A-42D8-ADF5-AEB722C04218}">
      <dgm:prSet/>
      <dgm:spPr/>
      <dgm:t>
        <a:bodyPr/>
        <a:lstStyle/>
        <a:p>
          <a:endParaRPr lang="en-US"/>
        </a:p>
      </dgm:t>
    </dgm:pt>
    <dgm:pt modelId="{4E7CE7B4-3670-4B76-A61D-4B1276F9A8CC}" type="pres">
      <dgm:prSet presAssocID="{BB7BBC11-C650-4D14-9FC4-AE3F2FBAEADB}" presName="Name0" presStyleCnt="0">
        <dgm:presLayoutVars>
          <dgm:dir/>
          <dgm:animLvl val="lvl"/>
          <dgm:resizeHandles val="exact"/>
        </dgm:presLayoutVars>
      </dgm:prSet>
      <dgm:spPr/>
    </dgm:pt>
    <dgm:pt modelId="{12AE3F87-2257-4E61-A362-07CF97DBC315}" type="pres">
      <dgm:prSet presAssocID="{E98C76F7-7C8D-4DB3-BD5F-7674DC4FDED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C7CE5B-6B1B-49BC-8F9D-F3CC7B8B11A2}" type="pres">
      <dgm:prSet presAssocID="{2444FCA0-92D9-49B5-A260-863B67F21301}" presName="parTxOnlySpace" presStyleCnt="0"/>
      <dgm:spPr/>
    </dgm:pt>
    <dgm:pt modelId="{94BC28E8-3598-4FE5-B9E1-0894A2C6D1B9}" type="pres">
      <dgm:prSet presAssocID="{DFF75B39-641A-47AF-87BE-E20F535B481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D6DE13C-938F-4258-BB27-5F9333370AC3}" type="pres">
      <dgm:prSet presAssocID="{D4E84AD1-C164-4405-BFE1-F02F4AE68592}" presName="parTxOnlySpace" presStyleCnt="0"/>
      <dgm:spPr/>
    </dgm:pt>
    <dgm:pt modelId="{80AA008F-B59D-42CC-A11C-9B0F2CED0730}" type="pres">
      <dgm:prSet presAssocID="{F997D44C-B1EA-4780-A0FC-9A61ACFCD6B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381F1FE-BD40-437F-AE05-D230CC32DA55}" type="pres">
      <dgm:prSet presAssocID="{30F54513-6AD8-46CF-AD08-23CB87ACF85A}" presName="parTxOnlySpace" presStyleCnt="0"/>
      <dgm:spPr/>
    </dgm:pt>
    <dgm:pt modelId="{B207EC07-6390-4973-874D-02DEA2B2B687}" type="pres">
      <dgm:prSet presAssocID="{4AF2F138-60C1-4221-8F6C-AC421FE7CD7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0B277F1-75EB-4324-A831-A7CCE28CA9A1}" type="pres">
      <dgm:prSet presAssocID="{D7768E78-D889-4CA4-9631-092FD0B1346D}" presName="parTxOnlySpace" presStyleCnt="0"/>
      <dgm:spPr/>
    </dgm:pt>
    <dgm:pt modelId="{0882332C-F741-44A8-AF6D-CE385B880458}" type="pres">
      <dgm:prSet presAssocID="{5448E384-F268-4EE0-946A-F570886DEA9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D6F1E07-DB7B-4F92-8E27-F49DA9A52157}" type="presOf" srcId="{5448E384-F268-4EE0-946A-F570886DEA96}" destId="{0882332C-F741-44A8-AF6D-CE385B880458}" srcOrd="0" destOrd="0" presId="urn:microsoft.com/office/officeart/2005/8/layout/chevron1"/>
    <dgm:cxn modelId="{2370D512-EDF4-489F-9278-01BE5547EFA6}" srcId="{BB7BBC11-C650-4D14-9FC4-AE3F2FBAEADB}" destId="{4AF2F138-60C1-4221-8F6C-AC421FE7CD76}" srcOrd="3" destOrd="0" parTransId="{1A492B0A-5A2E-4BAE-8978-45192F5369DF}" sibTransId="{D7768E78-D889-4CA4-9631-092FD0B1346D}"/>
    <dgm:cxn modelId="{93C2211E-E71F-4BFC-A5DD-15F0CF73210E}" type="presOf" srcId="{4AF2F138-60C1-4221-8F6C-AC421FE7CD76}" destId="{B207EC07-6390-4973-874D-02DEA2B2B687}" srcOrd="0" destOrd="0" presId="urn:microsoft.com/office/officeart/2005/8/layout/chevron1"/>
    <dgm:cxn modelId="{C7AD373A-A291-4B88-B1E5-3D532D40A79B}" type="presOf" srcId="{DFF75B39-641A-47AF-87BE-E20F535B481F}" destId="{94BC28E8-3598-4FE5-B9E1-0894A2C6D1B9}" srcOrd="0" destOrd="0" presId="urn:microsoft.com/office/officeart/2005/8/layout/chevron1"/>
    <dgm:cxn modelId="{D7187D60-F21A-42D8-ADF5-AEB722C04218}" srcId="{BB7BBC11-C650-4D14-9FC4-AE3F2FBAEADB}" destId="{5448E384-F268-4EE0-946A-F570886DEA96}" srcOrd="4" destOrd="0" parTransId="{3725DF20-01D5-4A96-9B0B-C540FF74E468}" sibTransId="{5C067AC1-C192-4C00-8354-B4DC965879B6}"/>
    <dgm:cxn modelId="{CCCF706C-00E6-4F77-B16F-96AE1C76EC21}" srcId="{BB7BBC11-C650-4D14-9FC4-AE3F2FBAEADB}" destId="{DFF75B39-641A-47AF-87BE-E20F535B481F}" srcOrd="1" destOrd="0" parTransId="{5EA56ACB-2D90-4E58-A9EC-4A50B34FCF50}" sibTransId="{D4E84AD1-C164-4405-BFE1-F02F4AE68592}"/>
    <dgm:cxn modelId="{D3AC6F8B-43E4-401F-97A3-59DC0FD6748B}" type="presOf" srcId="{E98C76F7-7C8D-4DB3-BD5F-7674DC4FDEDD}" destId="{12AE3F87-2257-4E61-A362-07CF97DBC315}" srcOrd="0" destOrd="0" presId="urn:microsoft.com/office/officeart/2005/8/layout/chevron1"/>
    <dgm:cxn modelId="{FE482CCE-0CB4-43C9-B1B6-EC7CC210F0E7}" srcId="{BB7BBC11-C650-4D14-9FC4-AE3F2FBAEADB}" destId="{E98C76F7-7C8D-4DB3-BD5F-7674DC4FDEDD}" srcOrd="0" destOrd="0" parTransId="{9DEC9A43-4745-430B-8A4D-6AC3FDA108F6}" sibTransId="{2444FCA0-92D9-49B5-A260-863B67F21301}"/>
    <dgm:cxn modelId="{2FF101E1-3306-4007-BDBD-23CBD82736C5}" srcId="{BB7BBC11-C650-4D14-9FC4-AE3F2FBAEADB}" destId="{F997D44C-B1EA-4780-A0FC-9A61ACFCD6B5}" srcOrd="2" destOrd="0" parTransId="{7859E57F-0B9B-4BB0-9FC6-B5DACC8E845E}" sibTransId="{30F54513-6AD8-46CF-AD08-23CB87ACF85A}"/>
    <dgm:cxn modelId="{56CE39F0-FBC2-4EB7-9029-104B7CFF5EB8}" type="presOf" srcId="{BB7BBC11-C650-4D14-9FC4-AE3F2FBAEADB}" destId="{4E7CE7B4-3670-4B76-A61D-4B1276F9A8CC}" srcOrd="0" destOrd="0" presId="urn:microsoft.com/office/officeart/2005/8/layout/chevron1"/>
    <dgm:cxn modelId="{66D208FA-18E9-4853-9D28-3341BE0B4323}" type="presOf" srcId="{F997D44C-B1EA-4780-A0FC-9A61ACFCD6B5}" destId="{80AA008F-B59D-42CC-A11C-9B0F2CED0730}" srcOrd="0" destOrd="0" presId="urn:microsoft.com/office/officeart/2005/8/layout/chevron1"/>
    <dgm:cxn modelId="{C35179BC-2367-44BD-B535-E553A520DD0F}" type="presParOf" srcId="{4E7CE7B4-3670-4B76-A61D-4B1276F9A8CC}" destId="{12AE3F87-2257-4E61-A362-07CF97DBC315}" srcOrd="0" destOrd="0" presId="urn:microsoft.com/office/officeart/2005/8/layout/chevron1"/>
    <dgm:cxn modelId="{53656AAC-F00B-4305-820B-EB0EFF503DE3}" type="presParOf" srcId="{4E7CE7B4-3670-4B76-A61D-4B1276F9A8CC}" destId="{57C7CE5B-6B1B-49BC-8F9D-F3CC7B8B11A2}" srcOrd="1" destOrd="0" presId="urn:microsoft.com/office/officeart/2005/8/layout/chevron1"/>
    <dgm:cxn modelId="{C2F9F377-1BF6-41A8-90F9-15E28F192959}" type="presParOf" srcId="{4E7CE7B4-3670-4B76-A61D-4B1276F9A8CC}" destId="{94BC28E8-3598-4FE5-B9E1-0894A2C6D1B9}" srcOrd="2" destOrd="0" presId="urn:microsoft.com/office/officeart/2005/8/layout/chevron1"/>
    <dgm:cxn modelId="{8473CA8C-0030-4121-9A1D-5CD2B2158E50}" type="presParOf" srcId="{4E7CE7B4-3670-4B76-A61D-4B1276F9A8CC}" destId="{BD6DE13C-938F-4258-BB27-5F9333370AC3}" srcOrd="3" destOrd="0" presId="urn:microsoft.com/office/officeart/2005/8/layout/chevron1"/>
    <dgm:cxn modelId="{976C5B86-6DB1-430C-83EA-8D89D1DE319F}" type="presParOf" srcId="{4E7CE7B4-3670-4B76-A61D-4B1276F9A8CC}" destId="{80AA008F-B59D-42CC-A11C-9B0F2CED0730}" srcOrd="4" destOrd="0" presId="urn:microsoft.com/office/officeart/2005/8/layout/chevron1"/>
    <dgm:cxn modelId="{00176C6C-6E80-46F4-A032-C98F900E5400}" type="presParOf" srcId="{4E7CE7B4-3670-4B76-A61D-4B1276F9A8CC}" destId="{4381F1FE-BD40-437F-AE05-D230CC32DA55}" srcOrd="5" destOrd="0" presId="urn:microsoft.com/office/officeart/2005/8/layout/chevron1"/>
    <dgm:cxn modelId="{A9BCA9FD-7EDE-4FE3-88F2-81143E36B153}" type="presParOf" srcId="{4E7CE7B4-3670-4B76-A61D-4B1276F9A8CC}" destId="{B207EC07-6390-4973-874D-02DEA2B2B687}" srcOrd="6" destOrd="0" presId="urn:microsoft.com/office/officeart/2005/8/layout/chevron1"/>
    <dgm:cxn modelId="{38C62EF1-3706-4A61-B739-2097F527E3F5}" type="presParOf" srcId="{4E7CE7B4-3670-4B76-A61D-4B1276F9A8CC}" destId="{A0B277F1-75EB-4324-A831-A7CCE28CA9A1}" srcOrd="7" destOrd="0" presId="urn:microsoft.com/office/officeart/2005/8/layout/chevron1"/>
    <dgm:cxn modelId="{98027BD3-55BB-41ED-A9B9-18A5132E0384}" type="presParOf" srcId="{4E7CE7B4-3670-4B76-A61D-4B1276F9A8CC}" destId="{0882332C-F741-44A8-AF6D-CE385B88045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7BBC11-C650-4D14-9FC4-AE3F2FBAEADB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E98C76F7-7C8D-4DB3-BD5F-7674DC4FDEDD}">
      <dgm:prSet phldrT="[Text]" custT="1"/>
      <dgm:spPr/>
      <dgm:t>
        <a:bodyPr/>
        <a:lstStyle/>
        <a:p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3D Picture</a:t>
          </a:r>
        </a:p>
      </dgm:t>
    </dgm:pt>
    <dgm:pt modelId="{9DEC9A43-4745-430B-8A4D-6AC3FDA108F6}" type="parTrans" cxnId="{FE482CCE-0CB4-43C9-B1B6-EC7CC210F0E7}">
      <dgm:prSet/>
      <dgm:spPr/>
      <dgm:t>
        <a:bodyPr/>
        <a:lstStyle/>
        <a:p>
          <a:endParaRPr lang="en-US"/>
        </a:p>
      </dgm:t>
    </dgm:pt>
    <dgm:pt modelId="{2444FCA0-92D9-49B5-A260-863B67F21301}" type="sibTrans" cxnId="{FE482CCE-0CB4-43C9-B1B6-EC7CC210F0E7}">
      <dgm:prSet/>
      <dgm:spPr/>
      <dgm:t>
        <a:bodyPr/>
        <a:lstStyle/>
        <a:p>
          <a:endParaRPr lang="en-US"/>
        </a:p>
      </dgm:t>
    </dgm:pt>
    <dgm:pt modelId="{F997D44C-B1EA-4780-A0FC-9A61ACFCD6B5}">
      <dgm:prSet phldrT="[Text]" custT="1"/>
      <dgm:spPr/>
      <dgm:t>
        <a:bodyPr/>
        <a:lstStyle/>
        <a:p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Trajectory planning</a:t>
          </a:r>
        </a:p>
      </dgm:t>
    </dgm:pt>
    <dgm:pt modelId="{7859E57F-0B9B-4BB0-9FC6-B5DACC8E845E}" type="parTrans" cxnId="{2FF101E1-3306-4007-BDBD-23CBD82736C5}">
      <dgm:prSet/>
      <dgm:spPr/>
      <dgm:t>
        <a:bodyPr/>
        <a:lstStyle/>
        <a:p>
          <a:endParaRPr lang="en-US"/>
        </a:p>
      </dgm:t>
    </dgm:pt>
    <dgm:pt modelId="{30F54513-6AD8-46CF-AD08-23CB87ACF85A}" type="sibTrans" cxnId="{2FF101E1-3306-4007-BDBD-23CBD82736C5}">
      <dgm:prSet/>
      <dgm:spPr/>
      <dgm:t>
        <a:bodyPr/>
        <a:lstStyle/>
        <a:p>
          <a:endParaRPr lang="en-US"/>
        </a:p>
      </dgm:t>
    </dgm:pt>
    <dgm:pt modelId="{4AF2F138-60C1-4221-8F6C-AC421FE7CD76}">
      <dgm:prSet phldrT="[Text]" custT="1"/>
      <dgm:spPr/>
      <dgm:t>
        <a:bodyPr/>
        <a:lstStyle/>
        <a:p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Environm-ent setting</a:t>
          </a:r>
        </a:p>
      </dgm:t>
    </dgm:pt>
    <dgm:pt modelId="{1A492B0A-5A2E-4BAE-8978-45192F5369DF}" type="parTrans" cxnId="{2370D512-EDF4-489F-9278-01BE5547EFA6}">
      <dgm:prSet/>
      <dgm:spPr/>
      <dgm:t>
        <a:bodyPr/>
        <a:lstStyle/>
        <a:p>
          <a:endParaRPr lang="en-US"/>
        </a:p>
      </dgm:t>
    </dgm:pt>
    <dgm:pt modelId="{D7768E78-D889-4CA4-9631-092FD0B1346D}" type="sibTrans" cxnId="{2370D512-EDF4-489F-9278-01BE5547EFA6}">
      <dgm:prSet/>
      <dgm:spPr/>
      <dgm:t>
        <a:bodyPr/>
        <a:lstStyle/>
        <a:p>
          <a:endParaRPr lang="en-US"/>
        </a:p>
      </dgm:t>
    </dgm:pt>
    <dgm:pt modelId="{DFF75B39-641A-47AF-87BE-E20F535B481F}">
      <dgm:prSet phldrT="[Text]" custT="1"/>
      <dgm:spPr/>
      <dgm:t>
        <a:bodyPr/>
        <a:lstStyle/>
        <a:p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Points selection</a:t>
          </a:r>
        </a:p>
      </dgm:t>
    </dgm:pt>
    <dgm:pt modelId="{5EA56ACB-2D90-4E58-A9EC-4A50B34FCF50}" type="parTrans" cxnId="{CCCF706C-00E6-4F77-B16F-96AE1C76EC21}">
      <dgm:prSet/>
      <dgm:spPr/>
      <dgm:t>
        <a:bodyPr/>
        <a:lstStyle/>
        <a:p>
          <a:endParaRPr lang="en-US"/>
        </a:p>
      </dgm:t>
    </dgm:pt>
    <dgm:pt modelId="{D4E84AD1-C164-4405-BFE1-F02F4AE68592}" type="sibTrans" cxnId="{CCCF706C-00E6-4F77-B16F-96AE1C76EC21}">
      <dgm:prSet/>
      <dgm:spPr/>
      <dgm:t>
        <a:bodyPr/>
        <a:lstStyle/>
        <a:p>
          <a:endParaRPr lang="en-US"/>
        </a:p>
      </dgm:t>
    </dgm:pt>
    <dgm:pt modelId="{5448E384-F268-4EE0-946A-F570886DEA96}">
      <dgm:prSet phldrT="[Text]" custT="1"/>
      <dgm:spPr/>
      <dgm:t>
        <a:bodyPr/>
        <a:lstStyle/>
        <a:p>
          <a:r>
            <a:rPr lang="en-US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Renovation</a:t>
          </a:r>
        </a:p>
      </dgm:t>
    </dgm:pt>
    <dgm:pt modelId="{3725DF20-01D5-4A96-9B0B-C540FF74E468}" type="parTrans" cxnId="{D7187D60-F21A-42D8-ADF5-AEB722C04218}">
      <dgm:prSet/>
      <dgm:spPr/>
      <dgm:t>
        <a:bodyPr/>
        <a:lstStyle/>
        <a:p>
          <a:endParaRPr lang="en-US"/>
        </a:p>
      </dgm:t>
    </dgm:pt>
    <dgm:pt modelId="{5C067AC1-C192-4C00-8354-B4DC965879B6}" type="sibTrans" cxnId="{D7187D60-F21A-42D8-ADF5-AEB722C04218}">
      <dgm:prSet/>
      <dgm:spPr/>
      <dgm:t>
        <a:bodyPr/>
        <a:lstStyle/>
        <a:p>
          <a:endParaRPr lang="en-US"/>
        </a:p>
      </dgm:t>
    </dgm:pt>
    <dgm:pt modelId="{4E7CE7B4-3670-4B76-A61D-4B1276F9A8CC}" type="pres">
      <dgm:prSet presAssocID="{BB7BBC11-C650-4D14-9FC4-AE3F2FBAEADB}" presName="Name0" presStyleCnt="0">
        <dgm:presLayoutVars>
          <dgm:dir/>
          <dgm:animLvl val="lvl"/>
          <dgm:resizeHandles val="exact"/>
        </dgm:presLayoutVars>
      </dgm:prSet>
      <dgm:spPr/>
    </dgm:pt>
    <dgm:pt modelId="{12AE3F87-2257-4E61-A362-07CF97DBC315}" type="pres">
      <dgm:prSet presAssocID="{E98C76F7-7C8D-4DB3-BD5F-7674DC4FDED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C7CE5B-6B1B-49BC-8F9D-F3CC7B8B11A2}" type="pres">
      <dgm:prSet presAssocID="{2444FCA0-92D9-49B5-A260-863B67F21301}" presName="parTxOnlySpace" presStyleCnt="0"/>
      <dgm:spPr/>
    </dgm:pt>
    <dgm:pt modelId="{94BC28E8-3598-4FE5-B9E1-0894A2C6D1B9}" type="pres">
      <dgm:prSet presAssocID="{DFF75B39-641A-47AF-87BE-E20F535B481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D6DE13C-938F-4258-BB27-5F9333370AC3}" type="pres">
      <dgm:prSet presAssocID="{D4E84AD1-C164-4405-BFE1-F02F4AE68592}" presName="parTxOnlySpace" presStyleCnt="0"/>
      <dgm:spPr/>
    </dgm:pt>
    <dgm:pt modelId="{80AA008F-B59D-42CC-A11C-9B0F2CED0730}" type="pres">
      <dgm:prSet presAssocID="{F997D44C-B1EA-4780-A0FC-9A61ACFCD6B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381F1FE-BD40-437F-AE05-D230CC32DA55}" type="pres">
      <dgm:prSet presAssocID="{30F54513-6AD8-46CF-AD08-23CB87ACF85A}" presName="parTxOnlySpace" presStyleCnt="0"/>
      <dgm:spPr/>
    </dgm:pt>
    <dgm:pt modelId="{B207EC07-6390-4973-874D-02DEA2B2B687}" type="pres">
      <dgm:prSet presAssocID="{4AF2F138-60C1-4221-8F6C-AC421FE7CD7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0B277F1-75EB-4324-A831-A7CCE28CA9A1}" type="pres">
      <dgm:prSet presAssocID="{D7768E78-D889-4CA4-9631-092FD0B1346D}" presName="parTxOnlySpace" presStyleCnt="0"/>
      <dgm:spPr/>
    </dgm:pt>
    <dgm:pt modelId="{0882332C-F741-44A8-AF6D-CE385B880458}" type="pres">
      <dgm:prSet presAssocID="{5448E384-F268-4EE0-946A-F570886DEA9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D6F1E07-DB7B-4F92-8E27-F49DA9A52157}" type="presOf" srcId="{5448E384-F268-4EE0-946A-F570886DEA96}" destId="{0882332C-F741-44A8-AF6D-CE385B880458}" srcOrd="0" destOrd="0" presId="urn:microsoft.com/office/officeart/2005/8/layout/chevron1"/>
    <dgm:cxn modelId="{2370D512-EDF4-489F-9278-01BE5547EFA6}" srcId="{BB7BBC11-C650-4D14-9FC4-AE3F2FBAEADB}" destId="{4AF2F138-60C1-4221-8F6C-AC421FE7CD76}" srcOrd="3" destOrd="0" parTransId="{1A492B0A-5A2E-4BAE-8978-45192F5369DF}" sibTransId="{D7768E78-D889-4CA4-9631-092FD0B1346D}"/>
    <dgm:cxn modelId="{93C2211E-E71F-4BFC-A5DD-15F0CF73210E}" type="presOf" srcId="{4AF2F138-60C1-4221-8F6C-AC421FE7CD76}" destId="{B207EC07-6390-4973-874D-02DEA2B2B687}" srcOrd="0" destOrd="0" presId="urn:microsoft.com/office/officeart/2005/8/layout/chevron1"/>
    <dgm:cxn modelId="{C7AD373A-A291-4B88-B1E5-3D532D40A79B}" type="presOf" srcId="{DFF75B39-641A-47AF-87BE-E20F535B481F}" destId="{94BC28E8-3598-4FE5-B9E1-0894A2C6D1B9}" srcOrd="0" destOrd="0" presId="urn:microsoft.com/office/officeart/2005/8/layout/chevron1"/>
    <dgm:cxn modelId="{D7187D60-F21A-42D8-ADF5-AEB722C04218}" srcId="{BB7BBC11-C650-4D14-9FC4-AE3F2FBAEADB}" destId="{5448E384-F268-4EE0-946A-F570886DEA96}" srcOrd="4" destOrd="0" parTransId="{3725DF20-01D5-4A96-9B0B-C540FF74E468}" sibTransId="{5C067AC1-C192-4C00-8354-B4DC965879B6}"/>
    <dgm:cxn modelId="{CCCF706C-00E6-4F77-B16F-96AE1C76EC21}" srcId="{BB7BBC11-C650-4D14-9FC4-AE3F2FBAEADB}" destId="{DFF75B39-641A-47AF-87BE-E20F535B481F}" srcOrd="1" destOrd="0" parTransId="{5EA56ACB-2D90-4E58-A9EC-4A50B34FCF50}" sibTransId="{D4E84AD1-C164-4405-BFE1-F02F4AE68592}"/>
    <dgm:cxn modelId="{D3AC6F8B-43E4-401F-97A3-59DC0FD6748B}" type="presOf" srcId="{E98C76F7-7C8D-4DB3-BD5F-7674DC4FDEDD}" destId="{12AE3F87-2257-4E61-A362-07CF97DBC315}" srcOrd="0" destOrd="0" presId="urn:microsoft.com/office/officeart/2005/8/layout/chevron1"/>
    <dgm:cxn modelId="{FE482CCE-0CB4-43C9-B1B6-EC7CC210F0E7}" srcId="{BB7BBC11-C650-4D14-9FC4-AE3F2FBAEADB}" destId="{E98C76F7-7C8D-4DB3-BD5F-7674DC4FDEDD}" srcOrd="0" destOrd="0" parTransId="{9DEC9A43-4745-430B-8A4D-6AC3FDA108F6}" sibTransId="{2444FCA0-92D9-49B5-A260-863B67F21301}"/>
    <dgm:cxn modelId="{2FF101E1-3306-4007-BDBD-23CBD82736C5}" srcId="{BB7BBC11-C650-4D14-9FC4-AE3F2FBAEADB}" destId="{F997D44C-B1EA-4780-A0FC-9A61ACFCD6B5}" srcOrd="2" destOrd="0" parTransId="{7859E57F-0B9B-4BB0-9FC6-B5DACC8E845E}" sibTransId="{30F54513-6AD8-46CF-AD08-23CB87ACF85A}"/>
    <dgm:cxn modelId="{56CE39F0-FBC2-4EB7-9029-104B7CFF5EB8}" type="presOf" srcId="{BB7BBC11-C650-4D14-9FC4-AE3F2FBAEADB}" destId="{4E7CE7B4-3670-4B76-A61D-4B1276F9A8CC}" srcOrd="0" destOrd="0" presId="urn:microsoft.com/office/officeart/2005/8/layout/chevron1"/>
    <dgm:cxn modelId="{66D208FA-18E9-4853-9D28-3341BE0B4323}" type="presOf" srcId="{F997D44C-B1EA-4780-A0FC-9A61ACFCD6B5}" destId="{80AA008F-B59D-42CC-A11C-9B0F2CED0730}" srcOrd="0" destOrd="0" presId="urn:microsoft.com/office/officeart/2005/8/layout/chevron1"/>
    <dgm:cxn modelId="{C35179BC-2367-44BD-B535-E553A520DD0F}" type="presParOf" srcId="{4E7CE7B4-3670-4B76-A61D-4B1276F9A8CC}" destId="{12AE3F87-2257-4E61-A362-07CF97DBC315}" srcOrd="0" destOrd="0" presId="urn:microsoft.com/office/officeart/2005/8/layout/chevron1"/>
    <dgm:cxn modelId="{53656AAC-F00B-4305-820B-EB0EFF503DE3}" type="presParOf" srcId="{4E7CE7B4-3670-4B76-A61D-4B1276F9A8CC}" destId="{57C7CE5B-6B1B-49BC-8F9D-F3CC7B8B11A2}" srcOrd="1" destOrd="0" presId="urn:microsoft.com/office/officeart/2005/8/layout/chevron1"/>
    <dgm:cxn modelId="{C2F9F377-1BF6-41A8-90F9-15E28F192959}" type="presParOf" srcId="{4E7CE7B4-3670-4B76-A61D-4B1276F9A8CC}" destId="{94BC28E8-3598-4FE5-B9E1-0894A2C6D1B9}" srcOrd="2" destOrd="0" presId="urn:microsoft.com/office/officeart/2005/8/layout/chevron1"/>
    <dgm:cxn modelId="{8473CA8C-0030-4121-9A1D-5CD2B2158E50}" type="presParOf" srcId="{4E7CE7B4-3670-4B76-A61D-4B1276F9A8CC}" destId="{BD6DE13C-938F-4258-BB27-5F9333370AC3}" srcOrd="3" destOrd="0" presId="urn:microsoft.com/office/officeart/2005/8/layout/chevron1"/>
    <dgm:cxn modelId="{976C5B86-6DB1-430C-83EA-8D89D1DE319F}" type="presParOf" srcId="{4E7CE7B4-3670-4B76-A61D-4B1276F9A8CC}" destId="{80AA008F-B59D-42CC-A11C-9B0F2CED0730}" srcOrd="4" destOrd="0" presId="urn:microsoft.com/office/officeart/2005/8/layout/chevron1"/>
    <dgm:cxn modelId="{00176C6C-6E80-46F4-A032-C98F900E5400}" type="presParOf" srcId="{4E7CE7B4-3670-4B76-A61D-4B1276F9A8CC}" destId="{4381F1FE-BD40-437F-AE05-D230CC32DA55}" srcOrd="5" destOrd="0" presId="urn:microsoft.com/office/officeart/2005/8/layout/chevron1"/>
    <dgm:cxn modelId="{A9BCA9FD-7EDE-4FE3-88F2-81143E36B153}" type="presParOf" srcId="{4E7CE7B4-3670-4B76-A61D-4B1276F9A8CC}" destId="{B207EC07-6390-4973-874D-02DEA2B2B687}" srcOrd="6" destOrd="0" presId="urn:microsoft.com/office/officeart/2005/8/layout/chevron1"/>
    <dgm:cxn modelId="{38C62EF1-3706-4A61-B739-2097F527E3F5}" type="presParOf" srcId="{4E7CE7B4-3670-4B76-A61D-4B1276F9A8CC}" destId="{A0B277F1-75EB-4324-A831-A7CCE28CA9A1}" srcOrd="7" destOrd="0" presId="urn:microsoft.com/office/officeart/2005/8/layout/chevron1"/>
    <dgm:cxn modelId="{98027BD3-55BB-41ED-A9B9-18A5132E0384}" type="presParOf" srcId="{4E7CE7B4-3670-4B76-A61D-4B1276F9A8CC}" destId="{0882332C-F741-44A8-AF6D-CE385B88045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3A9F3-BDC2-4ADC-9DFA-4B61F3D5BCEE}">
      <dsp:nvSpPr>
        <dsp:cNvPr id="0" name=""/>
        <dsp:cNvSpPr/>
      </dsp:nvSpPr>
      <dsp:spPr>
        <a:xfrm>
          <a:off x="-2438976" y="-378840"/>
          <a:ext cx="2928843" cy="2928843"/>
        </a:xfrm>
        <a:prstGeom prst="blockArc">
          <a:avLst>
            <a:gd name="adj1" fmla="val 18900000"/>
            <a:gd name="adj2" fmla="val 2700000"/>
            <a:gd name="adj3" fmla="val 73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7A1E0-101F-44B0-88BD-D3A0EF96D25C}">
      <dsp:nvSpPr>
        <dsp:cNvPr id="0" name=""/>
        <dsp:cNvSpPr/>
      </dsp:nvSpPr>
      <dsp:spPr>
        <a:xfrm>
          <a:off x="399114" y="310172"/>
          <a:ext cx="5294693" cy="620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233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Write text on a plane surface.</a:t>
          </a:r>
        </a:p>
      </dsp:txBody>
      <dsp:txXfrm>
        <a:off x="399114" y="310172"/>
        <a:ext cx="5294693" cy="620257"/>
      </dsp:txXfrm>
    </dsp:sp>
    <dsp:sp modelId="{BE95230B-3689-4DA5-A574-42D84F54C8A4}">
      <dsp:nvSpPr>
        <dsp:cNvPr id="0" name=""/>
        <dsp:cNvSpPr/>
      </dsp:nvSpPr>
      <dsp:spPr>
        <a:xfrm>
          <a:off x="11452" y="232640"/>
          <a:ext cx="775322" cy="7753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FEBD5-451C-4049-805A-6CD69B8FC6AE}">
      <dsp:nvSpPr>
        <dsp:cNvPr id="0" name=""/>
        <dsp:cNvSpPr/>
      </dsp:nvSpPr>
      <dsp:spPr>
        <a:xfrm>
          <a:off x="399114" y="1240732"/>
          <a:ext cx="5294693" cy="620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233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Masjid’s </a:t>
          </a:r>
          <a:r>
            <a:rPr lang="en-US" sz="2800" kern="1200" dirty="0" err="1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Mehraab</a:t>
          </a:r>
          <a:r>
            <a:rPr lang="en-US" sz="2800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 renovation.</a:t>
          </a:r>
        </a:p>
      </dsp:txBody>
      <dsp:txXfrm>
        <a:off x="399114" y="1240732"/>
        <a:ext cx="5294693" cy="620257"/>
      </dsp:txXfrm>
    </dsp:sp>
    <dsp:sp modelId="{ECEAC76F-130E-4C59-BD61-5677B41A22A7}">
      <dsp:nvSpPr>
        <dsp:cNvPr id="0" name=""/>
        <dsp:cNvSpPr/>
      </dsp:nvSpPr>
      <dsp:spPr>
        <a:xfrm>
          <a:off x="11452" y="1163200"/>
          <a:ext cx="775322" cy="7753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30AD7-8095-4169-B0E0-B60C62591215}">
      <dsp:nvSpPr>
        <dsp:cNvPr id="0" name=""/>
        <dsp:cNvSpPr/>
      </dsp:nvSpPr>
      <dsp:spPr>
        <a:xfrm rot="5400000">
          <a:off x="-125654" y="128359"/>
          <a:ext cx="837699" cy="586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</dsp:txBody>
      <dsp:txXfrm rot="-5400000">
        <a:off x="2" y="295899"/>
        <a:ext cx="586389" cy="251310"/>
      </dsp:txXfrm>
    </dsp:sp>
    <dsp:sp modelId="{12809340-19B4-4B61-96A4-62F92CC66791}">
      <dsp:nvSpPr>
        <dsp:cNvPr id="0" name=""/>
        <dsp:cNvSpPr/>
      </dsp:nvSpPr>
      <dsp:spPr>
        <a:xfrm rot="5400000">
          <a:off x="5361496" y="-4772402"/>
          <a:ext cx="544790" cy="10095004"/>
        </a:xfrm>
        <a:prstGeom prst="round2SameRect">
          <a:avLst/>
        </a:prstGeom>
        <a:solidFill>
          <a:schemeClr val="bg1">
            <a:lumMod val="50000"/>
            <a:lumOff val="50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Manipulator Selection		Select configuration</a:t>
          </a:r>
        </a:p>
      </dsp:txBody>
      <dsp:txXfrm rot="-5400000">
        <a:off x="586389" y="29299"/>
        <a:ext cx="10068410" cy="491602"/>
      </dsp:txXfrm>
    </dsp:sp>
    <dsp:sp modelId="{ACBCF775-469A-4E72-894C-B43D5F2153E0}">
      <dsp:nvSpPr>
        <dsp:cNvPr id="0" name=""/>
        <dsp:cNvSpPr/>
      </dsp:nvSpPr>
      <dsp:spPr>
        <a:xfrm rot="5400000">
          <a:off x="-125654" y="867153"/>
          <a:ext cx="837699" cy="586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</dsp:txBody>
      <dsp:txXfrm rot="-5400000">
        <a:off x="2" y="1034693"/>
        <a:ext cx="586389" cy="251310"/>
      </dsp:txXfrm>
    </dsp:sp>
    <dsp:sp modelId="{24FD83F6-D144-4DBC-B78D-9D833DB3EC26}">
      <dsp:nvSpPr>
        <dsp:cNvPr id="0" name=""/>
        <dsp:cNvSpPr/>
      </dsp:nvSpPr>
      <dsp:spPr>
        <a:xfrm rot="5400000">
          <a:off x="5361639" y="-4033751"/>
          <a:ext cx="544504" cy="10095004"/>
        </a:xfrm>
        <a:prstGeom prst="round2SameRect">
          <a:avLst/>
        </a:prstGeom>
        <a:solidFill>
          <a:schemeClr val="bg1">
            <a:lumMod val="50000"/>
            <a:lumOff val="50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Forward Kinematics		Joint space to cartesian space</a:t>
          </a:r>
        </a:p>
      </dsp:txBody>
      <dsp:txXfrm rot="-5400000">
        <a:off x="586389" y="768079"/>
        <a:ext cx="10068424" cy="491344"/>
      </dsp:txXfrm>
    </dsp:sp>
    <dsp:sp modelId="{30716760-CC89-4D7B-8B90-C09368D94044}">
      <dsp:nvSpPr>
        <dsp:cNvPr id="0" name=""/>
        <dsp:cNvSpPr/>
      </dsp:nvSpPr>
      <dsp:spPr>
        <a:xfrm rot="5400000">
          <a:off x="-125654" y="1605948"/>
          <a:ext cx="837699" cy="586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</dsp:txBody>
      <dsp:txXfrm rot="-5400000">
        <a:off x="2" y="1773488"/>
        <a:ext cx="586389" cy="251310"/>
      </dsp:txXfrm>
    </dsp:sp>
    <dsp:sp modelId="{E3C26993-BFD0-400F-83C6-F43544C5117A}">
      <dsp:nvSpPr>
        <dsp:cNvPr id="0" name=""/>
        <dsp:cNvSpPr/>
      </dsp:nvSpPr>
      <dsp:spPr>
        <a:xfrm rot="5400000">
          <a:off x="5361639" y="-3294956"/>
          <a:ext cx="544504" cy="10095004"/>
        </a:xfrm>
        <a:prstGeom prst="round2SameRect">
          <a:avLst/>
        </a:prstGeom>
        <a:solidFill>
          <a:schemeClr val="bg1">
            <a:lumMod val="50000"/>
            <a:lumOff val="50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Redundancy Resolution	Formula to represent redundancy</a:t>
          </a:r>
        </a:p>
      </dsp:txBody>
      <dsp:txXfrm rot="-5400000">
        <a:off x="586389" y="1506874"/>
        <a:ext cx="10068424" cy="491344"/>
      </dsp:txXfrm>
    </dsp:sp>
    <dsp:sp modelId="{14AFB059-62DA-441A-B2F1-5AF8969D49E6}">
      <dsp:nvSpPr>
        <dsp:cNvPr id="0" name=""/>
        <dsp:cNvSpPr/>
      </dsp:nvSpPr>
      <dsp:spPr>
        <a:xfrm rot="5400000">
          <a:off x="-125654" y="2344742"/>
          <a:ext cx="837699" cy="586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</dsp:txBody>
      <dsp:txXfrm rot="-5400000">
        <a:off x="2" y="2512282"/>
        <a:ext cx="586389" cy="251310"/>
      </dsp:txXfrm>
    </dsp:sp>
    <dsp:sp modelId="{517205D1-BCEE-49CE-AE40-F530DDAD0FAB}">
      <dsp:nvSpPr>
        <dsp:cNvPr id="0" name=""/>
        <dsp:cNvSpPr/>
      </dsp:nvSpPr>
      <dsp:spPr>
        <a:xfrm rot="5400000">
          <a:off x="5361639" y="-2556162"/>
          <a:ext cx="544504" cy="10095004"/>
        </a:xfrm>
        <a:prstGeom prst="round2SameRect">
          <a:avLst/>
        </a:prstGeom>
        <a:solidFill>
          <a:schemeClr val="bg1">
            <a:lumMod val="50000"/>
            <a:lumOff val="50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Inverse Kinematics		Cartesian space to joint space</a:t>
          </a:r>
          <a:b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				Singularity avoidance</a:t>
          </a:r>
        </a:p>
      </dsp:txBody>
      <dsp:txXfrm rot="-5400000">
        <a:off x="586389" y="2245668"/>
        <a:ext cx="10068424" cy="491344"/>
      </dsp:txXfrm>
    </dsp:sp>
    <dsp:sp modelId="{A4B07F41-FB23-45E3-945D-F3C9BCBA098E}">
      <dsp:nvSpPr>
        <dsp:cNvPr id="0" name=""/>
        <dsp:cNvSpPr/>
      </dsp:nvSpPr>
      <dsp:spPr>
        <a:xfrm rot="5400000">
          <a:off x="-125654" y="3083536"/>
          <a:ext cx="837699" cy="586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</dsp:txBody>
      <dsp:txXfrm rot="-5400000">
        <a:off x="2" y="3251076"/>
        <a:ext cx="586389" cy="251310"/>
      </dsp:txXfrm>
    </dsp:sp>
    <dsp:sp modelId="{67426572-12D2-45E2-AE5C-E855D245977C}">
      <dsp:nvSpPr>
        <dsp:cNvPr id="0" name=""/>
        <dsp:cNvSpPr/>
      </dsp:nvSpPr>
      <dsp:spPr>
        <a:xfrm rot="5400000">
          <a:off x="5361639" y="-1817368"/>
          <a:ext cx="544504" cy="10095004"/>
        </a:xfrm>
        <a:prstGeom prst="round2SameRect">
          <a:avLst/>
        </a:prstGeom>
        <a:solidFill>
          <a:schemeClr val="bg1">
            <a:lumMod val="50000"/>
            <a:lumOff val="50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Writing				Environment setting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					Image &gt; Image processing &gt; Trajectory planning &gt; Writing</a:t>
          </a:r>
        </a:p>
      </dsp:txBody>
      <dsp:txXfrm rot="-5400000">
        <a:off x="586389" y="2984462"/>
        <a:ext cx="10068424" cy="491344"/>
      </dsp:txXfrm>
    </dsp:sp>
    <dsp:sp modelId="{037C5429-E120-4323-8297-BC75F9BB369F}">
      <dsp:nvSpPr>
        <dsp:cNvPr id="0" name=""/>
        <dsp:cNvSpPr/>
      </dsp:nvSpPr>
      <dsp:spPr>
        <a:xfrm rot="5400000">
          <a:off x="-125654" y="3822331"/>
          <a:ext cx="837699" cy="586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6</a:t>
          </a:r>
        </a:p>
      </dsp:txBody>
      <dsp:txXfrm rot="-5400000">
        <a:off x="2" y="3989871"/>
        <a:ext cx="586389" cy="251310"/>
      </dsp:txXfrm>
    </dsp:sp>
    <dsp:sp modelId="{C7DC490F-0E0A-4B40-8F07-09403AF2E93F}">
      <dsp:nvSpPr>
        <dsp:cNvPr id="0" name=""/>
        <dsp:cNvSpPr/>
      </dsp:nvSpPr>
      <dsp:spPr>
        <a:xfrm rot="5400000">
          <a:off x="5361639" y="-1078573"/>
          <a:ext cx="544504" cy="10095004"/>
        </a:xfrm>
        <a:prstGeom prst="round2SameRect">
          <a:avLst/>
        </a:prstGeom>
        <a:solidFill>
          <a:schemeClr val="bg1">
            <a:lumMod val="50000"/>
            <a:lumOff val="50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1" kern="1200" dirty="0" err="1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Mehraab</a:t>
          </a: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 Renovation		Environment setting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					3D Image &gt; Trajectory planning &gt; Renovation</a:t>
          </a:r>
        </a:p>
      </dsp:txBody>
      <dsp:txXfrm rot="-5400000">
        <a:off x="586389" y="3723257"/>
        <a:ext cx="10068424" cy="491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E3F87-2257-4E61-A362-07CF97DBC315}">
      <dsp:nvSpPr>
        <dsp:cNvPr id="0" name=""/>
        <dsp:cNvSpPr/>
      </dsp:nvSpPr>
      <dsp:spPr>
        <a:xfrm>
          <a:off x="2418" y="30865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Write on PC</a:t>
          </a:r>
        </a:p>
      </dsp:txBody>
      <dsp:txXfrm>
        <a:off x="432903" y="308654"/>
        <a:ext cx="1291456" cy="860970"/>
      </dsp:txXfrm>
    </dsp:sp>
    <dsp:sp modelId="{94BC28E8-3598-4FE5-B9E1-0894A2C6D1B9}">
      <dsp:nvSpPr>
        <dsp:cNvPr id="0" name=""/>
        <dsp:cNvSpPr/>
      </dsp:nvSpPr>
      <dsp:spPr>
        <a:xfrm>
          <a:off x="1939602" y="30865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Image processing</a:t>
          </a:r>
        </a:p>
      </dsp:txBody>
      <dsp:txXfrm>
        <a:off x="2370087" y="308654"/>
        <a:ext cx="1291456" cy="860970"/>
      </dsp:txXfrm>
    </dsp:sp>
    <dsp:sp modelId="{80AA008F-B59D-42CC-A11C-9B0F2CED0730}">
      <dsp:nvSpPr>
        <dsp:cNvPr id="0" name=""/>
        <dsp:cNvSpPr/>
      </dsp:nvSpPr>
      <dsp:spPr>
        <a:xfrm>
          <a:off x="3876786" y="30865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Trajectory planning</a:t>
          </a:r>
        </a:p>
      </dsp:txBody>
      <dsp:txXfrm>
        <a:off x="4307271" y="308654"/>
        <a:ext cx="1291456" cy="860970"/>
      </dsp:txXfrm>
    </dsp:sp>
    <dsp:sp modelId="{B207EC07-6390-4973-874D-02DEA2B2B687}">
      <dsp:nvSpPr>
        <dsp:cNvPr id="0" name=""/>
        <dsp:cNvSpPr/>
      </dsp:nvSpPr>
      <dsp:spPr>
        <a:xfrm>
          <a:off x="5813970" y="30865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Environm-ent setting</a:t>
          </a:r>
        </a:p>
      </dsp:txBody>
      <dsp:txXfrm>
        <a:off x="6244455" y="308654"/>
        <a:ext cx="1291456" cy="860970"/>
      </dsp:txXfrm>
    </dsp:sp>
    <dsp:sp modelId="{0882332C-F741-44A8-AF6D-CE385B880458}">
      <dsp:nvSpPr>
        <dsp:cNvPr id="0" name=""/>
        <dsp:cNvSpPr/>
      </dsp:nvSpPr>
      <dsp:spPr>
        <a:xfrm>
          <a:off x="7751154" y="30865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Writing</a:t>
          </a:r>
        </a:p>
      </dsp:txBody>
      <dsp:txXfrm>
        <a:off x="8181639" y="308654"/>
        <a:ext cx="1291456" cy="860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E3F87-2257-4E61-A362-07CF97DBC315}">
      <dsp:nvSpPr>
        <dsp:cNvPr id="0" name=""/>
        <dsp:cNvSpPr/>
      </dsp:nvSpPr>
      <dsp:spPr>
        <a:xfrm>
          <a:off x="2418" y="30865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3D Picture</a:t>
          </a:r>
        </a:p>
      </dsp:txBody>
      <dsp:txXfrm>
        <a:off x="432903" y="308654"/>
        <a:ext cx="1291456" cy="860970"/>
      </dsp:txXfrm>
    </dsp:sp>
    <dsp:sp modelId="{94BC28E8-3598-4FE5-B9E1-0894A2C6D1B9}">
      <dsp:nvSpPr>
        <dsp:cNvPr id="0" name=""/>
        <dsp:cNvSpPr/>
      </dsp:nvSpPr>
      <dsp:spPr>
        <a:xfrm>
          <a:off x="1939602" y="30865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Points selection</a:t>
          </a:r>
        </a:p>
      </dsp:txBody>
      <dsp:txXfrm>
        <a:off x="2370087" y="308654"/>
        <a:ext cx="1291456" cy="860970"/>
      </dsp:txXfrm>
    </dsp:sp>
    <dsp:sp modelId="{80AA008F-B59D-42CC-A11C-9B0F2CED0730}">
      <dsp:nvSpPr>
        <dsp:cNvPr id="0" name=""/>
        <dsp:cNvSpPr/>
      </dsp:nvSpPr>
      <dsp:spPr>
        <a:xfrm>
          <a:off x="3876786" y="30865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Trajectory planning</a:t>
          </a:r>
        </a:p>
      </dsp:txBody>
      <dsp:txXfrm>
        <a:off x="4307271" y="308654"/>
        <a:ext cx="1291456" cy="860970"/>
      </dsp:txXfrm>
    </dsp:sp>
    <dsp:sp modelId="{B207EC07-6390-4973-874D-02DEA2B2B687}">
      <dsp:nvSpPr>
        <dsp:cNvPr id="0" name=""/>
        <dsp:cNvSpPr/>
      </dsp:nvSpPr>
      <dsp:spPr>
        <a:xfrm>
          <a:off x="5813970" y="30865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Environm-ent setting</a:t>
          </a:r>
        </a:p>
      </dsp:txBody>
      <dsp:txXfrm>
        <a:off x="6244455" y="308654"/>
        <a:ext cx="1291456" cy="860970"/>
      </dsp:txXfrm>
    </dsp:sp>
    <dsp:sp modelId="{0882332C-F741-44A8-AF6D-CE385B880458}">
      <dsp:nvSpPr>
        <dsp:cNvPr id="0" name=""/>
        <dsp:cNvSpPr/>
      </dsp:nvSpPr>
      <dsp:spPr>
        <a:xfrm>
          <a:off x="7751154" y="30865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Renovation</a:t>
          </a:r>
        </a:p>
      </dsp:txBody>
      <dsp:txXfrm>
        <a:off x="8181639" y="308654"/>
        <a:ext cx="1291456" cy="860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274FC-D812-440C-AFCA-8DBC16CC4254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922A5-C428-4C29-B81B-2F4A7E568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0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725F-917B-48B2-94D7-4D3C8E40FA2A}" type="datetime1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2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1DE-7D6E-41F7-998B-02591D041F3A}" type="datetime1">
              <a:rPr lang="en-US" smtClean="0"/>
              <a:t>08-Feb-19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6171-591D-47E1-9E06-C50BEE681BB6}" type="datetime1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3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511A-0C3E-47EC-9863-6544685C120C}" type="datetime1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4F8A-CCD4-49C7-95A8-58B1FF3707D8}" type="datetime1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B24F-B014-4B80-843B-D694BB553CB2}" type="datetime1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7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013A-860C-4320-B5A0-B2B4C331DC3F}" type="datetime1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0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3360-D3C1-48E4-B2FB-0C0F2584EA54}" type="datetime1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60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38C4-EE98-4A54-B538-023BA7EE28A9}" type="datetime1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736595"/>
          </a:xfrm>
        </p:spPr>
        <p:txBody>
          <a:bodyPr/>
          <a:lstStyle>
            <a:lvl1pPr>
              <a:defRPr b="1" cap="none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47801"/>
            <a:ext cx="9905998" cy="4343400"/>
          </a:xfrm>
        </p:spPr>
        <p:txBody>
          <a:bodyPr anchor="t">
            <a:normAutofit/>
          </a:bodyPr>
          <a:lstStyle>
            <a:lvl1pPr>
              <a:defRPr sz="2800" cap="none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 cap="none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cap="none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cap="none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cap="none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4FB23B-A1D4-4C8F-90B7-4D525977DB81}" type="datetime1">
              <a:rPr lang="en-US" smtClean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HCR Lab - University of Engineering &amp; Technology,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E53A0168-2CF0-4D62-87C0-14D8C8AD4D0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E0FDB3-A8A7-4461-8868-848FBA5966DA}"/>
              </a:ext>
            </a:extLst>
          </p:cNvPr>
          <p:cNvCxnSpPr>
            <a:cxnSpLocks/>
          </p:cNvCxnSpPr>
          <p:nvPr userDrawn="1"/>
        </p:nvCxnSpPr>
        <p:spPr>
          <a:xfrm>
            <a:off x="1219200" y="1244600"/>
            <a:ext cx="105861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3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81BE-B9CA-42E7-911E-AE4E4FBF299B}" type="datetime1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1864-0394-436B-9EBD-B3DA8FBAD25C}" type="datetime1">
              <a:rPr lang="en-US" smtClean="0"/>
              <a:t>08-Feb-19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779-9A5E-46CF-A4FF-F48EC29C59AA}" type="datetime1">
              <a:rPr lang="en-US" smtClean="0"/>
              <a:t>08-Feb-19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529-A2BD-41B1-885E-06431E6C2DDB}" type="datetime1">
              <a:rPr lang="en-US" smtClean="0"/>
              <a:t>08-Feb-19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5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19C4-6B16-49AF-B267-F788293EBED9}" type="datetime1">
              <a:rPr lang="en-US" smtClean="0"/>
              <a:t>08-Feb-19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9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A55E-35C2-4FEB-8B24-A25A1286E92A}" type="datetime1">
              <a:rPr lang="en-US" smtClean="0"/>
              <a:t>08-Feb-19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3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5EC2C2D-DA06-44A5-A1EF-CB60565C64FC}" type="datetime1">
              <a:rPr lang="en-US" smtClean="0"/>
              <a:t>08-Feb-19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C002AE3-50D8-4F67-8C36-33D909460DB1}" type="datetime1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53A0168-2CF0-4D62-87C0-14D8C8AD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9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0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76FD-CE83-437D-A745-E98638BEB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004810"/>
          </a:xfrm>
        </p:spPr>
        <p:txBody>
          <a:bodyPr>
            <a:normAutofit fontScale="90000"/>
          </a:bodyPr>
          <a:lstStyle/>
          <a:p>
            <a:r>
              <a:rPr lang="en-US" b="1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Redundant 7 DOF Anthropomorphic Robotic Manipulator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7A08D-85D7-4F56-BAD9-697B6EF87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859110"/>
            <a:ext cx="8676222" cy="2932090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r>
              <a:rPr lang="en-US" cap="none" dirty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Abdullah Tahir</a:t>
            </a:r>
          </a:p>
          <a:p>
            <a:endParaRPr lang="en-US" cap="none" dirty="0">
              <a:solidFill>
                <a:srgbClr val="FFC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cap="none" dirty="0">
              <a:solidFill>
                <a:srgbClr val="FFC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600" dirty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designed and simulated in </a:t>
            </a:r>
            <a:r>
              <a:rPr lang="en-US" spc="600" dirty="0" err="1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pc="600" dirty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as term project of robotics and automation course, project supervised by: dr. </a:t>
            </a:r>
            <a:r>
              <a:rPr lang="en-US" spc="600" dirty="0" err="1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ali</a:t>
            </a:r>
            <a:r>
              <a:rPr lang="en-US" spc="600" dirty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600" dirty="0" err="1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raza</a:t>
            </a:r>
            <a:endParaRPr lang="en-US" spc="600" dirty="0">
              <a:solidFill>
                <a:srgbClr val="FFC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B698-6D44-4568-A8E7-44E2F540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C334-E644-476C-9B60-A61078709788}" type="datetime1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89D6-32E8-4838-AEF7-DC5E8EF9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2E357-F57C-4F68-BA58-93440E92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270E-2B47-4DB1-AB7E-2CD0F2BC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	 [5/5]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BEC7-30D8-4A1D-A8CA-14ECE4BE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7801"/>
            <a:ext cx="5310008" cy="4343400"/>
          </a:xfrm>
        </p:spPr>
        <p:txBody>
          <a:bodyPr/>
          <a:lstStyle/>
          <a:p>
            <a:r>
              <a:rPr lang="en-US" dirty="0"/>
              <a:t>theta 5,6,7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4773E-C5A2-41E9-BE1D-DE6A916B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B23B-A1D4-4C8F-90B7-4D525977DB81}" type="datetime1">
              <a:rPr lang="en-US" smtClean="0"/>
              <a:t>08-Feb-19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A3A8-1BED-453A-B897-CC6267A3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143F-7450-41A7-9B76-5ABAAE8F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F01FBD-98B5-452C-B90C-2240BDE4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468" y="1447801"/>
            <a:ext cx="5310008" cy="3047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3806E-6351-43CE-96BD-6C9AB138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52" y="2019815"/>
            <a:ext cx="2364355" cy="418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254A1A-E6DF-4AD1-B766-30CFCF127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252" y="2565533"/>
            <a:ext cx="2590478" cy="50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7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AB50-877B-46C5-837E-DF940609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36595"/>
          </a:xfrm>
        </p:spPr>
        <p:txBody>
          <a:bodyPr/>
          <a:lstStyle/>
          <a:p>
            <a:r>
              <a:rPr lang="en-US" dirty="0"/>
              <a:t>Singularity	[1/2]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46EE-B28F-4EAD-BD80-847B7547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7801"/>
            <a:ext cx="9905998" cy="4343400"/>
          </a:xfrm>
        </p:spPr>
        <p:txBody>
          <a:bodyPr/>
          <a:lstStyle/>
          <a:p>
            <a:r>
              <a:rPr lang="en-US" dirty="0"/>
              <a:t>Infinite joint torques, Infinite velocities</a:t>
            </a:r>
          </a:p>
          <a:p>
            <a:r>
              <a:rPr lang="en-US" dirty="0"/>
              <a:t>Kinematic singularities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107E7-B506-4FD8-92B5-DF108089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</p:spPr>
        <p:txBody>
          <a:bodyPr/>
          <a:lstStyle/>
          <a:p>
            <a:fld id="{214FB23B-A1D4-4C8F-90B7-4D525977DB81}" type="datetime1">
              <a:rPr lang="en-US" smtClean="0"/>
              <a:t>08-Feb-19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5C15-E336-462E-9F02-DBC4F2EB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/>
          <a:lstStyle/>
          <a:p>
            <a:r>
              <a:rPr lang="en-US" dirty="0"/>
              <a:t>HCR Lab - University of Engineering &amp; Technology, Lahore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ADB3-DFB2-4176-ABEB-2862E174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/>
          <a:lstStyle/>
          <a:p>
            <a:fld id="{E53A0168-2CF0-4D62-87C0-14D8C8AD4D0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64A74-45A9-4AFD-8B26-7A0560B9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73" y="2661291"/>
            <a:ext cx="2913061" cy="2490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6DB18A-7000-4F5F-B0F1-76EA17C50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93" y="2700286"/>
            <a:ext cx="1854237" cy="245188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9FB256-84A4-4EC6-838D-3799F84885BF}"/>
              </a:ext>
            </a:extLst>
          </p:cNvPr>
          <p:cNvSpPr/>
          <p:nvPr/>
        </p:nvSpPr>
        <p:spPr>
          <a:xfrm>
            <a:off x="2001933" y="5054606"/>
            <a:ext cx="3013633" cy="7365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Elbow singularity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E15240-9584-48BC-B281-FFA21BA8C817}"/>
              </a:ext>
            </a:extLst>
          </p:cNvPr>
          <p:cNvSpPr/>
          <p:nvPr/>
        </p:nvSpPr>
        <p:spPr>
          <a:xfrm>
            <a:off x="4913312" y="5054606"/>
            <a:ext cx="3013633" cy="7365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Shoulder singularity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430810-C04C-43EF-8E7D-742201C0BE40}"/>
              </a:ext>
            </a:extLst>
          </p:cNvPr>
          <p:cNvSpPr/>
          <p:nvPr/>
        </p:nvSpPr>
        <p:spPr>
          <a:xfrm>
            <a:off x="7469636" y="3448247"/>
            <a:ext cx="3831755" cy="7365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singularities: inside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different arm angle.</a:t>
            </a:r>
          </a:p>
        </p:txBody>
      </p:sp>
    </p:spTree>
    <p:extLst>
      <p:ext uri="{BB962C8B-B14F-4D97-AF65-F5344CB8AC3E}">
        <p14:creationId xmlns:p14="http://schemas.microsoft.com/office/powerpoint/2010/main" val="38892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15E8-1650-4713-8139-16524FD3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	[2/2]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959F-CF54-485A-AA84-B87D70F0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Algorithmic singularities</a:t>
            </a:r>
          </a:p>
          <a:p>
            <a:pPr lvl="1"/>
            <a:r>
              <a:rPr lang="en-US" dirty="0"/>
              <a:t>I have some conditions, one condition for each joint angle, after long derivations, when become zero upon singularity.</a:t>
            </a:r>
          </a:p>
          <a:p>
            <a:pPr lvl="1"/>
            <a:r>
              <a:rPr lang="en-US" dirty="0"/>
              <a:t>Further, that joint angle is avoided to avoid singularity.</a:t>
            </a:r>
          </a:p>
          <a:p>
            <a:pPr lvl="1"/>
            <a:r>
              <a:rPr lang="en-US" dirty="0"/>
              <a:t>Redundancy helps!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FED2-9341-4C15-89D5-13A3ACB7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B23B-A1D4-4C8F-90B7-4D525977DB81}" type="datetime1">
              <a:rPr lang="en-US" smtClean="0"/>
              <a:t>08-Feb-19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C0BC0-E389-476B-BEBE-8EDCF2C2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F3775-440C-4C72-8F92-040BF613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51FB-45AB-4248-92EB-D4ED4A7C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3EAFCD0-1239-45A9-A456-6D8835DCB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67306"/>
              </p:ext>
            </p:extLst>
          </p:nvPr>
        </p:nvGraphicFramePr>
        <p:xfrm>
          <a:off x="1141413" y="1278239"/>
          <a:ext cx="9906000" cy="1478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D9DF-BBD9-4E95-82CA-8866BB91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B23B-A1D4-4C8F-90B7-4D525977DB81}" type="datetime1">
              <a:rPr lang="en-US" smtClean="0"/>
              <a:t>08-Feb-19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0241C-4B86-4433-83C3-AE1784F7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9CE0E-782A-4247-B548-8A0DF838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38C90B-3E11-4DFB-9CB9-58990D586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843" y="2469400"/>
            <a:ext cx="10721135" cy="3997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6F918E-33D3-44D3-8FAD-FCB3CEB7C3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5624" y="3429000"/>
            <a:ext cx="3457575" cy="1438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6E1C01-2E27-4BF1-B8EA-0C370DB140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89" y="2469400"/>
            <a:ext cx="4883026" cy="39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D686-8CF1-4AB4-BF7B-544DA9E7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Mehraab</a:t>
            </a:r>
            <a:r>
              <a:rPr lang="en-US" dirty="0"/>
              <a:t> Renovation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BA003-D4FE-4ED4-9E26-0F1868C6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B23B-A1D4-4C8F-90B7-4D525977DB81}" type="datetime1">
              <a:rPr lang="en-US" smtClean="0"/>
              <a:t>08-Feb-19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C2B5A-86EF-4F7B-A713-03BACF1C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D77DB-ADC7-4A7E-95E7-C37ACE2A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3026BAA-5BD0-4ACD-9AD9-A178CA364A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727963"/>
              </p:ext>
            </p:extLst>
          </p:nvPr>
        </p:nvGraphicFramePr>
        <p:xfrm>
          <a:off x="1141413" y="1278239"/>
          <a:ext cx="9906000" cy="1478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6E70726-453C-4D86-A334-5F644DE97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63" y="2571125"/>
            <a:ext cx="3944453" cy="4000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9C22A-A646-4930-ABA0-740DCEFD52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2685" y="2571125"/>
            <a:ext cx="45720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34D8-C3E8-411D-B34B-95A1686B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64377"/>
            <a:ext cx="9905998" cy="3426824"/>
          </a:xfrm>
        </p:spPr>
        <p:txBody>
          <a:bodyPr/>
          <a:lstStyle/>
          <a:p>
            <a:r>
              <a:rPr lang="en-US" dirty="0"/>
              <a:t>Thank you!</a:t>
            </a:r>
          </a:p>
          <a:p>
            <a:r>
              <a:rPr lang="en-US" dirty="0"/>
              <a:t>Questions will be answered after the demonstration.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742A-96A2-4CD4-8117-55EDD5DA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B23B-A1D4-4C8F-90B7-4D525977DB81}" type="datetime1">
              <a:rPr lang="en-US" smtClean="0"/>
              <a:t>08-Feb-19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3274E-4D69-44C8-B1B6-F4F410D5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07C0-BB1D-40E0-887B-31844C38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DCC9-F44A-4D14-B02A-925DEEE4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1453500-C05E-4B67-B056-6DA7223D0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694392"/>
              </p:ext>
            </p:extLst>
          </p:nvPr>
        </p:nvGraphicFramePr>
        <p:xfrm>
          <a:off x="1141412" y="1599280"/>
          <a:ext cx="5705260" cy="217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C9A2-1219-417B-9860-63EC67F6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B23B-A1D4-4C8F-90B7-4D525977DB81}" type="datetime1">
              <a:rPr lang="en-US" smtClean="0"/>
              <a:t>08-Feb-19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5BC18-20B8-4A27-ABBB-D20A1627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4634-D45B-4B86-8A60-4D600107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DFDF0B-98FC-4ED2-9039-6B28432E4294}"/>
              </a:ext>
            </a:extLst>
          </p:cNvPr>
          <p:cNvSpPr/>
          <p:nvPr/>
        </p:nvSpPr>
        <p:spPr>
          <a:xfrm>
            <a:off x="914423" y="5055942"/>
            <a:ext cx="7543800" cy="7365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Constraint: Manipulator should be redundant!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6830C1-B900-491C-A39F-E3F35B4BED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528" y="1484067"/>
            <a:ext cx="4429125" cy="357187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D81D02-562A-4A01-AD93-134D220CE8B3}"/>
              </a:ext>
            </a:extLst>
          </p:cNvPr>
          <p:cNvSpPr/>
          <p:nvPr/>
        </p:nvSpPr>
        <p:spPr>
          <a:xfrm>
            <a:off x="1326839" y="1838336"/>
            <a:ext cx="435421" cy="7365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A02E9A-42D6-4937-BF63-AB8DDBEB3FB5}"/>
              </a:ext>
            </a:extLst>
          </p:cNvPr>
          <p:cNvSpPr/>
          <p:nvPr/>
        </p:nvSpPr>
        <p:spPr>
          <a:xfrm>
            <a:off x="1326839" y="2785786"/>
            <a:ext cx="435421" cy="7365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527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29701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479F-F4FF-4928-847D-5904BCBB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68FFA-1EB0-4A3A-AA5C-8F05A7C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B23B-A1D4-4C8F-90B7-4D525977DB81}" type="datetime1">
              <a:rPr lang="en-US" smtClean="0"/>
              <a:t>08-Feb-19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E3E8-1272-4D27-8105-612F713A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HCR Lab - University of Engineering &amp; Technology, Lahore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6B51E-94BE-4D84-8BAE-2B58F2F0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1136E45-4FF8-4084-A42F-C9052C9C4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160785"/>
              </p:ext>
            </p:extLst>
          </p:nvPr>
        </p:nvGraphicFramePr>
        <p:xfrm>
          <a:off x="1141412" y="1346196"/>
          <a:ext cx="10681394" cy="4537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68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3624-D10B-46B0-91B8-DA6D6921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Manipulator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C429-26D7-4B4F-AE26-3D14F168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7 DOF</a:t>
            </a:r>
          </a:p>
          <a:p>
            <a:r>
              <a:rPr lang="en-US" dirty="0"/>
              <a:t>Redundant</a:t>
            </a:r>
          </a:p>
          <a:p>
            <a:r>
              <a:rPr lang="en-US" dirty="0"/>
              <a:t>Anthropomorphic</a:t>
            </a:r>
          </a:p>
          <a:p>
            <a:pPr lvl="1"/>
            <a:r>
              <a:rPr lang="en-US" dirty="0"/>
              <a:t>S-R-S Configuration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DBD8-27C0-42B1-93D3-9DA168DD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7B3D-5259-4690-AE37-7D96203D99B4}" type="datetime1">
              <a:rPr lang="en-US" smtClean="0"/>
              <a:t>08-Feb-19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E45EC-E649-4C2D-A429-6514F186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HCR Lab - University of Engineering &amp; Technology, Lahore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29870-C004-4AD1-9C0C-2EC9E9AB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A81C1-9087-4773-936F-05530B311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44614"/>
            <a:ext cx="5708238" cy="452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123E0B-DF43-455F-9A68-8ADA88F7A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50" y="1346195"/>
            <a:ext cx="49530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2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42 -0.0007 L -0.40377 -0.00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68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5969-9ABF-47D3-BA71-04C74565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Kinematics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7778-95B1-4DDD-A1FC-5E46F452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B23B-A1D4-4C8F-90B7-4D525977DB81}" type="datetime1">
              <a:rPr lang="en-US" smtClean="0"/>
              <a:t>08-Feb-19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F44E-177F-4E7D-BF8E-46AF1E81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F93C2-224A-4F96-86D1-988D4707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51CB5C-8BC3-4509-B8E3-64DBA947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Joint space to cartesian space</a:t>
            </a:r>
          </a:p>
          <a:p>
            <a:r>
              <a:rPr lang="en-US" dirty="0"/>
              <a:t>General transformation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D-H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854306-90FF-47C7-B67D-AF893F69F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33" y="2616640"/>
            <a:ext cx="4381500" cy="714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19B66D-DD8E-4EE7-89E2-4652C105E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33" y="4385539"/>
            <a:ext cx="3419475" cy="121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978B36-2DED-4165-A092-937E4B016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9" y="1358900"/>
            <a:ext cx="49530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1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7D1E-4086-4CAF-B8E0-492B1796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	[1/5]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71B9-82DD-4E81-985A-9CE4B06C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7801"/>
            <a:ext cx="5401055" cy="4343400"/>
          </a:xfrm>
        </p:spPr>
        <p:txBody>
          <a:bodyPr/>
          <a:lstStyle/>
          <a:p>
            <a:r>
              <a:rPr lang="en-US" dirty="0"/>
              <a:t>Cartesian space to joint space.</a:t>
            </a:r>
          </a:p>
          <a:p>
            <a:r>
              <a:rPr lang="en-US" dirty="0"/>
              <a:t>First requirement: Redundancy resolution!</a:t>
            </a:r>
          </a:p>
          <a:p>
            <a:r>
              <a:rPr lang="en-US" dirty="0"/>
              <a:t>Defining redundancy as arm angle. Finding arm angle using Rodrigues formula.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2F4A0-A4FA-46D9-A20D-DC3F5DD9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B23B-A1D4-4C8F-90B7-4D525977DB81}" type="datetime1">
              <a:rPr lang="en-US" smtClean="0"/>
              <a:t>08-Feb-19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9069-2314-41DC-8B5E-FF7689E9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CF3B-A9B9-4F44-AEE5-E23356FC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A4B866-D451-433B-9B95-201AE6BE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319" y="1346195"/>
            <a:ext cx="3507377" cy="44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2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7D1E-4086-4CAF-B8E0-492B1796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	 [2/5]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71B9-82DD-4E81-985A-9CE4B06C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Rodrigues formula</a:t>
            </a:r>
          </a:p>
          <a:p>
            <a:pPr lvl="1"/>
            <a:r>
              <a:rPr lang="en-US" dirty="0">
                <a:effectLst/>
              </a:rPr>
              <a:t>If </a:t>
            </a:r>
            <a:r>
              <a:rPr lang="en-US" b="1" dirty="0">
                <a:effectLst/>
              </a:rPr>
              <a:t>v</a:t>
            </a:r>
            <a:r>
              <a:rPr lang="en-US" dirty="0">
                <a:effectLst/>
              </a:rPr>
              <a:t> is a vector in ℝ</a:t>
            </a:r>
            <a:r>
              <a:rPr lang="en-US" baseline="30000" dirty="0">
                <a:effectLst/>
              </a:rPr>
              <a:t>3</a:t>
            </a:r>
            <a:r>
              <a:rPr lang="en-US" dirty="0">
                <a:effectLst/>
              </a:rPr>
              <a:t> and </a:t>
            </a:r>
            <a:r>
              <a:rPr lang="en-US" b="1" dirty="0">
                <a:effectLst/>
              </a:rPr>
              <a:t>k</a:t>
            </a:r>
            <a:r>
              <a:rPr lang="en-US" dirty="0">
                <a:effectLst/>
              </a:rPr>
              <a:t> is a unit vector describing an axis of rotation about which </a:t>
            </a:r>
            <a:r>
              <a:rPr lang="en-US" b="1" dirty="0">
                <a:effectLst/>
              </a:rPr>
              <a:t>v</a:t>
            </a:r>
            <a:r>
              <a:rPr lang="en-US" dirty="0">
                <a:effectLst/>
              </a:rPr>
              <a:t> rotates by an angle </a:t>
            </a:r>
            <a:r>
              <a:rPr lang="en-US" i="1" dirty="0">
                <a:effectLst/>
              </a:rPr>
              <a:t>θ</a:t>
            </a:r>
            <a:r>
              <a:rPr lang="en-US" dirty="0">
                <a:effectLst/>
              </a:rPr>
              <a:t> according to the right hand rule, the Rodrigues formula for the rotated vector </a:t>
            </a:r>
            <a:r>
              <a:rPr lang="en-US" b="1" dirty="0" err="1">
                <a:effectLst/>
              </a:rPr>
              <a:t>v</a:t>
            </a:r>
            <a:r>
              <a:rPr lang="en-US" baseline="-25000" dirty="0" err="1">
                <a:effectLst/>
              </a:rPr>
              <a:t>rot</a:t>
            </a:r>
            <a:r>
              <a:rPr lang="en-US" dirty="0">
                <a:effectLst/>
              </a:rPr>
              <a:t> is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2F4A0-A4FA-46D9-A20D-DC3F5DD9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B23B-A1D4-4C8F-90B7-4D525977DB81}" type="datetime1">
              <a:rPr lang="en-US" smtClean="0"/>
              <a:t>08-Feb-19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9069-2314-41DC-8B5E-FF7689E9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CF3B-A9B9-4F44-AEE5-E23356FC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E9047-3387-4404-8B9B-5E0C9032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86" y="3296550"/>
            <a:ext cx="5905451" cy="43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4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270E-2B47-4DB1-AB7E-2CD0F2BC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	 [3/5]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BEC7-30D8-4A1D-A8CA-14ECE4BE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7801"/>
            <a:ext cx="5310008" cy="4343400"/>
          </a:xfrm>
        </p:spPr>
        <p:txBody>
          <a:bodyPr/>
          <a:lstStyle/>
          <a:p>
            <a:r>
              <a:rPr lang="en-US" dirty="0"/>
              <a:t>theta4</a:t>
            </a:r>
          </a:p>
          <a:p>
            <a:pPr lvl="1"/>
            <a:r>
              <a:rPr lang="en-US" dirty="0"/>
              <a:t>Straight forward to calculate.</a:t>
            </a:r>
          </a:p>
          <a:p>
            <a:pPr lvl="1"/>
            <a:r>
              <a:rPr lang="en-US" dirty="0"/>
              <a:t>Shoulder location: Known</a:t>
            </a:r>
          </a:p>
          <a:p>
            <a:pPr lvl="1"/>
            <a:r>
              <a:rPr lang="en-US" dirty="0"/>
              <a:t>Wrist location: Known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4773E-C5A2-41E9-BE1D-DE6A916B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B23B-A1D4-4C8F-90B7-4D525977DB81}" type="datetime1">
              <a:rPr lang="en-US" smtClean="0"/>
              <a:t>08-Feb-19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A3A8-1BED-453A-B897-CC6267A3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143F-7450-41A7-9B76-5ABAAE8F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E8351-82F5-4723-9E9D-783C5AA7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319" y="1346195"/>
            <a:ext cx="3507377" cy="44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270E-2B47-4DB1-AB7E-2CD0F2BC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	 [4/5]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BEC7-30D8-4A1D-A8CA-14ECE4BE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7801"/>
            <a:ext cx="5310008" cy="4343400"/>
          </a:xfrm>
        </p:spPr>
        <p:txBody>
          <a:bodyPr/>
          <a:lstStyle/>
          <a:p>
            <a:r>
              <a:rPr lang="en-US" dirty="0"/>
              <a:t>theta 1,2,3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4773E-C5A2-41E9-BE1D-DE6A916B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B23B-A1D4-4C8F-90B7-4D525977DB81}" type="datetime1">
              <a:rPr lang="en-US" smtClean="0"/>
              <a:t>08-Feb-19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A3A8-1BED-453A-B897-CC6267A3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HCR Lab - University of Engineering &amp; Technology, Lahore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143F-7450-41A7-9B76-5ABAAE8F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0168-2CF0-4D62-87C0-14D8C8AD4D0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B73D4-F7C3-40B5-A00D-D70433E7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53" y="2125080"/>
            <a:ext cx="1722617" cy="418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F25922-CF8A-4138-BA2B-27A786B2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54" y="2635265"/>
            <a:ext cx="2237772" cy="46353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44002-0341-44FB-9335-776EBADB20B1}"/>
              </a:ext>
            </a:extLst>
          </p:cNvPr>
          <p:cNvCxnSpPr/>
          <p:nvPr/>
        </p:nvCxnSpPr>
        <p:spPr>
          <a:xfrm>
            <a:off x="2678806" y="3271234"/>
            <a:ext cx="0" cy="10174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5C7C252-6B94-44CE-BA65-41F063E98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253" y="4485806"/>
            <a:ext cx="5011026" cy="365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F01FBD-98B5-452C-B90C-2240BDE47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468" y="1447801"/>
            <a:ext cx="5310008" cy="30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263</TotalTime>
  <Words>423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Mesh</vt:lpstr>
      <vt:lpstr>Redundant 7 DOF Anthropomorphic Robotic Manipulator</vt:lpstr>
      <vt:lpstr>Tasks</vt:lpstr>
      <vt:lpstr>Strategy</vt:lpstr>
      <vt:lpstr>Manipulator Selection</vt:lpstr>
      <vt:lpstr>Forward Kinematics</vt:lpstr>
      <vt:lpstr>Inverse Kinematics [1/5]</vt:lpstr>
      <vt:lpstr>Inverse Kinematics  [2/5]</vt:lpstr>
      <vt:lpstr>Inverse Kinematics  [3/5]</vt:lpstr>
      <vt:lpstr>Inverse Kinematics  [4/5]</vt:lpstr>
      <vt:lpstr>Inverse Kinematics  [5/5]</vt:lpstr>
      <vt:lpstr>Singularity [1/2]</vt:lpstr>
      <vt:lpstr>Singularity [2/2]</vt:lpstr>
      <vt:lpstr>Writing</vt:lpstr>
      <vt:lpstr>Mehraab Renovation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Tahir</dc:creator>
  <cp:lastModifiedBy>Abdullah Tahir</cp:lastModifiedBy>
  <cp:revision>91</cp:revision>
  <dcterms:created xsi:type="dcterms:W3CDTF">2019-02-07T15:17:00Z</dcterms:created>
  <dcterms:modified xsi:type="dcterms:W3CDTF">2019-02-08T06:10:00Z</dcterms:modified>
</cp:coreProperties>
</file>