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828925"/>
            <a:ext cx="9144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55555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Presentation: A Day In The Life Of A Software Engineer | My startup failed...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Embrace failures, prioritize purpose over profit, and build strong business foundations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Mental health is crucial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Find what works for you!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 for watching!  Subscribe for more content and updates.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Failure as Fuel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Success isn't about perfection; it's about persistent effort despite setbacks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My $2 million startup failed, but this fueled my drive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learned valuable lessons about scope creep and the dangers of uncontrolled growth in projects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experience taught me the importance of clear boundaries, realistic timelines, and prioritizing purpose over profit.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Startup's Demise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Investor involvement ultimately led to the startup's downfall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Unrealistic expectations, lack of upfront agreement on compensation (equity), and an impossible deadline (building a full product by October, starting in August) forced my hand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focus shifted from creating a useful product to a quick money-making venture, violating my core business principles.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Business Venture: A Web Dev Agency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I'm launching a web development agency, leveraging my YouTube audience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plan to hire others to assist on contracts, providing them with valuable experience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My first client is AF Castings, a New York modeling agency needing a modern website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approach addresses the "experience vs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914400" y="34747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job" paradox, creating a win-win.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Lessons Learned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journey highlighted three crucial business principles: growth with purpose, avoiding investor soul-selling, and only making achievable promises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Ignoring these led to the startup's failure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My new venture prioritizes these values while building a sustainable business.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Sponsor Message: BetterHelp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Life's overwhelming? BetterHelp offers accessible and affordable online therapy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 with a therapist through text, call, or video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Switch therapists if needed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 in your mental well-being!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Q&amp;A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your thoughts on my new venture? What suggestions do you have? Let me know in the comments!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Upcoming Projects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I'll be creating more consistent YouTube content and focusing on building my client base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dedicated video on the AF Castings website project is coming soon!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 Life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Beyond work, I'm boxing and speaking at events for the Marcy Lab School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Stay tuned for updates!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2024-11-30T15:23:49Z</dcterms:created>
  <dcterms:modified xsi:type="dcterms:W3CDTF">2024-11-30T15:23:49Z</dcterms:modified>
</cp:coreProperties>
</file>