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79E55-C7C5-4B6E-916A-F51C9C965E6A}" v="3" dt="2021-02-10T01:03:13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Fell" userId="651134bc67186bae" providerId="LiveId" clId="{B1E79E55-C7C5-4B6E-916A-F51C9C965E6A}"/>
    <pc:docChg chg="delSld modSld">
      <pc:chgData name="Stephen Fell" userId="651134bc67186bae" providerId="LiveId" clId="{B1E79E55-C7C5-4B6E-916A-F51C9C965E6A}" dt="2021-02-10T18:47:16.662" v="67" actId="1076"/>
      <pc:docMkLst>
        <pc:docMk/>
      </pc:docMkLst>
      <pc:sldChg chg="del">
        <pc:chgData name="Stephen Fell" userId="651134bc67186bae" providerId="LiveId" clId="{B1E79E55-C7C5-4B6E-916A-F51C9C965E6A}" dt="2021-02-09T22:04:06.687" v="0" actId="47"/>
        <pc:sldMkLst>
          <pc:docMk/>
          <pc:sldMk cId="1553008730" sldId="256"/>
        </pc:sldMkLst>
      </pc:sldChg>
      <pc:sldChg chg="addSp modSp mod">
        <pc:chgData name="Stephen Fell" userId="651134bc67186bae" providerId="LiveId" clId="{B1E79E55-C7C5-4B6E-916A-F51C9C965E6A}" dt="2021-02-10T18:47:16.662" v="67" actId="1076"/>
        <pc:sldMkLst>
          <pc:docMk/>
          <pc:sldMk cId="2158558926" sldId="257"/>
        </pc:sldMkLst>
        <pc:spChg chg="mod">
          <ac:chgData name="Stephen Fell" userId="651134bc67186bae" providerId="LiveId" clId="{B1E79E55-C7C5-4B6E-916A-F51C9C965E6A}" dt="2021-02-10T18:46:29.576" v="63" actId="1076"/>
          <ac:spMkLst>
            <pc:docMk/>
            <pc:sldMk cId="2158558926" sldId="257"/>
            <ac:spMk id="7" creationId="{F3F4751F-5947-4B20-8B38-00BCE44F26B0}"/>
          </ac:spMkLst>
        </pc:spChg>
        <pc:spChg chg="mod">
          <ac:chgData name="Stephen Fell" userId="651134bc67186bae" providerId="LiveId" clId="{B1E79E55-C7C5-4B6E-916A-F51C9C965E6A}" dt="2021-02-10T18:47:16.662" v="67" actId="1076"/>
          <ac:spMkLst>
            <pc:docMk/>
            <pc:sldMk cId="2158558926" sldId="257"/>
            <ac:spMk id="8" creationId="{178A771C-2B16-4FAF-9D98-E4AFCD259169}"/>
          </ac:spMkLst>
        </pc:spChg>
        <pc:spChg chg="mod">
          <ac:chgData name="Stephen Fell" userId="651134bc67186bae" providerId="LiveId" clId="{B1E79E55-C7C5-4B6E-916A-F51C9C965E6A}" dt="2021-02-10T18:46:35.221" v="64" actId="1076"/>
          <ac:spMkLst>
            <pc:docMk/>
            <pc:sldMk cId="2158558926" sldId="257"/>
            <ac:spMk id="10" creationId="{89D41636-4219-4490-8B4D-4A188DC473B1}"/>
          </ac:spMkLst>
        </pc:spChg>
        <pc:spChg chg="mod">
          <ac:chgData name="Stephen Fell" userId="651134bc67186bae" providerId="LiveId" clId="{B1E79E55-C7C5-4B6E-916A-F51C9C965E6A}" dt="2021-02-10T01:01:35.654" v="8" actId="14100"/>
          <ac:spMkLst>
            <pc:docMk/>
            <pc:sldMk cId="2158558926" sldId="257"/>
            <ac:spMk id="14" creationId="{82A38C1F-7476-4BC8-BB6B-E802B434330F}"/>
          </ac:spMkLst>
        </pc:spChg>
        <pc:spChg chg="add mod">
          <ac:chgData name="Stephen Fell" userId="651134bc67186bae" providerId="LiveId" clId="{B1E79E55-C7C5-4B6E-916A-F51C9C965E6A}" dt="2021-02-10T01:03:02.967" v="48" actId="1076"/>
          <ac:spMkLst>
            <pc:docMk/>
            <pc:sldMk cId="2158558926" sldId="257"/>
            <ac:spMk id="15" creationId="{DBBB8D7C-FBBC-40D5-BD9F-5605BBE3ABD2}"/>
          </ac:spMkLst>
        </pc:spChg>
        <pc:spChg chg="mod">
          <ac:chgData name="Stephen Fell" userId="651134bc67186bae" providerId="LiveId" clId="{B1E79E55-C7C5-4B6E-916A-F51C9C965E6A}" dt="2021-02-10T01:01:38.870" v="9" actId="1076"/>
          <ac:spMkLst>
            <pc:docMk/>
            <pc:sldMk cId="2158558926" sldId="257"/>
            <ac:spMk id="17" creationId="{2E2D93C1-6558-4B89-834E-49929014FE76}"/>
          </ac:spMkLst>
        </pc:spChg>
        <pc:spChg chg="mod">
          <ac:chgData name="Stephen Fell" userId="651134bc67186bae" providerId="LiveId" clId="{B1E79E55-C7C5-4B6E-916A-F51C9C965E6A}" dt="2021-02-10T18:46:19.706" v="61" actId="1076"/>
          <ac:spMkLst>
            <pc:docMk/>
            <pc:sldMk cId="2158558926" sldId="257"/>
            <ac:spMk id="18" creationId="{656EB260-70D6-4968-80F2-9EAA346992BF}"/>
          </ac:spMkLst>
        </pc:spChg>
        <pc:picChg chg="mod modCrop">
          <ac:chgData name="Stephen Fell" userId="651134bc67186bae" providerId="LiveId" clId="{B1E79E55-C7C5-4B6E-916A-F51C9C965E6A}" dt="2021-02-10T01:01:10.279" v="5" actId="14100"/>
          <ac:picMkLst>
            <pc:docMk/>
            <pc:sldMk cId="2158558926" sldId="257"/>
            <ac:picMk id="4" creationId="{63823BF2-06AF-4519-BB24-8BD86119C39C}"/>
          </ac:picMkLst>
        </pc:picChg>
        <pc:cxnChg chg="mod">
          <ac:chgData name="Stephen Fell" userId="651134bc67186bae" providerId="LiveId" clId="{B1E79E55-C7C5-4B6E-916A-F51C9C965E6A}" dt="2021-02-10T18:46:40.463" v="65" actId="14100"/>
          <ac:cxnSpMkLst>
            <pc:docMk/>
            <pc:sldMk cId="2158558926" sldId="257"/>
            <ac:cxnSpMk id="11" creationId="{3AEE1357-04F6-4064-9E23-D9E9B49FBAB2}"/>
          </ac:cxnSpMkLst>
        </pc:cxnChg>
        <pc:cxnChg chg="mod">
          <ac:chgData name="Stephen Fell" userId="651134bc67186bae" providerId="LiveId" clId="{B1E79E55-C7C5-4B6E-916A-F51C9C965E6A}" dt="2021-02-10T18:46:26.513" v="62" actId="14100"/>
          <ac:cxnSpMkLst>
            <pc:docMk/>
            <pc:sldMk cId="2158558926" sldId="257"/>
            <ac:cxnSpMk id="12" creationId="{6A91171D-097D-4E42-B75F-BD56808A1BAF}"/>
          </ac:cxnSpMkLst>
        </pc:cxnChg>
        <pc:cxnChg chg="add mod">
          <ac:chgData name="Stephen Fell" userId="651134bc67186bae" providerId="LiveId" clId="{B1E79E55-C7C5-4B6E-916A-F51C9C965E6A}" dt="2021-02-10T01:03:12.054" v="51" actId="14100"/>
          <ac:cxnSpMkLst>
            <pc:docMk/>
            <pc:sldMk cId="2158558926" sldId="257"/>
            <ac:cxnSpMk id="19" creationId="{B8FCCD65-52CD-44C3-AE96-F28A34D1D922}"/>
          </ac:cxnSpMkLst>
        </pc:cxnChg>
        <pc:cxnChg chg="add mod">
          <ac:chgData name="Stephen Fell" userId="651134bc67186bae" providerId="LiveId" clId="{B1E79E55-C7C5-4B6E-916A-F51C9C965E6A}" dt="2021-02-10T01:03:23.055" v="55" actId="14100"/>
          <ac:cxnSpMkLst>
            <pc:docMk/>
            <pc:sldMk cId="2158558926" sldId="257"/>
            <ac:cxnSpMk id="20" creationId="{20BBF475-DDCA-4905-B3C0-79426E45C3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A9D6-F8F7-4EC3-89D3-8E159EA6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2EAEE-EDEF-4974-8371-B2C4BBDFB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0477-B0DF-416C-9E8D-42A4C771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C8D-E4F0-4EB4-9443-355934FDB9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2926-3007-4BB7-B268-32EBD037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88616-5614-42AD-B583-4F656CA5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B6D-7DA3-4FE1-AE75-646E6B7B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D5D9-FEC6-4A9E-9D32-E61B502A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AE5E1-A3B4-43A3-B2A1-230E3F504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9F6D-FD88-4D09-B673-75E0F59D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C8D-E4F0-4EB4-9443-355934FDB9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FCAA-5583-4E7E-A82B-C9EFACBD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4FC4-943D-47FF-80DB-BDECF3B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B6D-7DA3-4FE1-AE75-646E6B7B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6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0432A-64CF-4AC6-B5F0-F53ADB538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304C2-E503-450C-B169-65E68E979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65554-C3FD-4D11-86D8-373B66D9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C8D-E4F0-4EB4-9443-355934FDB9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9A60-C92D-4F5D-A333-7E58564F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47298-AE2D-418B-A0E4-4B0B1BC5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B6D-7DA3-4FE1-AE75-646E6B7B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9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CE15-F342-439A-A27D-C05A8A54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1D9F-3CE2-450C-A7DC-F061CB60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052C-F18A-4C75-A5C7-E2265C13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C8D-E4F0-4EB4-9443-355934FDB9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3FEA-2EF3-4A36-8667-C99E1BAC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ACF6-8BFF-45E9-A3A2-988D9883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B6D-7DA3-4FE1-AE75-646E6B7B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A1CF-4CC2-4A66-947E-6861C3AD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AB32-010D-4608-BE50-BE9910CB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705C-7602-4B50-8F20-911A9331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C8D-E4F0-4EB4-9443-355934FDB9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096D3-353B-431D-9B5E-54C5E781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5E89-76DD-4EF3-9CE3-2450410C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B6D-7DA3-4FE1-AE75-646E6B7B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9CE5-6C7E-4AD8-95F1-387DB6F2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09EB-F07F-4257-81CF-588F47668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DD79F-9BD8-4A59-B262-1FB286B9F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4C19E-277E-4F59-A443-D89956FB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C8D-E4F0-4EB4-9443-355934FDB9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1D5F7-F6D3-43F3-AF92-B6A9A4A2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EC651-6719-420D-A7B1-D7FA0E0E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B6D-7DA3-4FE1-AE75-646E6B7B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36E0-354C-4624-9623-F2FCFF58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5DB21-0583-4CD6-B876-F15EDD97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FBE1D-CDD7-4152-8CCF-D3418B7CC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8DBC7-23CA-4C39-8223-255E18753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FB9DD-DC21-4541-9679-7BF690EAF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DABD2-5BD0-4408-9BDA-1D4BA72C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C8D-E4F0-4EB4-9443-355934FDB9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F6B2F-028B-4D56-82AB-326C3DEB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82910-E12C-47FC-8C2E-473B8902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B6D-7DA3-4FE1-AE75-646E6B7B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26BD-3E0C-410E-A903-64F3B7BC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570E8-FA04-4C37-8D89-A43084AA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C8D-E4F0-4EB4-9443-355934FDB9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0D04D-7432-432A-B9CC-4BBA86DC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D9EEA-8E13-4EA1-AC7A-D06E86A7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B6D-7DA3-4FE1-AE75-646E6B7B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F58B8-8F53-4785-902B-4CF46640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C8D-E4F0-4EB4-9443-355934FDB9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E436B-C1C2-42D5-9D6D-B4C5444D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8D183-0275-4217-9752-CB0B1DF8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B6D-7DA3-4FE1-AE75-646E6B7B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7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C4A5-B78A-4432-9D25-D5DE81D2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E998-5801-4E0E-A43A-4FC1471A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C1AE0-ACCE-47AD-A805-D2ADE6343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D3184-02AF-4054-8543-7F72D865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C8D-E4F0-4EB4-9443-355934FDB9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9A781-195D-4860-8753-85CCFDC1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0F659-DF77-462B-9CE2-254595DF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B6D-7DA3-4FE1-AE75-646E6B7B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81B1-4C5F-4D6B-B614-DE6A0DC6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3C496-4B8A-4E6C-9AD0-1B3F8A728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9933C-CE37-431B-B4F4-02420270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ED526-3DE9-4A03-BCB0-A2B18650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AC8D-E4F0-4EB4-9443-355934FDB9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8F7C0-FA64-47C8-8E02-C7452A83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59A6-5725-4C3C-B2DC-0AE42376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B6D-7DA3-4FE1-AE75-646E6B7B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3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CAF49-4A73-4569-9BC0-428E8583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062F0-9D61-47F1-B1FC-8DEA20B1D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9A41-4CA3-4897-B31A-098A32DFE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AC8D-E4F0-4EB4-9443-355934FDB9C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3933-CF86-4EBE-AE50-A885B0DFB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DCFF-B3BB-4088-9F97-494B4276D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D3B6D-7DA3-4FE1-AE75-646E6B7B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7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23BF2-06AF-4519-BB24-8BD86119C39C}"/>
              </a:ext>
            </a:extLst>
          </p:cNvPr>
          <p:cNvPicPr/>
          <p:nvPr/>
        </p:nvPicPr>
        <p:blipFill rotWithShape="1">
          <a:blip r:embed="rId2"/>
          <a:srcRect t="9644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BE9729-1B5E-41BA-A66B-BA5B8E97A837}"/>
              </a:ext>
            </a:extLst>
          </p:cNvPr>
          <p:cNvSpPr txBox="1"/>
          <p:nvPr/>
        </p:nvSpPr>
        <p:spPr>
          <a:xfrm>
            <a:off x="1703392" y="3805310"/>
            <a:ext cx="123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01110000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4751F-5947-4B20-8B38-00BCE44F26B0}"/>
              </a:ext>
            </a:extLst>
          </p:cNvPr>
          <p:cNvSpPr txBox="1"/>
          <p:nvPr/>
        </p:nvSpPr>
        <p:spPr>
          <a:xfrm>
            <a:off x="1272899" y="2652720"/>
            <a:ext cx="272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Initialize X, Y, Z axis for single measurement.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A771C-2B16-4FAF-9D98-E4AFCD259169}"/>
              </a:ext>
            </a:extLst>
          </p:cNvPr>
          <p:cNvSpPr txBox="1"/>
          <p:nvPr/>
        </p:nvSpPr>
        <p:spPr>
          <a:xfrm>
            <a:off x="4613508" y="6107919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Ready Pin Goes 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41636-4219-4490-8B4D-4A188DC473B1}"/>
              </a:ext>
            </a:extLst>
          </p:cNvPr>
          <p:cNvSpPr txBox="1"/>
          <p:nvPr/>
        </p:nvSpPr>
        <p:spPr>
          <a:xfrm>
            <a:off x="4497997" y="2690763"/>
            <a:ext cx="244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Send Address of x axis first register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EE1357-04F6-4064-9E23-D9E9B49FBAB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722847" y="3337094"/>
            <a:ext cx="571438" cy="37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91171D-097D-4E42-B75F-BD56808A1BAF}"/>
              </a:ext>
            </a:extLst>
          </p:cNvPr>
          <p:cNvCxnSpPr>
            <a:cxnSpLocks/>
          </p:cNvCxnSpPr>
          <p:nvPr/>
        </p:nvCxnSpPr>
        <p:spPr>
          <a:xfrm flipH="1">
            <a:off x="2285712" y="3253686"/>
            <a:ext cx="253992" cy="46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A38C1F-7476-4BC8-BB6B-E802B434330F}"/>
              </a:ext>
            </a:extLst>
          </p:cNvPr>
          <p:cNvSpPr/>
          <p:nvPr/>
        </p:nvSpPr>
        <p:spPr>
          <a:xfrm>
            <a:off x="7356170" y="2325606"/>
            <a:ext cx="4728753" cy="139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3AC3CC-9343-4D46-BF6E-5D08DDD0D18E}"/>
              </a:ext>
            </a:extLst>
          </p:cNvPr>
          <p:cNvSpPr txBox="1"/>
          <p:nvPr/>
        </p:nvSpPr>
        <p:spPr>
          <a:xfrm>
            <a:off x="7587174" y="4816622"/>
            <a:ext cx="460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1        2       3        4       5        6        7        8        9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2D93C1-6558-4B89-834E-49929014FE76}"/>
              </a:ext>
            </a:extLst>
          </p:cNvPr>
          <p:cNvSpPr txBox="1"/>
          <p:nvPr/>
        </p:nvSpPr>
        <p:spPr>
          <a:xfrm>
            <a:off x="8779486" y="1313458"/>
            <a:ext cx="221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 Byte result of 3 axis measurement. Two’s Complement Format.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6EB260-70D6-4968-80F2-9EAA346992BF}"/>
              </a:ext>
            </a:extLst>
          </p:cNvPr>
          <p:cNvSpPr txBox="1"/>
          <p:nvPr/>
        </p:nvSpPr>
        <p:spPr>
          <a:xfrm>
            <a:off x="5711184" y="3805310"/>
            <a:ext cx="123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10100100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B8D7C-FBBC-40D5-BD9F-5605BBE3ABD2}"/>
              </a:ext>
            </a:extLst>
          </p:cNvPr>
          <p:cNvSpPr txBox="1"/>
          <p:nvPr/>
        </p:nvSpPr>
        <p:spPr>
          <a:xfrm>
            <a:off x="3887865" y="4721592"/>
            <a:ext cx="13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Clock Pulses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FCCD65-52CD-44C3-AE96-F28A34D1D922}"/>
              </a:ext>
            </a:extLst>
          </p:cNvPr>
          <p:cNvCxnSpPr>
            <a:cxnSpLocks/>
          </p:cNvCxnSpPr>
          <p:nvPr/>
        </p:nvCxnSpPr>
        <p:spPr>
          <a:xfrm flipH="1">
            <a:off x="2539705" y="4906258"/>
            <a:ext cx="1346636" cy="46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BBF475-DDCA-4905-B3C0-79426E45C305}"/>
              </a:ext>
            </a:extLst>
          </p:cNvPr>
          <p:cNvCxnSpPr>
            <a:cxnSpLocks/>
          </p:cNvCxnSpPr>
          <p:nvPr/>
        </p:nvCxnSpPr>
        <p:spPr>
          <a:xfrm>
            <a:off x="5251929" y="4906258"/>
            <a:ext cx="1536645" cy="46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55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Fell</dc:creator>
  <cp:lastModifiedBy>Stephen Fell</cp:lastModifiedBy>
  <cp:revision>3</cp:revision>
  <dcterms:created xsi:type="dcterms:W3CDTF">2021-02-09T21:24:44Z</dcterms:created>
  <dcterms:modified xsi:type="dcterms:W3CDTF">2021-02-10T18:47:32Z</dcterms:modified>
</cp:coreProperties>
</file>