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71" r:id="rId4"/>
    <p:sldId id="261" r:id="rId5"/>
    <p:sldId id="259" r:id="rId6"/>
    <p:sldId id="260" r:id="rId7"/>
    <p:sldId id="264" r:id="rId8"/>
    <p:sldId id="265" r:id="rId9"/>
    <p:sldId id="267" r:id="rId10"/>
    <p:sldId id="268" r:id="rId11"/>
    <p:sldId id="270" r:id="rId12"/>
    <p:sldId id="266" r:id="rId13"/>
    <p:sldId id="273" r:id="rId14"/>
    <p:sldId id="269" r:id="rId15"/>
    <p:sldId id="274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F4094-3B01-4965-A9B0-C998BC3835DD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4159239" cy="2260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5253077"/>
            <a:ext cx="12192000" cy="1605280"/>
          </a:xfrm>
          <a:custGeom>
            <a:avLst/>
            <a:gdLst/>
            <a:ahLst/>
            <a:cxnLst/>
            <a:rect l="l" t="t" r="r" b="b"/>
            <a:pathLst>
              <a:path w="18288000" h="2407920">
                <a:moveTo>
                  <a:pt x="18287999" y="2407373"/>
                </a:moveTo>
                <a:lnTo>
                  <a:pt x="0" y="2407373"/>
                </a:lnTo>
                <a:lnTo>
                  <a:pt x="0" y="1747656"/>
                </a:lnTo>
                <a:lnTo>
                  <a:pt x="18287999" y="0"/>
                </a:lnTo>
                <a:lnTo>
                  <a:pt x="18287999" y="2407373"/>
                </a:lnTo>
                <a:close/>
              </a:path>
            </a:pathLst>
          </a:custGeom>
          <a:solidFill>
            <a:srgbClr val="958149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/>
          <p:nvPr/>
        </p:nvSpPr>
        <p:spPr>
          <a:xfrm>
            <a:off x="885935" y="1433974"/>
            <a:ext cx="3307927" cy="905933"/>
          </a:xfrm>
          <a:custGeom>
            <a:avLst/>
            <a:gdLst/>
            <a:ahLst/>
            <a:cxnLst/>
            <a:rect l="l" t="t" r="r" b="b"/>
            <a:pathLst>
              <a:path w="4961890" h="1358900">
                <a:moveTo>
                  <a:pt x="1629270" y="723709"/>
                </a:moveTo>
                <a:lnTo>
                  <a:pt x="1620088" y="613130"/>
                </a:lnTo>
                <a:lnTo>
                  <a:pt x="1602181" y="537286"/>
                </a:lnTo>
                <a:lnTo>
                  <a:pt x="1575574" y="468617"/>
                </a:lnTo>
                <a:lnTo>
                  <a:pt x="1545932" y="416483"/>
                </a:lnTo>
                <a:lnTo>
                  <a:pt x="1511287" y="373405"/>
                </a:lnTo>
                <a:lnTo>
                  <a:pt x="1478368" y="344639"/>
                </a:lnTo>
                <a:lnTo>
                  <a:pt x="1443202" y="324091"/>
                </a:lnTo>
                <a:lnTo>
                  <a:pt x="1383855" y="309067"/>
                </a:lnTo>
                <a:lnTo>
                  <a:pt x="1358938" y="309740"/>
                </a:lnTo>
                <a:lnTo>
                  <a:pt x="1307858" y="324091"/>
                </a:lnTo>
                <a:lnTo>
                  <a:pt x="1272717" y="344639"/>
                </a:lnTo>
                <a:lnTo>
                  <a:pt x="1239799" y="373405"/>
                </a:lnTo>
                <a:lnTo>
                  <a:pt x="1205141" y="416483"/>
                </a:lnTo>
                <a:lnTo>
                  <a:pt x="1175512" y="468617"/>
                </a:lnTo>
                <a:lnTo>
                  <a:pt x="1148905" y="537286"/>
                </a:lnTo>
                <a:lnTo>
                  <a:pt x="1130998" y="613130"/>
                </a:lnTo>
                <a:lnTo>
                  <a:pt x="1122108" y="703364"/>
                </a:lnTo>
                <a:lnTo>
                  <a:pt x="1125537" y="794600"/>
                </a:lnTo>
                <a:lnTo>
                  <a:pt x="1138809" y="872934"/>
                </a:lnTo>
                <a:lnTo>
                  <a:pt x="1161173" y="945540"/>
                </a:lnTo>
                <a:lnTo>
                  <a:pt x="1191768" y="1009624"/>
                </a:lnTo>
                <a:lnTo>
                  <a:pt x="1224394" y="1056754"/>
                </a:lnTo>
                <a:lnTo>
                  <a:pt x="1261465" y="1094079"/>
                </a:lnTo>
                <a:lnTo>
                  <a:pt x="1295946" y="1117422"/>
                </a:lnTo>
                <a:lnTo>
                  <a:pt x="1334185" y="1133043"/>
                </a:lnTo>
                <a:lnTo>
                  <a:pt x="1383855" y="1138351"/>
                </a:lnTo>
                <a:lnTo>
                  <a:pt x="1408684" y="1135024"/>
                </a:lnTo>
                <a:lnTo>
                  <a:pt x="1455127" y="1117422"/>
                </a:lnTo>
                <a:lnTo>
                  <a:pt x="1489621" y="1094079"/>
                </a:lnTo>
                <a:lnTo>
                  <a:pt x="1521637" y="1062723"/>
                </a:lnTo>
                <a:lnTo>
                  <a:pt x="1554949" y="1016914"/>
                </a:lnTo>
                <a:lnTo>
                  <a:pt x="1582991" y="962469"/>
                </a:lnTo>
                <a:lnTo>
                  <a:pt x="1607502" y="891743"/>
                </a:lnTo>
                <a:lnTo>
                  <a:pt x="1623110" y="814565"/>
                </a:lnTo>
                <a:lnTo>
                  <a:pt x="1629270" y="723709"/>
                </a:lnTo>
                <a:close/>
              </a:path>
              <a:path w="4961890" h="1358900">
                <a:moveTo>
                  <a:pt x="4961483" y="0"/>
                </a:moveTo>
                <a:lnTo>
                  <a:pt x="4729391" y="0"/>
                </a:lnTo>
                <a:lnTo>
                  <a:pt x="4729391" y="1193800"/>
                </a:lnTo>
                <a:lnTo>
                  <a:pt x="4724501" y="1219200"/>
                </a:lnTo>
                <a:lnTo>
                  <a:pt x="4711179" y="1231900"/>
                </a:lnTo>
                <a:lnTo>
                  <a:pt x="4691418" y="1257300"/>
                </a:lnTo>
                <a:lnTo>
                  <a:pt x="4084396" y="1257300"/>
                </a:lnTo>
                <a:lnTo>
                  <a:pt x="4064622" y="1231900"/>
                </a:lnTo>
                <a:lnTo>
                  <a:pt x="4051300" y="1219200"/>
                </a:lnTo>
                <a:lnTo>
                  <a:pt x="4046410" y="1193800"/>
                </a:lnTo>
                <a:lnTo>
                  <a:pt x="4046410" y="241300"/>
                </a:lnTo>
                <a:lnTo>
                  <a:pt x="4051300" y="215900"/>
                </a:lnTo>
                <a:lnTo>
                  <a:pt x="4064622" y="190500"/>
                </a:lnTo>
                <a:lnTo>
                  <a:pt x="4084396" y="177800"/>
                </a:lnTo>
                <a:lnTo>
                  <a:pt x="4132783" y="177800"/>
                </a:lnTo>
                <a:lnTo>
                  <a:pt x="4152544" y="190500"/>
                </a:lnTo>
                <a:lnTo>
                  <a:pt x="4165866" y="215900"/>
                </a:lnTo>
                <a:lnTo>
                  <a:pt x="4170756" y="241300"/>
                </a:lnTo>
                <a:lnTo>
                  <a:pt x="4170756" y="1130300"/>
                </a:lnTo>
                <a:lnTo>
                  <a:pt x="4667224" y="1130300"/>
                </a:lnTo>
                <a:lnTo>
                  <a:pt x="4691418" y="1143000"/>
                </a:lnTo>
                <a:lnTo>
                  <a:pt x="4711179" y="1155700"/>
                </a:lnTo>
                <a:lnTo>
                  <a:pt x="4724501" y="1168400"/>
                </a:lnTo>
                <a:lnTo>
                  <a:pt x="4729391" y="1193800"/>
                </a:lnTo>
                <a:lnTo>
                  <a:pt x="4729391" y="0"/>
                </a:lnTo>
                <a:lnTo>
                  <a:pt x="3886377" y="0"/>
                </a:lnTo>
                <a:lnTo>
                  <a:pt x="3886377" y="241300"/>
                </a:lnTo>
                <a:lnTo>
                  <a:pt x="3881488" y="266700"/>
                </a:lnTo>
                <a:lnTo>
                  <a:pt x="3868153" y="279400"/>
                </a:lnTo>
                <a:lnTo>
                  <a:pt x="3848392" y="292100"/>
                </a:lnTo>
                <a:lnTo>
                  <a:pt x="3824198" y="304800"/>
                </a:lnTo>
                <a:lnTo>
                  <a:pt x="3479762" y="304800"/>
                </a:lnTo>
                <a:lnTo>
                  <a:pt x="3479762" y="660400"/>
                </a:lnTo>
                <a:lnTo>
                  <a:pt x="3848392" y="660400"/>
                </a:lnTo>
                <a:lnTo>
                  <a:pt x="3868153" y="673100"/>
                </a:lnTo>
                <a:lnTo>
                  <a:pt x="3881488" y="698500"/>
                </a:lnTo>
                <a:lnTo>
                  <a:pt x="3886377" y="723900"/>
                </a:lnTo>
                <a:lnTo>
                  <a:pt x="3881488" y="749300"/>
                </a:lnTo>
                <a:lnTo>
                  <a:pt x="3868153" y="762000"/>
                </a:lnTo>
                <a:lnTo>
                  <a:pt x="3848392" y="774700"/>
                </a:lnTo>
                <a:lnTo>
                  <a:pt x="3824198" y="787400"/>
                </a:lnTo>
                <a:lnTo>
                  <a:pt x="3479762" y="787400"/>
                </a:lnTo>
                <a:lnTo>
                  <a:pt x="3479762" y="1143000"/>
                </a:lnTo>
                <a:lnTo>
                  <a:pt x="3848392" y="1143000"/>
                </a:lnTo>
                <a:lnTo>
                  <a:pt x="3868153" y="1155700"/>
                </a:lnTo>
                <a:lnTo>
                  <a:pt x="3881488" y="1181100"/>
                </a:lnTo>
                <a:lnTo>
                  <a:pt x="3886377" y="1193800"/>
                </a:lnTo>
                <a:lnTo>
                  <a:pt x="3881488" y="1219200"/>
                </a:lnTo>
                <a:lnTo>
                  <a:pt x="3868153" y="1244600"/>
                </a:lnTo>
                <a:lnTo>
                  <a:pt x="3848392" y="1257300"/>
                </a:lnTo>
                <a:lnTo>
                  <a:pt x="3393389" y="1257300"/>
                </a:lnTo>
                <a:lnTo>
                  <a:pt x="3373628" y="1244600"/>
                </a:lnTo>
                <a:lnTo>
                  <a:pt x="3360293" y="1219200"/>
                </a:lnTo>
                <a:lnTo>
                  <a:pt x="3355403" y="1193800"/>
                </a:lnTo>
                <a:lnTo>
                  <a:pt x="3355403" y="241300"/>
                </a:lnTo>
                <a:lnTo>
                  <a:pt x="3360293" y="215900"/>
                </a:lnTo>
                <a:lnTo>
                  <a:pt x="3373628" y="190500"/>
                </a:lnTo>
                <a:lnTo>
                  <a:pt x="3393389" y="177800"/>
                </a:lnTo>
                <a:lnTo>
                  <a:pt x="3848392" y="177800"/>
                </a:lnTo>
                <a:lnTo>
                  <a:pt x="3868153" y="190500"/>
                </a:lnTo>
                <a:lnTo>
                  <a:pt x="3881488" y="215900"/>
                </a:lnTo>
                <a:lnTo>
                  <a:pt x="3886377" y="241300"/>
                </a:lnTo>
                <a:lnTo>
                  <a:pt x="3886377" y="0"/>
                </a:lnTo>
                <a:lnTo>
                  <a:pt x="3247910" y="0"/>
                </a:lnTo>
                <a:lnTo>
                  <a:pt x="3247910" y="241300"/>
                </a:lnTo>
                <a:lnTo>
                  <a:pt x="3243034" y="266700"/>
                </a:lnTo>
                <a:lnTo>
                  <a:pt x="3229711" y="279400"/>
                </a:lnTo>
                <a:lnTo>
                  <a:pt x="3209950" y="292100"/>
                </a:lnTo>
                <a:lnTo>
                  <a:pt x="3185731" y="304800"/>
                </a:lnTo>
                <a:lnTo>
                  <a:pt x="2972790" y="304800"/>
                </a:lnTo>
                <a:lnTo>
                  <a:pt x="2972790" y="1193800"/>
                </a:lnTo>
                <a:lnTo>
                  <a:pt x="2967901" y="1219200"/>
                </a:lnTo>
                <a:lnTo>
                  <a:pt x="2954578" y="1231900"/>
                </a:lnTo>
                <a:lnTo>
                  <a:pt x="2934805" y="1257300"/>
                </a:lnTo>
                <a:lnTo>
                  <a:pt x="2886418" y="1257300"/>
                </a:lnTo>
                <a:lnTo>
                  <a:pt x="2866656" y="1231900"/>
                </a:lnTo>
                <a:lnTo>
                  <a:pt x="2853334" y="1219200"/>
                </a:lnTo>
                <a:lnTo>
                  <a:pt x="2848445" y="1193800"/>
                </a:lnTo>
                <a:lnTo>
                  <a:pt x="2848445" y="546100"/>
                </a:lnTo>
                <a:lnTo>
                  <a:pt x="2848445" y="304800"/>
                </a:lnTo>
                <a:lnTo>
                  <a:pt x="2635491" y="304800"/>
                </a:lnTo>
                <a:lnTo>
                  <a:pt x="2611297" y="292100"/>
                </a:lnTo>
                <a:lnTo>
                  <a:pt x="2591536" y="279400"/>
                </a:lnTo>
                <a:lnTo>
                  <a:pt x="2578214" y="266700"/>
                </a:lnTo>
                <a:lnTo>
                  <a:pt x="2573324" y="241300"/>
                </a:lnTo>
                <a:lnTo>
                  <a:pt x="2578214" y="215900"/>
                </a:lnTo>
                <a:lnTo>
                  <a:pt x="2591536" y="190500"/>
                </a:lnTo>
                <a:lnTo>
                  <a:pt x="2611297" y="177800"/>
                </a:lnTo>
                <a:lnTo>
                  <a:pt x="3209925" y="177800"/>
                </a:lnTo>
                <a:lnTo>
                  <a:pt x="3229699" y="190500"/>
                </a:lnTo>
                <a:lnTo>
                  <a:pt x="3243021" y="215900"/>
                </a:lnTo>
                <a:lnTo>
                  <a:pt x="3247910" y="241300"/>
                </a:lnTo>
                <a:lnTo>
                  <a:pt x="3247910" y="0"/>
                </a:lnTo>
                <a:lnTo>
                  <a:pt x="2464270" y="0"/>
                </a:lnTo>
                <a:lnTo>
                  <a:pt x="2464270" y="482600"/>
                </a:lnTo>
                <a:lnTo>
                  <a:pt x="2459380" y="508000"/>
                </a:lnTo>
                <a:lnTo>
                  <a:pt x="2446058" y="520700"/>
                </a:lnTo>
                <a:lnTo>
                  <a:pt x="2426284" y="533400"/>
                </a:lnTo>
                <a:lnTo>
                  <a:pt x="2402090" y="546100"/>
                </a:lnTo>
                <a:lnTo>
                  <a:pt x="2377897" y="533400"/>
                </a:lnTo>
                <a:lnTo>
                  <a:pt x="2358136" y="520700"/>
                </a:lnTo>
                <a:lnTo>
                  <a:pt x="2344813" y="508000"/>
                </a:lnTo>
                <a:lnTo>
                  <a:pt x="2339924" y="482600"/>
                </a:lnTo>
                <a:lnTo>
                  <a:pt x="2333612" y="431800"/>
                </a:lnTo>
                <a:lnTo>
                  <a:pt x="2315832" y="393700"/>
                </a:lnTo>
                <a:lnTo>
                  <a:pt x="2288260" y="355600"/>
                </a:lnTo>
                <a:lnTo>
                  <a:pt x="2252586" y="330200"/>
                </a:lnTo>
                <a:lnTo>
                  <a:pt x="2210511" y="304800"/>
                </a:lnTo>
                <a:lnTo>
                  <a:pt x="2116925" y="304800"/>
                </a:lnTo>
                <a:lnTo>
                  <a:pt x="2074849" y="330200"/>
                </a:lnTo>
                <a:lnTo>
                  <a:pt x="2039175" y="355600"/>
                </a:lnTo>
                <a:lnTo>
                  <a:pt x="2011603" y="393700"/>
                </a:lnTo>
                <a:lnTo>
                  <a:pt x="1993823" y="431800"/>
                </a:lnTo>
                <a:lnTo>
                  <a:pt x="1987524" y="482600"/>
                </a:lnTo>
                <a:lnTo>
                  <a:pt x="1993823" y="520700"/>
                </a:lnTo>
                <a:lnTo>
                  <a:pt x="2011603" y="571500"/>
                </a:lnTo>
                <a:lnTo>
                  <a:pt x="2039175" y="609600"/>
                </a:lnTo>
                <a:lnTo>
                  <a:pt x="2074849" y="635000"/>
                </a:lnTo>
                <a:lnTo>
                  <a:pt x="2116925" y="647700"/>
                </a:lnTo>
                <a:lnTo>
                  <a:pt x="2163724" y="660400"/>
                </a:lnTo>
                <a:lnTo>
                  <a:pt x="2212416" y="660400"/>
                </a:lnTo>
                <a:lnTo>
                  <a:pt x="2258631" y="673100"/>
                </a:lnTo>
                <a:lnTo>
                  <a:pt x="2301735" y="685800"/>
                </a:lnTo>
                <a:lnTo>
                  <a:pt x="2341118" y="711200"/>
                </a:lnTo>
                <a:lnTo>
                  <a:pt x="2376157" y="749300"/>
                </a:lnTo>
                <a:lnTo>
                  <a:pt x="2406218" y="774700"/>
                </a:lnTo>
                <a:lnTo>
                  <a:pt x="2430678" y="812800"/>
                </a:lnTo>
                <a:lnTo>
                  <a:pt x="2448928" y="863600"/>
                </a:lnTo>
                <a:lnTo>
                  <a:pt x="2460333" y="901700"/>
                </a:lnTo>
                <a:lnTo>
                  <a:pt x="2464270" y="952500"/>
                </a:lnTo>
                <a:lnTo>
                  <a:pt x="2460333" y="1003300"/>
                </a:lnTo>
                <a:lnTo>
                  <a:pt x="2448915" y="1054100"/>
                </a:lnTo>
                <a:lnTo>
                  <a:pt x="2430665" y="1092200"/>
                </a:lnTo>
                <a:lnTo>
                  <a:pt x="2406192" y="1130300"/>
                </a:lnTo>
                <a:lnTo>
                  <a:pt x="2376132" y="1168400"/>
                </a:lnTo>
                <a:lnTo>
                  <a:pt x="2341092" y="1193800"/>
                </a:lnTo>
                <a:lnTo>
                  <a:pt x="2301710" y="1219200"/>
                </a:lnTo>
                <a:lnTo>
                  <a:pt x="2258606" y="1244600"/>
                </a:lnTo>
                <a:lnTo>
                  <a:pt x="2212403" y="1257300"/>
                </a:lnTo>
                <a:lnTo>
                  <a:pt x="2115045" y="1257300"/>
                </a:lnTo>
                <a:lnTo>
                  <a:pt x="2068830" y="1244600"/>
                </a:lnTo>
                <a:lnTo>
                  <a:pt x="2025726" y="1219200"/>
                </a:lnTo>
                <a:lnTo>
                  <a:pt x="1986343" y="1193800"/>
                </a:lnTo>
                <a:lnTo>
                  <a:pt x="1951304" y="1168400"/>
                </a:lnTo>
                <a:lnTo>
                  <a:pt x="1921243" y="1130300"/>
                </a:lnTo>
                <a:lnTo>
                  <a:pt x="1896770" y="1092200"/>
                </a:lnTo>
                <a:lnTo>
                  <a:pt x="1878520" y="1054100"/>
                </a:lnTo>
                <a:lnTo>
                  <a:pt x="1867115" y="1003300"/>
                </a:lnTo>
                <a:lnTo>
                  <a:pt x="1863166" y="952500"/>
                </a:lnTo>
                <a:lnTo>
                  <a:pt x="1868055" y="927100"/>
                </a:lnTo>
                <a:lnTo>
                  <a:pt x="1901151" y="901700"/>
                </a:lnTo>
                <a:lnTo>
                  <a:pt x="1949538" y="901700"/>
                </a:lnTo>
                <a:lnTo>
                  <a:pt x="1982635" y="927100"/>
                </a:lnTo>
                <a:lnTo>
                  <a:pt x="1993823" y="1003300"/>
                </a:lnTo>
                <a:lnTo>
                  <a:pt x="2011603" y="1041400"/>
                </a:lnTo>
                <a:lnTo>
                  <a:pt x="2039175" y="1079500"/>
                </a:lnTo>
                <a:lnTo>
                  <a:pt x="2074849" y="1104900"/>
                </a:lnTo>
                <a:lnTo>
                  <a:pt x="2116925" y="1130300"/>
                </a:lnTo>
                <a:lnTo>
                  <a:pt x="2210511" y="1130300"/>
                </a:lnTo>
                <a:lnTo>
                  <a:pt x="2252586" y="1104900"/>
                </a:lnTo>
                <a:lnTo>
                  <a:pt x="2288260" y="1079500"/>
                </a:lnTo>
                <a:lnTo>
                  <a:pt x="2315832" y="1041400"/>
                </a:lnTo>
                <a:lnTo>
                  <a:pt x="2333612" y="1003300"/>
                </a:lnTo>
                <a:lnTo>
                  <a:pt x="2339924" y="952500"/>
                </a:lnTo>
                <a:lnTo>
                  <a:pt x="2333612" y="914400"/>
                </a:lnTo>
                <a:lnTo>
                  <a:pt x="2324722" y="889000"/>
                </a:lnTo>
                <a:lnTo>
                  <a:pt x="2315832" y="863600"/>
                </a:lnTo>
                <a:lnTo>
                  <a:pt x="2288260" y="825500"/>
                </a:lnTo>
                <a:lnTo>
                  <a:pt x="2252586" y="800100"/>
                </a:lnTo>
                <a:lnTo>
                  <a:pt x="2210511" y="787400"/>
                </a:lnTo>
                <a:lnTo>
                  <a:pt x="2163724" y="774700"/>
                </a:lnTo>
                <a:lnTo>
                  <a:pt x="2115020" y="774700"/>
                </a:lnTo>
                <a:lnTo>
                  <a:pt x="2068817" y="762000"/>
                </a:lnTo>
                <a:lnTo>
                  <a:pt x="2025700" y="749300"/>
                </a:lnTo>
                <a:lnTo>
                  <a:pt x="1986318" y="723900"/>
                </a:lnTo>
                <a:lnTo>
                  <a:pt x="1951291" y="685800"/>
                </a:lnTo>
                <a:lnTo>
                  <a:pt x="1921230" y="660400"/>
                </a:lnTo>
                <a:lnTo>
                  <a:pt x="1896757" y="622300"/>
                </a:lnTo>
                <a:lnTo>
                  <a:pt x="1878520" y="571500"/>
                </a:lnTo>
                <a:lnTo>
                  <a:pt x="1867115" y="533400"/>
                </a:lnTo>
                <a:lnTo>
                  <a:pt x="1863166" y="482600"/>
                </a:lnTo>
                <a:lnTo>
                  <a:pt x="1867115" y="431800"/>
                </a:lnTo>
                <a:lnTo>
                  <a:pt x="1878520" y="381000"/>
                </a:lnTo>
                <a:lnTo>
                  <a:pt x="1896770" y="342900"/>
                </a:lnTo>
                <a:lnTo>
                  <a:pt x="1921243" y="304800"/>
                </a:lnTo>
                <a:lnTo>
                  <a:pt x="1951304" y="266700"/>
                </a:lnTo>
                <a:lnTo>
                  <a:pt x="1986343" y="241300"/>
                </a:lnTo>
                <a:lnTo>
                  <a:pt x="2025726" y="215900"/>
                </a:lnTo>
                <a:lnTo>
                  <a:pt x="2068830" y="190500"/>
                </a:lnTo>
                <a:lnTo>
                  <a:pt x="2115045" y="177800"/>
                </a:lnTo>
                <a:lnTo>
                  <a:pt x="2212403" y="177800"/>
                </a:lnTo>
                <a:lnTo>
                  <a:pt x="2258606" y="190500"/>
                </a:lnTo>
                <a:lnTo>
                  <a:pt x="2301710" y="215900"/>
                </a:lnTo>
                <a:lnTo>
                  <a:pt x="2341092" y="241300"/>
                </a:lnTo>
                <a:lnTo>
                  <a:pt x="2376132" y="266700"/>
                </a:lnTo>
                <a:lnTo>
                  <a:pt x="2406192" y="304800"/>
                </a:lnTo>
                <a:lnTo>
                  <a:pt x="2430665" y="342900"/>
                </a:lnTo>
                <a:lnTo>
                  <a:pt x="2448915" y="381000"/>
                </a:lnTo>
                <a:lnTo>
                  <a:pt x="2460333" y="431800"/>
                </a:lnTo>
                <a:lnTo>
                  <a:pt x="2464270" y="482600"/>
                </a:lnTo>
                <a:lnTo>
                  <a:pt x="2464270" y="0"/>
                </a:lnTo>
                <a:lnTo>
                  <a:pt x="1753616" y="0"/>
                </a:lnTo>
                <a:lnTo>
                  <a:pt x="1753616" y="711200"/>
                </a:lnTo>
                <a:lnTo>
                  <a:pt x="1751698" y="774700"/>
                </a:lnTo>
                <a:lnTo>
                  <a:pt x="1746072" y="825500"/>
                </a:lnTo>
                <a:lnTo>
                  <a:pt x="1736902" y="876300"/>
                </a:lnTo>
                <a:lnTo>
                  <a:pt x="1724355" y="927100"/>
                </a:lnTo>
                <a:lnTo>
                  <a:pt x="1708632" y="977900"/>
                </a:lnTo>
                <a:lnTo>
                  <a:pt x="1689900" y="1016000"/>
                </a:lnTo>
                <a:lnTo>
                  <a:pt x="1668322" y="1066800"/>
                </a:lnTo>
                <a:lnTo>
                  <a:pt x="1644091" y="1104900"/>
                </a:lnTo>
                <a:lnTo>
                  <a:pt x="1617370" y="1130300"/>
                </a:lnTo>
                <a:lnTo>
                  <a:pt x="1588338" y="1168400"/>
                </a:lnTo>
                <a:lnTo>
                  <a:pt x="1557172" y="1193800"/>
                </a:lnTo>
                <a:lnTo>
                  <a:pt x="1524063" y="1219200"/>
                </a:lnTo>
                <a:lnTo>
                  <a:pt x="1452651" y="1244600"/>
                </a:lnTo>
                <a:lnTo>
                  <a:pt x="1414729" y="1257300"/>
                </a:lnTo>
                <a:lnTo>
                  <a:pt x="1336357" y="1257300"/>
                </a:lnTo>
                <a:lnTo>
                  <a:pt x="1298422" y="1244600"/>
                </a:lnTo>
                <a:lnTo>
                  <a:pt x="1261922" y="1231900"/>
                </a:lnTo>
                <a:lnTo>
                  <a:pt x="1193901" y="1193800"/>
                </a:lnTo>
                <a:lnTo>
                  <a:pt x="1162748" y="1168400"/>
                </a:lnTo>
                <a:lnTo>
                  <a:pt x="1133716" y="1130300"/>
                </a:lnTo>
                <a:lnTo>
                  <a:pt x="1106995" y="1104900"/>
                </a:lnTo>
                <a:lnTo>
                  <a:pt x="1082763" y="1066800"/>
                </a:lnTo>
                <a:lnTo>
                  <a:pt x="1061186" y="1016000"/>
                </a:lnTo>
                <a:lnTo>
                  <a:pt x="1042441" y="977900"/>
                </a:lnTo>
                <a:lnTo>
                  <a:pt x="1026718" y="927100"/>
                </a:lnTo>
                <a:lnTo>
                  <a:pt x="1014183" y="876300"/>
                </a:lnTo>
                <a:lnTo>
                  <a:pt x="1005014" y="825500"/>
                </a:lnTo>
                <a:lnTo>
                  <a:pt x="999375" y="774700"/>
                </a:lnTo>
                <a:lnTo>
                  <a:pt x="997458" y="711200"/>
                </a:lnTo>
                <a:lnTo>
                  <a:pt x="999375" y="660400"/>
                </a:lnTo>
                <a:lnTo>
                  <a:pt x="1005014" y="609600"/>
                </a:lnTo>
                <a:lnTo>
                  <a:pt x="1014183" y="558800"/>
                </a:lnTo>
                <a:lnTo>
                  <a:pt x="1026718" y="508000"/>
                </a:lnTo>
                <a:lnTo>
                  <a:pt x="1042441" y="457200"/>
                </a:lnTo>
                <a:lnTo>
                  <a:pt x="1061186" y="419100"/>
                </a:lnTo>
                <a:lnTo>
                  <a:pt x="1082763" y="368300"/>
                </a:lnTo>
                <a:lnTo>
                  <a:pt x="1106995" y="330200"/>
                </a:lnTo>
                <a:lnTo>
                  <a:pt x="1133716" y="304800"/>
                </a:lnTo>
                <a:lnTo>
                  <a:pt x="1162748" y="266700"/>
                </a:lnTo>
                <a:lnTo>
                  <a:pt x="1193901" y="241300"/>
                </a:lnTo>
                <a:lnTo>
                  <a:pt x="1227023" y="215900"/>
                </a:lnTo>
                <a:lnTo>
                  <a:pt x="1298422" y="190500"/>
                </a:lnTo>
                <a:lnTo>
                  <a:pt x="1336357" y="177800"/>
                </a:lnTo>
                <a:lnTo>
                  <a:pt x="1414729" y="177800"/>
                </a:lnTo>
                <a:lnTo>
                  <a:pt x="1452651" y="190500"/>
                </a:lnTo>
                <a:lnTo>
                  <a:pt x="1489163" y="203200"/>
                </a:lnTo>
                <a:lnTo>
                  <a:pt x="1557172" y="241300"/>
                </a:lnTo>
                <a:lnTo>
                  <a:pt x="1588338" y="266700"/>
                </a:lnTo>
                <a:lnTo>
                  <a:pt x="1617370" y="304800"/>
                </a:lnTo>
                <a:lnTo>
                  <a:pt x="1644091" y="330200"/>
                </a:lnTo>
                <a:lnTo>
                  <a:pt x="1668322" y="368300"/>
                </a:lnTo>
                <a:lnTo>
                  <a:pt x="1689900" y="419100"/>
                </a:lnTo>
                <a:lnTo>
                  <a:pt x="1708632" y="457200"/>
                </a:lnTo>
                <a:lnTo>
                  <a:pt x="1724355" y="508000"/>
                </a:lnTo>
                <a:lnTo>
                  <a:pt x="1736902" y="558800"/>
                </a:lnTo>
                <a:lnTo>
                  <a:pt x="1746072" y="609600"/>
                </a:lnTo>
                <a:lnTo>
                  <a:pt x="1751698" y="660400"/>
                </a:lnTo>
                <a:lnTo>
                  <a:pt x="1753616" y="711200"/>
                </a:lnTo>
                <a:lnTo>
                  <a:pt x="1753616" y="0"/>
                </a:lnTo>
                <a:lnTo>
                  <a:pt x="851408" y="0"/>
                </a:lnTo>
                <a:lnTo>
                  <a:pt x="851408" y="241300"/>
                </a:lnTo>
                <a:lnTo>
                  <a:pt x="851408" y="1193800"/>
                </a:lnTo>
                <a:lnTo>
                  <a:pt x="846518" y="1219200"/>
                </a:lnTo>
                <a:lnTo>
                  <a:pt x="833196" y="1231900"/>
                </a:lnTo>
                <a:lnTo>
                  <a:pt x="813435" y="1257300"/>
                </a:lnTo>
                <a:lnTo>
                  <a:pt x="765048" y="1257300"/>
                </a:lnTo>
                <a:lnTo>
                  <a:pt x="745286" y="1231900"/>
                </a:lnTo>
                <a:lnTo>
                  <a:pt x="731951" y="1219200"/>
                </a:lnTo>
                <a:lnTo>
                  <a:pt x="727062" y="1193800"/>
                </a:lnTo>
                <a:lnTo>
                  <a:pt x="727062" y="774700"/>
                </a:lnTo>
                <a:lnTo>
                  <a:pt x="356450" y="774700"/>
                </a:lnTo>
                <a:lnTo>
                  <a:pt x="356450" y="1193800"/>
                </a:lnTo>
                <a:lnTo>
                  <a:pt x="351561" y="1219200"/>
                </a:lnTo>
                <a:lnTo>
                  <a:pt x="338226" y="1231900"/>
                </a:lnTo>
                <a:lnTo>
                  <a:pt x="318465" y="1257300"/>
                </a:lnTo>
                <a:lnTo>
                  <a:pt x="270078" y="1257300"/>
                </a:lnTo>
                <a:lnTo>
                  <a:pt x="250317" y="1231900"/>
                </a:lnTo>
                <a:lnTo>
                  <a:pt x="236982" y="1219200"/>
                </a:lnTo>
                <a:lnTo>
                  <a:pt x="232092" y="1193800"/>
                </a:lnTo>
                <a:lnTo>
                  <a:pt x="232092" y="241300"/>
                </a:lnTo>
                <a:lnTo>
                  <a:pt x="236982" y="215900"/>
                </a:lnTo>
                <a:lnTo>
                  <a:pt x="250317" y="190500"/>
                </a:lnTo>
                <a:lnTo>
                  <a:pt x="270078" y="177800"/>
                </a:lnTo>
                <a:lnTo>
                  <a:pt x="318465" y="177800"/>
                </a:lnTo>
                <a:lnTo>
                  <a:pt x="338226" y="190500"/>
                </a:lnTo>
                <a:lnTo>
                  <a:pt x="351561" y="215900"/>
                </a:lnTo>
                <a:lnTo>
                  <a:pt x="356450" y="241300"/>
                </a:lnTo>
                <a:lnTo>
                  <a:pt x="356450" y="660400"/>
                </a:lnTo>
                <a:lnTo>
                  <a:pt x="727062" y="660400"/>
                </a:lnTo>
                <a:lnTo>
                  <a:pt x="727062" y="241300"/>
                </a:lnTo>
                <a:lnTo>
                  <a:pt x="731951" y="215900"/>
                </a:lnTo>
                <a:lnTo>
                  <a:pt x="745286" y="190500"/>
                </a:lnTo>
                <a:lnTo>
                  <a:pt x="765048" y="177800"/>
                </a:lnTo>
                <a:lnTo>
                  <a:pt x="813435" y="177800"/>
                </a:lnTo>
                <a:lnTo>
                  <a:pt x="833196" y="190500"/>
                </a:lnTo>
                <a:lnTo>
                  <a:pt x="846518" y="215900"/>
                </a:lnTo>
                <a:lnTo>
                  <a:pt x="851408" y="241300"/>
                </a:lnTo>
                <a:lnTo>
                  <a:pt x="851408" y="0"/>
                </a:lnTo>
                <a:lnTo>
                  <a:pt x="0" y="0"/>
                </a:lnTo>
                <a:lnTo>
                  <a:pt x="0" y="1358900"/>
                </a:lnTo>
                <a:lnTo>
                  <a:pt x="4961483" y="1358900"/>
                </a:lnTo>
                <a:lnTo>
                  <a:pt x="4961483" y="1257300"/>
                </a:lnTo>
                <a:lnTo>
                  <a:pt x="4961483" y="177800"/>
                </a:lnTo>
                <a:lnTo>
                  <a:pt x="49614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5" name="object 5"/>
          <p:cNvSpPr/>
          <p:nvPr/>
        </p:nvSpPr>
        <p:spPr>
          <a:xfrm>
            <a:off x="11360" y="5488128"/>
            <a:ext cx="5057139" cy="314537"/>
          </a:xfrm>
          <a:custGeom>
            <a:avLst/>
            <a:gdLst/>
            <a:ahLst/>
            <a:cxnLst/>
            <a:rect l="l" t="t" r="r" b="b"/>
            <a:pathLst>
              <a:path w="7585709" h="471804">
                <a:moveTo>
                  <a:pt x="7585230" y="471656"/>
                </a:moveTo>
                <a:lnTo>
                  <a:pt x="0" y="471656"/>
                </a:lnTo>
                <a:lnTo>
                  <a:pt x="0" y="0"/>
                </a:lnTo>
                <a:lnTo>
                  <a:pt x="7585230" y="0"/>
                </a:lnTo>
                <a:lnTo>
                  <a:pt x="7585230" y="471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6" name="object 6"/>
          <p:cNvSpPr/>
          <p:nvPr/>
        </p:nvSpPr>
        <p:spPr>
          <a:xfrm>
            <a:off x="415815" y="2429933"/>
            <a:ext cx="4248150" cy="2975610"/>
          </a:xfrm>
          <a:custGeom>
            <a:avLst/>
            <a:gdLst/>
            <a:ahLst/>
            <a:cxnLst/>
            <a:rect l="l" t="t" r="r" b="b"/>
            <a:pathLst>
              <a:path w="6372225" h="4463415">
                <a:moveTo>
                  <a:pt x="4221873" y="3310102"/>
                </a:moveTo>
                <a:lnTo>
                  <a:pt x="2149919" y="3310102"/>
                </a:lnTo>
                <a:lnTo>
                  <a:pt x="2149919" y="4462945"/>
                </a:lnTo>
                <a:lnTo>
                  <a:pt x="4221873" y="4462945"/>
                </a:lnTo>
                <a:lnTo>
                  <a:pt x="4221873" y="3310102"/>
                </a:lnTo>
                <a:close/>
              </a:path>
              <a:path w="6372225" h="4463415">
                <a:moveTo>
                  <a:pt x="6371844" y="0"/>
                </a:moveTo>
                <a:lnTo>
                  <a:pt x="5937999" y="0"/>
                </a:lnTo>
                <a:lnTo>
                  <a:pt x="5937999" y="570318"/>
                </a:lnTo>
                <a:lnTo>
                  <a:pt x="5937999" y="1482979"/>
                </a:lnTo>
                <a:lnTo>
                  <a:pt x="5937999" y="1847507"/>
                </a:lnTo>
                <a:lnTo>
                  <a:pt x="5937999" y="2760180"/>
                </a:lnTo>
                <a:lnTo>
                  <a:pt x="5025339" y="2760180"/>
                </a:lnTo>
                <a:lnTo>
                  <a:pt x="5025339" y="1847507"/>
                </a:lnTo>
                <a:lnTo>
                  <a:pt x="5937999" y="1847507"/>
                </a:lnTo>
                <a:lnTo>
                  <a:pt x="5937999" y="1482979"/>
                </a:lnTo>
                <a:lnTo>
                  <a:pt x="5025339" y="1482979"/>
                </a:lnTo>
                <a:lnTo>
                  <a:pt x="5025339" y="570318"/>
                </a:lnTo>
                <a:lnTo>
                  <a:pt x="5937999" y="570318"/>
                </a:lnTo>
                <a:lnTo>
                  <a:pt x="5937999" y="0"/>
                </a:lnTo>
                <a:lnTo>
                  <a:pt x="4352937" y="0"/>
                </a:lnTo>
                <a:lnTo>
                  <a:pt x="4352937" y="570318"/>
                </a:lnTo>
                <a:lnTo>
                  <a:pt x="4352937" y="1482979"/>
                </a:lnTo>
                <a:lnTo>
                  <a:pt x="4352937" y="1847507"/>
                </a:lnTo>
                <a:lnTo>
                  <a:pt x="4352937" y="2760180"/>
                </a:lnTo>
                <a:lnTo>
                  <a:pt x="3440277" y="2760180"/>
                </a:lnTo>
                <a:lnTo>
                  <a:pt x="3440277" y="1847507"/>
                </a:lnTo>
                <a:lnTo>
                  <a:pt x="4352937" y="1847507"/>
                </a:lnTo>
                <a:lnTo>
                  <a:pt x="4352937" y="1482979"/>
                </a:lnTo>
                <a:lnTo>
                  <a:pt x="3440277" y="1482979"/>
                </a:lnTo>
                <a:lnTo>
                  <a:pt x="3440277" y="570318"/>
                </a:lnTo>
                <a:lnTo>
                  <a:pt x="4352937" y="570318"/>
                </a:lnTo>
                <a:lnTo>
                  <a:pt x="4352937" y="0"/>
                </a:lnTo>
                <a:lnTo>
                  <a:pt x="2931566" y="0"/>
                </a:lnTo>
                <a:lnTo>
                  <a:pt x="2931566" y="570318"/>
                </a:lnTo>
                <a:lnTo>
                  <a:pt x="2931566" y="1482979"/>
                </a:lnTo>
                <a:lnTo>
                  <a:pt x="2931566" y="1847507"/>
                </a:lnTo>
                <a:lnTo>
                  <a:pt x="2931566" y="2760180"/>
                </a:lnTo>
                <a:lnTo>
                  <a:pt x="2018919" y="2760180"/>
                </a:lnTo>
                <a:lnTo>
                  <a:pt x="2018919" y="1847507"/>
                </a:lnTo>
                <a:lnTo>
                  <a:pt x="2931566" y="1847507"/>
                </a:lnTo>
                <a:lnTo>
                  <a:pt x="2931566" y="1482979"/>
                </a:lnTo>
                <a:lnTo>
                  <a:pt x="2018919" y="1482979"/>
                </a:lnTo>
                <a:lnTo>
                  <a:pt x="2018919" y="570318"/>
                </a:lnTo>
                <a:lnTo>
                  <a:pt x="2931566" y="570318"/>
                </a:lnTo>
                <a:lnTo>
                  <a:pt x="2931566" y="0"/>
                </a:lnTo>
                <a:lnTo>
                  <a:pt x="1346504" y="0"/>
                </a:lnTo>
                <a:lnTo>
                  <a:pt x="1346504" y="570318"/>
                </a:lnTo>
                <a:lnTo>
                  <a:pt x="1346504" y="1482979"/>
                </a:lnTo>
                <a:lnTo>
                  <a:pt x="1346504" y="1847507"/>
                </a:lnTo>
                <a:lnTo>
                  <a:pt x="1346504" y="2760230"/>
                </a:lnTo>
                <a:lnTo>
                  <a:pt x="433857" y="2760230"/>
                </a:lnTo>
                <a:lnTo>
                  <a:pt x="433857" y="1847507"/>
                </a:lnTo>
                <a:lnTo>
                  <a:pt x="1346504" y="1847507"/>
                </a:lnTo>
                <a:lnTo>
                  <a:pt x="1346504" y="1482979"/>
                </a:lnTo>
                <a:lnTo>
                  <a:pt x="433857" y="1482979"/>
                </a:lnTo>
                <a:lnTo>
                  <a:pt x="433857" y="570318"/>
                </a:lnTo>
                <a:lnTo>
                  <a:pt x="1346504" y="570318"/>
                </a:lnTo>
                <a:lnTo>
                  <a:pt x="1346504" y="0"/>
                </a:lnTo>
                <a:lnTo>
                  <a:pt x="0" y="0"/>
                </a:lnTo>
                <a:lnTo>
                  <a:pt x="0" y="4462945"/>
                </a:lnTo>
                <a:lnTo>
                  <a:pt x="2025637" y="4462945"/>
                </a:lnTo>
                <a:lnTo>
                  <a:pt x="2025637" y="3247936"/>
                </a:lnTo>
                <a:lnTo>
                  <a:pt x="2030463" y="3223742"/>
                </a:lnTo>
                <a:lnTo>
                  <a:pt x="2043785" y="3203981"/>
                </a:lnTo>
                <a:lnTo>
                  <a:pt x="2063546" y="3190646"/>
                </a:lnTo>
                <a:lnTo>
                  <a:pt x="2087740" y="3185757"/>
                </a:lnTo>
                <a:lnTo>
                  <a:pt x="4284040" y="3185757"/>
                </a:lnTo>
                <a:lnTo>
                  <a:pt x="4308233" y="3190646"/>
                </a:lnTo>
                <a:lnTo>
                  <a:pt x="4327995" y="3203981"/>
                </a:lnTo>
                <a:lnTo>
                  <a:pt x="4341330" y="3223742"/>
                </a:lnTo>
                <a:lnTo>
                  <a:pt x="4346219" y="3247936"/>
                </a:lnTo>
                <a:lnTo>
                  <a:pt x="4346219" y="4462945"/>
                </a:lnTo>
                <a:lnTo>
                  <a:pt x="6371844" y="4462945"/>
                </a:lnTo>
                <a:lnTo>
                  <a:pt x="6371844" y="570318"/>
                </a:lnTo>
                <a:lnTo>
                  <a:pt x="6371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7947" y="2466838"/>
            <a:ext cx="2216139" cy="192403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71005" y="193702"/>
            <a:ext cx="2992120" cy="685658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>
              <a:lnSpc>
                <a:spcPct val="100000"/>
              </a:lnSpc>
              <a:spcBef>
                <a:spcPts val="67"/>
              </a:spcBef>
            </a:pPr>
            <a:r>
              <a:rPr spc="-433" dirty="0">
                <a:solidFill>
                  <a:srgbClr val="000000"/>
                </a:solidFill>
                <a:latin typeface="Arial Black"/>
                <a:cs typeface="Arial Black"/>
              </a:rPr>
              <a:t>Hostel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071005" y="831593"/>
            <a:ext cx="5923280" cy="112686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sz="7267" spc="-513" dirty="0">
                <a:latin typeface="Arial Black"/>
                <a:cs typeface="Arial Black"/>
              </a:rPr>
              <a:t>Management</a:t>
            </a:r>
            <a:endParaRPr sz="7267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1005" y="1209840"/>
            <a:ext cx="4295563" cy="3947385"/>
          </a:xfrm>
          <a:prstGeom prst="rect">
            <a:avLst/>
          </a:prstGeom>
        </p:spPr>
        <p:txBody>
          <a:bodyPr vert="horz" wrap="square" lIns="0" tIns="487257" rIns="0" bIns="0" rtlCol="0">
            <a:spAutoFit/>
          </a:bodyPr>
          <a:lstStyle/>
          <a:p>
            <a:pPr marL="8467">
              <a:spcBef>
                <a:spcPts val="3837"/>
              </a:spcBef>
            </a:pPr>
            <a:r>
              <a:rPr sz="7267" spc="-560" dirty="0">
                <a:latin typeface="Arial Black"/>
                <a:cs typeface="Arial Black"/>
              </a:rPr>
              <a:t>system</a:t>
            </a:r>
            <a:endParaRPr sz="7267" dirty="0">
              <a:latin typeface="Arial Black"/>
              <a:cs typeface="Arial Black"/>
            </a:endParaRPr>
          </a:p>
          <a:p>
            <a:pPr marL="157488" marR="3387">
              <a:lnSpc>
                <a:spcPct val="116799"/>
              </a:lnSpc>
              <a:spcBef>
                <a:spcPts val="987"/>
              </a:spcBef>
            </a:pPr>
            <a:r>
              <a:rPr sz="3067" spc="57" dirty="0">
                <a:latin typeface="Arial"/>
                <a:cs typeface="Arial"/>
              </a:rPr>
              <a:t>Team</a:t>
            </a:r>
            <a:r>
              <a:rPr sz="3067" spc="-93" dirty="0">
                <a:latin typeface="Arial"/>
                <a:cs typeface="Arial"/>
              </a:rPr>
              <a:t> </a:t>
            </a:r>
            <a:r>
              <a:rPr sz="3067" spc="110" dirty="0">
                <a:latin typeface="Arial"/>
                <a:cs typeface="Arial"/>
              </a:rPr>
              <a:t>Members: </a:t>
            </a:r>
            <a:r>
              <a:rPr sz="3067" spc="163" dirty="0">
                <a:latin typeface="Arial"/>
                <a:cs typeface="Arial"/>
              </a:rPr>
              <a:t>Mumtaz</a:t>
            </a:r>
            <a:r>
              <a:rPr sz="3067" spc="-100" dirty="0">
                <a:latin typeface="Arial"/>
                <a:cs typeface="Arial"/>
              </a:rPr>
              <a:t> </a:t>
            </a:r>
            <a:r>
              <a:rPr sz="3067" spc="107" dirty="0">
                <a:latin typeface="Arial"/>
                <a:cs typeface="Arial"/>
              </a:rPr>
              <a:t>Ali </a:t>
            </a:r>
            <a:r>
              <a:rPr sz="3067" spc="160" dirty="0">
                <a:latin typeface="Arial"/>
                <a:cs typeface="Arial"/>
              </a:rPr>
              <a:t>Muhammad</a:t>
            </a:r>
            <a:r>
              <a:rPr sz="3067" spc="-83" dirty="0">
                <a:latin typeface="Arial"/>
                <a:cs typeface="Arial"/>
              </a:rPr>
              <a:t> </a:t>
            </a:r>
            <a:r>
              <a:rPr sz="3067" spc="-13" dirty="0">
                <a:latin typeface="Arial"/>
                <a:cs typeface="Arial"/>
              </a:rPr>
              <a:t>Maaz </a:t>
            </a:r>
            <a:r>
              <a:rPr sz="3067" spc="160" dirty="0">
                <a:latin typeface="Arial"/>
                <a:cs typeface="Arial"/>
              </a:rPr>
              <a:t>Muhammad</a:t>
            </a:r>
            <a:r>
              <a:rPr sz="3067" spc="-83" dirty="0">
                <a:latin typeface="Arial"/>
                <a:cs typeface="Arial"/>
              </a:rPr>
              <a:t> </a:t>
            </a:r>
            <a:r>
              <a:rPr sz="3067" spc="107" dirty="0">
                <a:latin typeface="Arial"/>
                <a:cs typeface="Arial"/>
              </a:rPr>
              <a:t>Abubakar</a:t>
            </a:r>
            <a:endParaRPr sz="306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030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B077ADC-C147-5357-66C2-4F56D42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5400000">
            <a:off x="9583168" y="2981738"/>
            <a:ext cx="3774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Sequence Diagram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4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plantuml.biz/plantuml/png/dLPDRzim3BqNo7yGSjpGOhlcrBHfi09j5ZJPhWPZCOrGVNWodJOOzjydEvOYsV42x1BOpwJuI3vIkIq9B5LAZgv6Lxc4icJVJ4aesU_H5MEVXQOMo1vd3R87c-_0UdG12XDyohd5iWpU2vDztsOlngWkjgAAewOJl1BwLMAsGY2q7PVrknduiBCuuBCI7vqFVqvfraYKPFtQJR71reS2WzKz590BEYHcJoO74aRtVHScUCwbCJO6VFRPL4f3oC-LEwBRcaUCMwHBUjvloLCVkZUQ87VEUci6s-Un6HPE9Ce5IoC1xT3sZdvG86I2R5s3dCweIezLBawCRwJPiAtJ0Dh2kWmp3WI9nz9LujrOVhPhVQas7REr07XsTyYcN0dThMi3HbKz6KLnUpacH8OJZwjiLLyans0lHXvFT_aY2OM1z9HI_4V10nxby5EKWemjepHQg9k8Xo_h8SHSkvzCw3EWgUYI65_mLuNbiVvfvaLXpNu81-cMGz15YDgUbiqSa1JWtgX2WaZ68s2n6ZeqUmqd_8WzPrZcLXIzlfqimdRutzuzko68MDUlmu9kw3KcpwYhuRYnlebGSz0vnY8Fu8NYTEaanGgXZ_s8whFg3FKy6kgP7-fBp9TmKEd6Qv5_S0whoMsSVckyV-3BCHSA99igKpby2O9tv9kZQt-sgDG6RI-2JpCYlJ0aN5Nl35WUCM_X3ikre7RoMzrfyZlsefmUFWfX3wTKUjtP6BTMGBD7TyFa9FP-OjhhVVnrpAwlsVZBpSsdyV4odB0Tk6oQv_IpltmcBA_tXD3ExBWu1-rQsfl3USlJn4wO0WslM0vGQmQafTOyfvyZVKyOMSZVd9tdaPg6DJbXuExSzq53hxoQsXiEv9fqsYTSrXM-TOIQVrH_0G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03"/>
            <a:ext cx="12080382" cy="65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34395" y="333708"/>
            <a:ext cx="2684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Class Diagram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6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xmlns="" id="{6F7E0C9C-0F4F-ACF5-39E4-635D508A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5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31812" y="307951"/>
            <a:ext cx="235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Flow Chart: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09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87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0175"/>
            <a:ext cx="12192000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5439" y="2651906"/>
            <a:ext cx="39863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14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286" y="2258791"/>
            <a:ext cx="7847527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Hostel and Mess Management System simplifies hostel and mess operations with features like room allocation, automated mess bill notifications, biometric attendance, online payment integration, and a complaint management system. It ensures efficient management, better communication, and a user-friendly experience for students and administrators.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286" y="565528"/>
            <a:ext cx="3954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Introduction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79"/>
            <a:ext cx="12282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57836" y="1965952"/>
            <a:ext cx="6096000" cy="29510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Room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Student Registration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Staff Schedules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Billing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Disorganized Meal Planning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 Checkout 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8895" y="848863"/>
            <a:ext cx="3876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Current Challenges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9323" y="410982"/>
            <a:ext cx="25795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4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6017" y="1479476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and Hostel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Management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Mess Bill Notification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Attendance Integration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 Integration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Communication and Student Clearance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2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464" y="1041595"/>
            <a:ext cx="39328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Room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 Management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1522" y="333709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4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1848" y="2093260"/>
            <a:ext cx="4906523" cy="15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66031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9454" y="257577"/>
            <a:ext cx="320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Complete ERD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xmlns="" id="{CA02B5DF-56CC-67B5-5C77-A1E1E9DC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680434" y="480190"/>
            <a:ext cx="323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Use Case Diagram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56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</TotalTime>
  <Words>152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Rockwell</vt:lpstr>
      <vt:lpstr>Rockwell Condensed</vt:lpstr>
      <vt:lpstr>Times New Roman</vt:lpstr>
      <vt:lpstr>Wingdings</vt:lpstr>
      <vt:lpstr>Wood Type</vt:lpstr>
      <vt:lpstr>Hostel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</dc:title>
  <dc:creator>3 STAR</dc:creator>
  <cp:lastModifiedBy>3 STAR</cp:lastModifiedBy>
  <cp:revision>14</cp:revision>
  <dcterms:created xsi:type="dcterms:W3CDTF">2024-12-19T03:49:29Z</dcterms:created>
  <dcterms:modified xsi:type="dcterms:W3CDTF">2024-12-19T06:07:32Z</dcterms:modified>
</cp:coreProperties>
</file>