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900" b="1" i="0">
                <a:solidFill>
                  <a:srgbClr val="602E9D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900" b="1" i="0">
                <a:solidFill>
                  <a:srgbClr val="602E9D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900" b="1" i="0">
                <a:solidFill>
                  <a:srgbClr val="602E9D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900" b="1" i="0">
                <a:solidFill>
                  <a:srgbClr val="602E9D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E6D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8946" y="172088"/>
            <a:ext cx="13500686" cy="254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900" b="1" i="0">
                <a:solidFill>
                  <a:srgbClr val="602E9D"/>
                </a:solidFill>
                <a:latin typeface="Arimo"/>
                <a:cs typeface="Arim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6621" y="2171216"/>
            <a:ext cx="7956550" cy="695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238859" cy="33909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7879616"/>
            <a:ext cx="18288000" cy="2407920"/>
          </a:xfrm>
          <a:custGeom>
            <a:avLst/>
            <a:gdLst/>
            <a:ahLst/>
            <a:cxnLst/>
            <a:rect l="l" t="t" r="r" b="b"/>
            <a:pathLst>
              <a:path w="18288000" h="2407920">
                <a:moveTo>
                  <a:pt x="18287999" y="2407373"/>
                </a:moveTo>
                <a:lnTo>
                  <a:pt x="0" y="2407373"/>
                </a:lnTo>
                <a:lnTo>
                  <a:pt x="0" y="1747656"/>
                </a:lnTo>
                <a:lnTo>
                  <a:pt x="18287999" y="0"/>
                </a:lnTo>
                <a:lnTo>
                  <a:pt x="18287999" y="2407373"/>
                </a:lnTo>
                <a:close/>
              </a:path>
            </a:pathLst>
          </a:custGeom>
          <a:solidFill>
            <a:srgbClr val="9581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8902" y="2150960"/>
            <a:ext cx="4961890" cy="1358900"/>
          </a:xfrm>
          <a:custGeom>
            <a:avLst/>
            <a:gdLst/>
            <a:ahLst/>
            <a:cxnLst/>
            <a:rect l="l" t="t" r="r" b="b"/>
            <a:pathLst>
              <a:path w="4961890" h="1358900">
                <a:moveTo>
                  <a:pt x="1629270" y="723709"/>
                </a:moveTo>
                <a:lnTo>
                  <a:pt x="1620088" y="613130"/>
                </a:lnTo>
                <a:lnTo>
                  <a:pt x="1602181" y="537286"/>
                </a:lnTo>
                <a:lnTo>
                  <a:pt x="1575574" y="468617"/>
                </a:lnTo>
                <a:lnTo>
                  <a:pt x="1545932" y="416483"/>
                </a:lnTo>
                <a:lnTo>
                  <a:pt x="1511287" y="373405"/>
                </a:lnTo>
                <a:lnTo>
                  <a:pt x="1478368" y="344639"/>
                </a:lnTo>
                <a:lnTo>
                  <a:pt x="1443202" y="324091"/>
                </a:lnTo>
                <a:lnTo>
                  <a:pt x="1383855" y="309067"/>
                </a:lnTo>
                <a:lnTo>
                  <a:pt x="1358938" y="309740"/>
                </a:lnTo>
                <a:lnTo>
                  <a:pt x="1307858" y="324091"/>
                </a:lnTo>
                <a:lnTo>
                  <a:pt x="1272717" y="344639"/>
                </a:lnTo>
                <a:lnTo>
                  <a:pt x="1239799" y="373405"/>
                </a:lnTo>
                <a:lnTo>
                  <a:pt x="1205141" y="416483"/>
                </a:lnTo>
                <a:lnTo>
                  <a:pt x="1175512" y="468617"/>
                </a:lnTo>
                <a:lnTo>
                  <a:pt x="1148905" y="537286"/>
                </a:lnTo>
                <a:lnTo>
                  <a:pt x="1130998" y="613130"/>
                </a:lnTo>
                <a:lnTo>
                  <a:pt x="1122108" y="703364"/>
                </a:lnTo>
                <a:lnTo>
                  <a:pt x="1125537" y="794600"/>
                </a:lnTo>
                <a:lnTo>
                  <a:pt x="1138809" y="872934"/>
                </a:lnTo>
                <a:lnTo>
                  <a:pt x="1161173" y="945540"/>
                </a:lnTo>
                <a:lnTo>
                  <a:pt x="1191768" y="1009624"/>
                </a:lnTo>
                <a:lnTo>
                  <a:pt x="1224394" y="1056754"/>
                </a:lnTo>
                <a:lnTo>
                  <a:pt x="1261465" y="1094079"/>
                </a:lnTo>
                <a:lnTo>
                  <a:pt x="1295946" y="1117422"/>
                </a:lnTo>
                <a:lnTo>
                  <a:pt x="1334185" y="1133043"/>
                </a:lnTo>
                <a:lnTo>
                  <a:pt x="1383855" y="1138351"/>
                </a:lnTo>
                <a:lnTo>
                  <a:pt x="1408684" y="1135024"/>
                </a:lnTo>
                <a:lnTo>
                  <a:pt x="1455127" y="1117422"/>
                </a:lnTo>
                <a:lnTo>
                  <a:pt x="1489621" y="1094079"/>
                </a:lnTo>
                <a:lnTo>
                  <a:pt x="1521637" y="1062723"/>
                </a:lnTo>
                <a:lnTo>
                  <a:pt x="1554949" y="1016914"/>
                </a:lnTo>
                <a:lnTo>
                  <a:pt x="1582991" y="962469"/>
                </a:lnTo>
                <a:lnTo>
                  <a:pt x="1607502" y="891743"/>
                </a:lnTo>
                <a:lnTo>
                  <a:pt x="1623110" y="814565"/>
                </a:lnTo>
                <a:lnTo>
                  <a:pt x="1629270" y="723709"/>
                </a:lnTo>
                <a:close/>
              </a:path>
              <a:path w="4961890" h="1358900">
                <a:moveTo>
                  <a:pt x="4961483" y="0"/>
                </a:moveTo>
                <a:lnTo>
                  <a:pt x="4729391" y="0"/>
                </a:lnTo>
                <a:lnTo>
                  <a:pt x="4729391" y="1193800"/>
                </a:lnTo>
                <a:lnTo>
                  <a:pt x="4724501" y="1219200"/>
                </a:lnTo>
                <a:lnTo>
                  <a:pt x="4711179" y="1231900"/>
                </a:lnTo>
                <a:lnTo>
                  <a:pt x="4691418" y="1257300"/>
                </a:lnTo>
                <a:lnTo>
                  <a:pt x="4084396" y="1257300"/>
                </a:lnTo>
                <a:lnTo>
                  <a:pt x="4064622" y="1231900"/>
                </a:lnTo>
                <a:lnTo>
                  <a:pt x="4051300" y="1219200"/>
                </a:lnTo>
                <a:lnTo>
                  <a:pt x="4046410" y="1193800"/>
                </a:lnTo>
                <a:lnTo>
                  <a:pt x="4046410" y="241300"/>
                </a:lnTo>
                <a:lnTo>
                  <a:pt x="4051300" y="215900"/>
                </a:lnTo>
                <a:lnTo>
                  <a:pt x="4064622" y="190500"/>
                </a:lnTo>
                <a:lnTo>
                  <a:pt x="4084396" y="177800"/>
                </a:lnTo>
                <a:lnTo>
                  <a:pt x="4132783" y="177800"/>
                </a:lnTo>
                <a:lnTo>
                  <a:pt x="4152544" y="190500"/>
                </a:lnTo>
                <a:lnTo>
                  <a:pt x="4165866" y="215900"/>
                </a:lnTo>
                <a:lnTo>
                  <a:pt x="4170756" y="241300"/>
                </a:lnTo>
                <a:lnTo>
                  <a:pt x="4170756" y="1130300"/>
                </a:lnTo>
                <a:lnTo>
                  <a:pt x="4667224" y="1130300"/>
                </a:lnTo>
                <a:lnTo>
                  <a:pt x="4691418" y="1143000"/>
                </a:lnTo>
                <a:lnTo>
                  <a:pt x="4711179" y="1155700"/>
                </a:lnTo>
                <a:lnTo>
                  <a:pt x="4724501" y="1168400"/>
                </a:lnTo>
                <a:lnTo>
                  <a:pt x="4729391" y="1193800"/>
                </a:lnTo>
                <a:lnTo>
                  <a:pt x="4729391" y="0"/>
                </a:lnTo>
                <a:lnTo>
                  <a:pt x="3886377" y="0"/>
                </a:lnTo>
                <a:lnTo>
                  <a:pt x="3886377" y="241300"/>
                </a:lnTo>
                <a:lnTo>
                  <a:pt x="3881488" y="266700"/>
                </a:lnTo>
                <a:lnTo>
                  <a:pt x="3868153" y="279400"/>
                </a:lnTo>
                <a:lnTo>
                  <a:pt x="3848392" y="292100"/>
                </a:lnTo>
                <a:lnTo>
                  <a:pt x="3824198" y="304800"/>
                </a:lnTo>
                <a:lnTo>
                  <a:pt x="3479762" y="304800"/>
                </a:lnTo>
                <a:lnTo>
                  <a:pt x="3479762" y="660400"/>
                </a:lnTo>
                <a:lnTo>
                  <a:pt x="3848392" y="660400"/>
                </a:lnTo>
                <a:lnTo>
                  <a:pt x="3868153" y="673100"/>
                </a:lnTo>
                <a:lnTo>
                  <a:pt x="3881488" y="698500"/>
                </a:lnTo>
                <a:lnTo>
                  <a:pt x="3886377" y="723900"/>
                </a:lnTo>
                <a:lnTo>
                  <a:pt x="3881488" y="749300"/>
                </a:lnTo>
                <a:lnTo>
                  <a:pt x="3868153" y="762000"/>
                </a:lnTo>
                <a:lnTo>
                  <a:pt x="3848392" y="774700"/>
                </a:lnTo>
                <a:lnTo>
                  <a:pt x="3824198" y="787400"/>
                </a:lnTo>
                <a:lnTo>
                  <a:pt x="3479762" y="787400"/>
                </a:lnTo>
                <a:lnTo>
                  <a:pt x="3479762" y="1143000"/>
                </a:lnTo>
                <a:lnTo>
                  <a:pt x="3848392" y="1143000"/>
                </a:lnTo>
                <a:lnTo>
                  <a:pt x="3868153" y="1155700"/>
                </a:lnTo>
                <a:lnTo>
                  <a:pt x="3881488" y="1181100"/>
                </a:lnTo>
                <a:lnTo>
                  <a:pt x="3886377" y="1193800"/>
                </a:lnTo>
                <a:lnTo>
                  <a:pt x="3881488" y="1219200"/>
                </a:lnTo>
                <a:lnTo>
                  <a:pt x="3868153" y="1244600"/>
                </a:lnTo>
                <a:lnTo>
                  <a:pt x="3848392" y="1257300"/>
                </a:lnTo>
                <a:lnTo>
                  <a:pt x="3393389" y="1257300"/>
                </a:lnTo>
                <a:lnTo>
                  <a:pt x="3373628" y="1244600"/>
                </a:lnTo>
                <a:lnTo>
                  <a:pt x="3360293" y="1219200"/>
                </a:lnTo>
                <a:lnTo>
                  <a:pt x="3355403" y="1193800"/>
                </a:lnTo>
                <a:lnTo>
                  <a:pt x="3355403" y="241300"/>
                </a:lnTo>
                <a:lnTo>
                  <a:pt x="3360293" y="215900"/>
                </a:lnTo>
                <a:lnTo>
                  <a:pt x="3373628" y="190500"/>
                </a:lnTo>
                <a:lnTo>
                  <a:pt x="3393389" y="177800"/>
                </a:lnTo>
                <a:lnTo>
                  <a:pt x="3848392" y="177800"/>
                </a:lnTo>
                <a:lnTo>
                  <a:pt x="3868153" y="190500"/>
                </a:lnTo>
                <a:lnTo>
                  <a:pt x="3881488" y="215900"/>
                </a:lnTo>
                <a:lnTo>
                  <a:pt x="3886377" y="241300"/>
                </a:lnTo>
                <a:lnTo>
                  <a:pt x="3886377" y="0"/>
                </a:lnTo>
                <a:lnTo>
                  <a:pt x="3247910" y="0"/>
                </a:lnTo>
                <a:lnTo>
                  <a:pt x="3247910" y="241300"/>
                </a:lnTo>
                <a:lnTo>
                  <a:pt x="3243034" y="266700"/>
                </a:lnTo>
                <a:lnTo>
                  <a:pt x="3229711" y="279400"/>
                </a:lnTo>
                <a:lnTo>
                  <a:pt x="3209950" y="292100"/>
                </a:lnTo>
                <a:lnTo>
                  <a:pt x="3185731" y="304800"/>
                </a:lnTo>
                <a:lnTo>
                  <a:pt x="2972790" y="304800"/>
                </a:lnTo>
                <a:lnTo>
                  <a:pt x="2972790" y="1193800"/>
                </a:lnTo>
                <a:lnTo>
                  <a:pt x="2967901" y="1219200"/>
                </a:lnTo>
                <a:lnTo>
                  <a:pt x="2954578" y="1231900"/>
                </a:lnTo>
                <a:lnTo>
                  <a:pt x="2934805" y="1257300"/>
                </a:lnTo>
                <a:lnTo>
                  <a:pt x="2886418" y="1257300"/>
                </a:lnTo>
                <a:lnTo>
                  <a:pt x="2866656" y="1231900"/>
                </a:lnTo>
                <a:lnTo>
                  <a:pt x="2853334" y="1219200"/>
                </a:lnTo>
                <a:lnTo>
                  <a:pt x="2848445" y="1193800"/>
                </a:lnTo>
                <a:lnTo>
                  <a:pt x="2848445" y="546100"/>
                </a:lnTo>
                <a:lnTo>
                  <a:pt x="2848445" y="304800"/>
                </a:lnTo>
                <a:lnTo>
                  <a:pt x="2635491" y="304800"/>
                </a:lnTo>
                <a:lnTo>
                  <a:pt x="2611297" y="292100"/>
                </a:lnTo>
                <a:lnTo>
                  <a:pt x="2591536" y="279400"/>
                </a:lnTo>
                <a:lnTo>
                  <a:pt x="2578214" y="266700"/>
                </a:lnTo>
                <a:lnTo>
                  <a:pt x="2573324" y="241300"/>
                </a:lnTo>
                <a:lnTo>
                  <a:pt x="2578214" y="215900"/>
                </a:lnTo>
                <a:lnTo>
                  <a:pt x="2591536" y="190500"/>
                </a:lnTo>
                <a:lnTo>
                  <a:pt x="2611297" y="177800"/>
                </a:lnTo>
                <a:lnTo>
                  <a:pt x="3209925" y="177800"/>
                </a:lnTo>
                <a:lnTo>
                  <a:pt x="3229699" y="190500"/>
                </a:lnTo>
                <a:lnTo>
                  <a:pt x="3243021" y="215900"/>
                </a:lnTo>
                <a:lnTo>
                  <a:pt x="3247910" y="241300"/>
                </a:lnTo>
                <a:lnTo>
                  <a:pt x="3247910" y="0"/>
                </a:lnTo>
                <a:lnTo>
                  <a:pt x="2464270" y="0"/>
                </a:lnTo>
                <a:lnTo>
                  <a:pt x="2464270" y="482600"/>
                </a:lnTo>
                <a:lnTo>
                  <a:pt x="2459380" y="508000"/>
                </a:lnTo>
                <a:lnTo>
                  <a:pt x="2446058" y="520700"/>
                </a:lnTo>
                <a:lnTo>
                  <a:pt x="2426284" y="533400"/>
                </a:lnTo>
                <a:lnTo>
                  <a:pt x="2402090" y="546100"/>
                </a:lnTo>
                <a:lnTo>
                  <a:pt x="2377897" y="533400"/>
                </a:lnTo>
                <a:lnTo>
                  <a:pt x="2358136" y="520700"/>
                </a:lnTo>
                <a:lnTo>
                  <a:pt x="2344813" y="508000"/>
                </a:lnTo>
                <a:lnTo>
                  <a:pt x="2339924" y="482600"/>
                </a:lnTo>
                <a:lnTo>
                  <a:pt x="2333612" y="431800"/>
                </a:lnTo>
                <a:lnTo>
                  <a:pt x="2315832" y="393700"/>
                </a:lnTo>
                <a:lnTo>
                  <a:pt x="2288260" y="355600"/>
                </a:lnTo>
                <a:lnTo>
                  <a:pt x="2252586" y="330200"/>
                </a:lnTo>
                <a:lnTo>
                  <a:pt x="2210511" y="304800"/>
                </a:lnTo>
                <a:lnTo>
                  <a:pt x="2116925" y="304800"/>
                </a:lnTo>
                <a:lnTo>
                  <a:pt x="2074849" y="330200"/>
                </a:lnTo>
                <a:lnTo>
                  <a:pt x="2039175" y="355600"/>
                </a:lnTo>
                <a:lnTo>
                  <a:pt x="2011603" y="393700"/>
                </a:lnTo>
                <a:lnTo>
                  <a:pt x="1993823" y="431800"/>
                </a:lnTo>
                <a:lnTo>
                  <a:pt x="1987524" y="482600"/>
                </a:lnTo>
                <a:lnTo>
                  <a:pt x="1993823" y="520700"/>
                </a:lnTo>
                <a:lnTo>
                  <a:pt x="2011603" y="571500"/>
                </a:lnTo>
                <a:lnTo>
                  <a:pt x="2039175" y="609600"/>
                </a:lnTo>
                <a:lnTo>
                  <a:pt x="2074849" y="635000"/>
                </a:lnTo>
                <a:lnTo>
                  <a:pt x="2116925" y="647700"/>
                </a:lnTo>
                <a:lnTo>
                  <a:pt x="2163724" y="660400"/>
                </a:lnTo>
                <a:lnTo>
                  <a:pt x="2212416" y="660400"/>
                </a:lnTo>
                <a:lnTo>
                  <a:pt x="2258631" y="673100"/>
                </a:lnTo>
                <a:lnTo>
                  <a:pt x="2301735" y="685800"/>
                </a:lnTo>
                <a:lnTo>
                  <a:pt x="2341118" y="711200"/>
                </a:lnTo>
                <a:lnTo>
                  <a:pt x="2376157" y="749300"/>
                </a:lnTo>
                <a:lnTo>
                  <a:pt x="2406218" y="774700"/>
                </a:lnTo>
                <a:lnTo>
                  <a:pt x="2430678" y="812800"/>
                </a:lnTo>
                <a:lnTo>
                  <a:pt x="2448928" y="863600"/>
                </a:lnTo>
                <a:lnTo>
                  <a:pt x="2460333" y="901700"/>
                </a:lnTo>
                <a:lnTo>
                  <a:pt x="2464270" y="952500"/>
                </a:lnTo>
                <a:lnTo>
                  <a:pt x="2460333" y="1003300"/>
                </a:lnTo>
                <a:lnTo>
                  <a:pt x="2448915" y="1054100"/>
                </a:lnTo>
                <a:lnTo>
                  <a:pt x="2430665" y="1092200"/>
                </a:lnTo>
                <a:lnTo>
                  <a:pt x="2406192" y="1130300"/>
                </a:lnTo>
                <a:lnTo>
                  <a:pt x="2376132" y="1168400"/>
                </a:lnTo>
                <a:lnTo>
                  <a:pt x="2341092" y="1193800"/>
                </a:lnTo>
                <a:lnTo>
                  <a:pt x="2301710" y="1219200"/>
                </a:lnTo>
                <a:lnTo>
                  <a:pt x="2258606" y="1244600"/>
                </a:lnTo>
                <a:lnTo>
                  <a:pt x="2212403" y="1257300"/>
                </a:lnTo>
                <a:lnTo>
                  <a:pt x="2115045" y="1257300"/>
                </a:lnTo>
                <a:lnTo>
                  <a:pt x="2068830" y="1244600"/>
                </a:lnTo>
                <a:lnTo>
                  <a:pt x="2025726" y="1219200"/>
                </a:lnTo>
                <a:lnTo>
                  <a:pt x="1986343" y="1193800"/>
                </a:lnTo>
                <a:lnTo>
                  <a:pt x="1951304" y="1168400"/>
                </a:lnTo>
                <a:lnTo>
                  <a:pt x="1921243" y="1130300"/>
                </a:lnTo>
                <a:lnTo>
                  <a:pt x="1896770" y="1092200"/>
                </a:lnTo>
                <a:lnTo>
                  <a:pt x="1878520" y="1054100"/>
                </a:lnTo>
                <a:lnTo>
                  <a:pt x="1867115" y="1003300"/>
                </a:lnTo>
                <a:lnTo>
                  <a:pt x="1863166" y="952500"/>
                </a:lnTo>
                <a:lnTo>
                  <a:pt x="1868055" y="927100"/>
                </a:lnTo>
                <a:lnTo>
                  <a:pt x="1901151" y="901700"/>
                </a:lnTo>
                <a:lnTo>
                  <a:pt x="1949538" y="901700"/>
                </a:lnTo>
                <a:lnTo>
                  <a:pt x="1982635" y="927100"/>
                </a:lnTo>
                <a:lnTo>
                  <a:pt x="1993823" y="1003300"/>
                </a:lnTo>
                <a:lnTo>
                  <a:pt x="2011603" y="1041400"/>
                </a:lnTo>
                <a:lnTo>
                  <a:pt x="2039175" y="1079500"/>
                </a:lnTo>
                <a:lnTo>
                  <a:pt x="2074849" y="1104900"/>
                </a:lnTo>
                <a:lnTo>
                  <a:pt x="2116925" y="1130300"/>
                </a:lnTo>
                <a:lnTo>
                  <a:pt x="2210511" y="1130300"/>
                </a:lnTo>
                <a:lnTo>
                  <a:pt x="2252586" y="1104900"/>
                </a:lnTo>
                <a:lnTo>
                  <a:pt x="2288260" y="1079500"/>
                </a:lnTo>
                <a:lnTo>
                  <a:pt x="2315832" y="1041400"/>
                </a:lnTo>
                <a:lnTo>
                  <a:pt x="2333612" y="1003300"/>
                </a:lnTo>
                <a:lnTo>
                  <a:pt x="2339924" y="952500"/>
                </a:lnTo>
                <a:lnTo>
                  <a:pt x="2333612" y="914400"/>
                </a:lnTo>
                <a:lnTo>
                  <a:pt x="2324722" y="889000"/>
                </a:lnTo>
                <a:lnTo>
                  <a:pt x="2315832" y="863600"/>
                </a:lnTo>
                <a:lnTo>
                  <a:pt x="2288260" y="825500"/>
                </a:lnTo>
                <a:lnTo>
                  <a:pt x="2252586" y="800100"/>
                </a:lnTo>
                <a:lnTo>
                  <a:pt x="2210511" y="787400"/>
                </a:lnTo>
                <a:lnTo>
                  <a:pt x="2163724" y="774700"/>
                </a:lnTo>
                <a:lnTo>
                  <a:pt x="2115020" y="774700"/>
                </a:lnTo>
                <a:lnTo>
                  <a:pt x="2068817" y="762000"/>
                </a:lnTo>
                <a:lnTo>
                  <a:pt x="2025700" y="749300"/>
                </a:lnTo>
                <a:lnTo>
                  <a:pt x="1986318" y="723900"/>
                </a:lnTo>
                <a:lnTo>
                  <a:pt x="1951291" y="685800"/>
                </a:lnTo>
                <a:lnTo>
                  <a:pt x="1921230" y="660400"/>
                </a:lnTo>
                <a:lnTo>
                  <a:pt x="1896757" y="622300"/>
                </a:lnTo>
                <a:lnTo>
                  <a:pt x="1878520" y="571500"/>
                </a:lnTo>
                <a:lnTo>
                  <a:pt x="1867115" y="533400"/>
                </a:lnTo>
                <a:lnTo>
                  <a:pt x="1863166" y="482600"/>
                </a:lnTo>
                <a:lnTo>
                  <a:pt x="1867115" y="431800"/>
                </a:lnTo>
                <a:lnTo>
                  <a:pt x="1878520" y="381000"/>
                </a:lnTo>
                <a:lnTo>
                  <a:pt x="1896770" y="342900"/>
                </a:lnTo>
                <a:lnTo>
                  <a:pt x="1921243" y="304800"/>
                </a:lnTo>
                <a:lnTo>
                  <a:pt x="1951304" y="266700"/>
                </a:lnTo>
                <a:lnTo>
                  <a:pt x="1986343" y="241300"/>
                </a:lnTo>
                <a:lnTo>
                  <a:pt x="2025726" y="215900"/>
                </a:lnTo>
                <a:lnTo>
                  <a:pt x="2068830" y="190500"/>
                </a:lnTo>
                <a:lnTo>
                  <a:pt x="2115045" y="177800"/>
                </a:lnTo>
                <a:lnTo>
                  <a:pt x="2212403" y="177800"/>
                </a:lnTo>
                <a:lnTo>
                  <a:pt x="2258606" y="190500"/>
                </a:lnTo>
                <a:lnTo>
                  <a:pt x="2301710" y="215900"/>
                </a:lnTo>
                <a:lnTo>
                  <a:pt x="2341092" y="241300"/>
                </a:lnTo>
                <a:lnTo>
                  <a:pt x="2376132" y="266700"/>
                </a:lnTo>
                <a:lnTo>
                  <a:pt x="2406192" y="304800"/>
                </a:lnTo>
                <a:lnTo>
                  <a:pt x="2430665" y="342900"/>
                </a:lnTo>
                <a:lnTo>
                  <a:pt x="2448915" y="381000"/>
                </a:lnTo>
                <a:lnTo>
                  <a:pt x="2460333" y="431800"/>
                </a:lnTo>
                <a:lnTo>
                  <a:pt x="2464270" y="482600"/>
                </a:lnTo>
                <a:lnTo>
                  <a:pt x="2464270" y="0"/>
                </a:lnTo>
                <a:lnTo>
                  <a:pt x="1753616" y="0"/>
                </a:lnTo>
                <a:lnTo>
                  <a:pt x="1753616" y="711200"/>
                </a:lnTo>
                <a:lnTo>
                  <a:pt x="1751698" y="774700"/>
                </a:lnTo>
                <a:lnTo>
                  <a:pt x="1746072" y="825500"/>
                </a:lnTo>
                <a:lnTo>
                  <a:pt x="1736902" y="876300"/>
                </a:lnTo>
                <a:lnTo>
                  <a:pt x="1724355" y="927100"/>
                </a:lnTo>
                <a:lnTo>
                  <a:pt x="1708632" y="977900"/>
                </a:lnTo>
                <a:lnTo>
                  <a:pt x="1689900" y="1016000"/>
                </a:lnTo>
                <a:lnTo>
                  <a:pt x="1668322" y="1066800"/>
                </a:lnTo>
                <a:lnTo>
                  <a:pt x="1644091" y="1104900"/>
                </a:lnTo>
                <a:lnTo>
                  <a:pt x="1617370" y="1130300"/>
                </a:lnTo>
                <a:lnTo>
                  <a:pt x="1588338" y="1168400"/>
                </a:lnTo>
                <a:lnTo>
                  <a:pt x="1557172" y="1193800"/>
                </a:lnTo>
                <a:lnTo>
                  <a:pt x="1524063" y="1219200"/>
                </a:lnTo>
                <a:lnTo>
                  <a:pt x="1452651" y="1244600"/>
                </a:lnTo>
                <a:lnTo>
                  <a:pt x="1414729" y="1257300"/>
                </a:lnTo>
                <a:lnTo>
                  <a:pt x="1336357" y="1257300"/>
                </a:lnTo>
                <a:lnTo>
                  <a:pt x="1298422" y="1244600"/>
                </a:lnTo>
                <a:lnTo>
                  <a:pt x="1261922" y="1231900"/>
                </a:lnTo>
                <a:lnTo>
                  <a:pt x="1193901" y="1193800"/>
                </a:lnTo>
                <a:lnTo>
                  <a:pt x="1162748" y="1168400"/>
                </a:lnTo>
                <a:lnTo>
                  <a:pt x="1133716" y="1130300"/>
                </a:lnTo>
                <a:lnTo>
                  <a:pt x="1106995" y="1104900"/>
                </a:lnTo>
                <a:lnTo>
                  <a:pt x="1082763" y="1066800"/>
                </a:lnTo>
                <a:lnTo>
                  <a:pt x="1061186" y="1016000"/>
                </a:lnTo>
                <a:lnTo>
                  <a:pt x="1042441" y="977900"/>
                </a:lnTo>
                <a:lnTo>
                  <a:pt x="1026718" y="927100"/>
                </a:lnTo>
                <a:lnTo>
                  <a:pt x="1014183" y="876300"/>
                </a:lnTo>
                <a:lnTo>
                  <a:pt x="1005014" y="825500"/>
                </a:lnTo>
                <a:lnTo>
                  <a:pt x="999375" y="774700"/>
                </a:lnTo>
                <a:lnTo>
                  <a:pt x="997458" y="711200"/>
                </a:lnTo>
                <a:lnTo>
                  <a:pt x="999375" y="660400"/>
                </a:lnTo>
                <a:lnTo>
                  <a:pt x="1005014" y="609600"/>
                </a:lnTo>
                <a:lnTo>
                  <a:pt x="1014183" y="558800"/>
                </a:lnTo>
                <a:lnTo>
                  <a:pt x="1026718" y="508000"/>
                </a:lnTo>
                <a:lnTo>
                  <a:pt x="1042441" y="457200"/>
                </a:lnTo>
                <a:lnTo>
                  <a:pt x="1061186" y="419100"/>
                </a:lnTo>
                <a:lnTo>
                  <a:pt x="1082763" y="368300"/>
                </a:lnTo>
                <a:lnTo>
                  <a:pt x="1106995" y="330200"/>
                </a:lnTo>
                <a:lnTo>
                  <a:pt x="1133716" y="304800"/>
                </a:lnTo>
                <a:lnTo>
                  <a:pt x="1162748" y="266700"/>
                </a:lnTo>
                <a:lnTo>
                  <a:pt x="1193901" y="241300"/>
                </a:lnTo>
                <a:lnTo>
                  <a:pt x="1227023" y="215900"/>
                </a:lnTo>
                <a:lnTo>
                  <a:pt x="1298422" y="190500"/>
                </a:lnTo>
                <a:lnTo>
                  <a:pt x="1336357" y="177800"/>
                </a:lnTo>
                <a:lnTo>
                  <a:pt x="1414729" y="177800"/>
                </a:lnTo>
                <a:lnTo>
                  <a:pt x="1452651" y="190500"/>
                </a:lnTo>
                <a:lnTo>
                  <a:pt x="1489163" y="203200"/>
                </a:lnTo>
                <a:lnTo>
                  <a:pt x="1557172" y="241300"/>
                </a:lnTo>
                <a:lnTo>
                  <a:pt x="1588338" y="266700"/>
                </a:lnTo>
                <a:lnTo>
                  <a:pt x="1617370" y="304800"/>
                </a:lnTo>
                <a:lnTo>
                  <a:pt x="1644091" y="330200"/>
                </a:lnTo>
                <a:lnTo>
                  <a:pt x="1668322" y="368300"/>
                </a:lnTo>
                <a:lnTo>
                  <a:pt x="1689900" y="419100"/>
                </a:lnTo>
                <a:lnTo>
                  <a:pt x="1708632" y="457200"/>
                </a:lnTo>
                <a:lnTo>
                  <a:pt x="1724355" y="508000"/>
                </a:lnTo>
                <a:lnTo>
                  <a:pt x="1736902" y="558800"/>
                </a:lnTo>
                <a:lnTo>
                  <a:pt x="1746072" y="609600"/>
                </a:lnTo>
                <a:lnTo>
                  <a:pt x="1751698" y="660400"/>
                </a:lnTo>
                <a:lnTo>
                  <a:pt x="1753616" y="711200"/>
                </a:lnTo>
                <a:lnTo>
                  <a:pt x="1753616" y="0"/>
                </a:lnTo>
                <a:lnTo>
                  <a:pt x="851408" y="0"/>
                </a:lnTo>
                <a:lnTo>
                  <a:pt x="851408" y="241300"/>
                </a:lnTo>
                <a:lnTo>
                  <a:pt x="851408" y="1193800"/>
                </a:lnTo>
                <a:lnTo>
                  <a:pt x="846518" y="1219200"/>
                </a:lnTo>
                <a:lnTo>
                  <a:pt x="833196" y="1231900"/>
                </a:lnTo>
                <a:lnTo>
                  <a:pt x="813435" y="1257300"/>
                </a:lnTo>
                <a:lnTo>
                  <a:pt x="765048" y="1257300"/>
                </a:lnTo>
                <a:lnTo>
                  <a:pt x="745286" y="1231900"/>
                </a:lnTo>
                <a:lnTo>
                  <a:pt x="731951" y="1219200"/>
                </a:lnTo>
                <a:lnTo>
                  <a:pt x="727062" y="1193800"/>
                </a:lnTo>
                <a:lnTo>
                  <a:pt x="727062" y="774700"/>
                </a:lnTo>
                <a:lnTo>
                  <a:pt x="356450" y="774700"/>
                </a:lnTo>
                <a:lnTo>
                  <a:pt x="356450" y="1193800"/>
                </a:lnTo>
                <a:lnTo>
                  <a:pt x="351561" y="1219200"/>
                </a:lnTo>
                <a:lnTo>
                  <a:pt x="338226" y="1231900"/>
                </a:lnTo>
                <a:lnTo>
                  <a:pt x="318465" y="1257300"/>
                </a:lnTo>
                <a:lnTo>
                  <a:pt x="270078" y="1257300"/>
                </a:lnTo>
                <a:lnTo>
                  <a:pt x="250317" y="1231900"/>
                </a:lnTo>
                <a:lnTo>
                  <a:pt x="236982" y="1219200"/>
                </a:lnTo>
                <a:lnTo>
                  <a:pt x="232092" y="1193800"/>
                </a:lnTo>
                <a:lnTo>
                  <a:pt x="232092" y="241300"/>
                </a:lnTo>
                <a:lnTo>
                  <a:pt x="236982" y="215900"/>
                </a:lnTo>
                <a:lnTo>
                  <a:pt x="250317" y="190500"/>
                </a:lnTo>
                <a:lnTo>
                  <a:pt x="270078" y="177800"/>
                </a:lnTo>
                <a:lnTo>
                  <a:pt x="318465" y="177800"/>
                </a:lnTo>
                <a:lnTo>
                  <a:pt x="338226" y="190500"/>
                </a:lnTo>
                <a:lnTo>
                  <a:pt x="351561" y="215900"/>
                </a:lnTo>
                <a:lnTo>
                  <a:pt x="356450" y="241300"/>
                </a:lnTo>
                <a:lnTo>
                  <a:pt x="356450" y="660400"/>
                </a:lnTo>
                <a:lnTo>
                  <a:pt x="727062" y="660400"/>
                </a:lnTo>
                <a:lnTo>
                  <a:pt x="727062" y="241300"/>
                </a:lnTo>
                <a:lnTo>
                  <a:pt x="731951" y="215900"/>
                </a:lnTo>
                <a:lnTo>
                  <a:pt x="745286" y="190500"/>
                </a:lnTo>
                <a:lnTo>
                  <a:pt x="765048" y="177800"/>
                </a:lnTo>
                <a:lnTo>
                  <a:pt x="813435" y="177800"/>
                </a:lnTo>
                <a:lnTo>
                  <a:pt x="833196" y="190500"/>
                </a:lnTo>
                <a:lnTo>
                  <a:pt x="846518" y="215900"/>
                </a:lnTo>
                <a:lnTo>
                  <a:pt x="851408" y="241300"/>
                </a:lnTo>
                <a:lnTo>
                  <a:pt x="851408" y="0"/>
                </a:lnTo>
                <a:lnTo>
                  <a:pt x="0" y="0"/>
                </a:lnTo>
                <a:lnTo>
                  <a:pt x="0" y="1358900"/>
                </a:lnTo>
                <a:lnTo>
                  <a:pt x="4961483" y="1358900"/>
                </a:lnTo>
                <a:lnTo>
                  <a:pt x="4961483" y="1257300"/>
                </a:lnTo>
                <a:lnTo>
                  <a:pt x="4961483" y="177800"/>
                </a:lnTo>
                <a:lnTo>
                  <a:pt x="49614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039" y="8232192"/>
            <a:ext cx="7585709" cy="471805"/>
          </a:xfrm>
          <a:custGeom>
            <a:avLst/>
            <a:gdLst/>
            <a:ahLst/>
            <a:cxnLst/>
            <a:rect l="l" t="t" r="r" b="b"/>
            <a:pathLst>
              <a:path w="7585709" h="471804">
                <a:moveTo>
                  <a:pt x="7585230" y="471656"/>
                </a:moveTo>
                <a:lnTo>
                  <a:pt x="0" y="471656"/>
                </a:lnTo>
                <a:lnTo>
                  <a:pt x="0" y="0"/>
                </a:lnTo>
                <a:lnTo>
                  <a:pt x="7585230" y="0"/>
                </a:lnTo>
                <a:lnTo>
                  <a:pt x="7585230" y="471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3722" y="3644899"/>
            <a:ext cx="6372225" cy="4463415"/>
          </a:xfrm>
          <a:custGeom>
            <a:avLst/>
            <a:gdLst/>
            <a:ahLst/>
            <a:cxnLst/>
            <a:rect l="l" t="t" r="r" b="b"/>
            <a:pathLst>
              <a:path w="6372225" h="4463415">
                <a:moveTo>
                  <a:pt x="4221873" y="3310102"/>
                </a:moveTo>
                <a:lnTo>
                  <a:pt x="2149919" y="3310102"/>
                </a:lnTo>
                <a:lnTo>
                  <a:pt x="2149919" y="4462945"/>
                </a:lnTo>
                <a:lnTo>
                  <a:pt x="4221873" y="4462945"/>
                </a:lnTo>
                <a:lnTo>
                  <a:pt x="4221873" y="3310102"/>
                </a:lnTo>
                <a:close/>
              </a:path>
              <a:path w="6372225" h="4463415">
                <a:moveTo>
                  <a:pt x="6371844" y="0"/>
                </a:moveTo>
                <a:lnTo>
                  <a:pt x="5937999" y="0"/>
                </a:lnTo>
                <a:lnTo>
                  <a:pt x="5937999" y="570318"/>
                </a:lnTo>
                <a:lnTo>
                  <a:pt x="5937999" y="1482979"/>
                </a:lnTo>
                <a:lnTo>
                  <a:pt x="5937999" y="1847507"/>
                </a:lnTo>
                <a:lnTo>
                  <a:pt x="5937999" y="2760180"/>
                </a:lnTo>
                <a:lnTo>
                  <a:pt x="5025339" y="2760180"/>
                </a:lnTo>
                <a:lnTo>
                  <a:pt x="5025339" y="1847507"/>
                </a:lnTo>
                <a:lnTo>
                  <a:pt x="5937999" y="1847507"/>
                </a:lnTo>
                <a:lnTo>
                  <a:pt x="5937999" y="1482979"/>
                </a:lnTo>
                <a:lnTo>
                  <a:pt x="5025339" y="1482979"/>
                </a:lnTo>
                <a:lnTo>
                  <a:pt x="5025339" y="570318"/>
                </a:lnTo>
                <a:lnTo>
                  <a:pt x="5937999" y="570318"/>
                </a:lnTo>
                <a:lnTo>
                  <a:pt x="5937999" y="0"/>
                </a:lnTo>
                <a:lnTo>
                  <a:pt x="4352937" y="0"/>
                </a:lnTo>
                <a:lnTo>
                  <a:pt x="4352937" y="570318"/>
                </a:lnTo>
                <a:lnTo>
                  <a:pt x="4352937" y="1482979"/>
                </a:lnTo>
                <a:lnTo>
                  <a:pt x="4352937" y="1847507"/>
                </a:lnTo>
                <a:lnTo>
                  <a:pt x="4352937" y="2760180"/>
                </a:lnTo>
                <a:lnTo>
                  <a:pt x="3440277" y="2760180"/>
                </a:lnTo>
                <a:lnTo>
                  <a:pt x="3440277" y="1847507"/>
                </a:lnTo>
                <a:lnTo>
                  <a:pt x="4352937" y="1847507"/>
                </a:lnTo>
                <a:lnTo>
                  <a:pt x="4352937" y="1482979"/>
                </a:lnTo>
                <a:lnTo>
                  <a:pt x="3440277" y="1482979"/>
                </a:lnTo>
                <a:lnTo>
                  <a:pt x="3440277" y="570318"/>
                </a:lnTo>
                <a:lnTo>
                  <a:pt x="4352937" y="570318"/>
                </a:lnTo>
                <a:lnTo>
                  <a:pt x="4352937" y="0"/>
                </a:lnTo>
                <a:lnTo>
                  <a:pt x="2931566" y="0"/>
                </a:lnTo>
                <a:lnTo>
                  <a:pt x="2931566" y="570318"/>
                </a:lnTo>
                <a:lnTo>
                  <a:pt x="2931566" y="1482979"/>
                </a:lnTo>
                <a:lnTo>
                  <a:pt x="2931566" y="1847507"/>
                </a:lnTo>
                <a:lnTo>
                  <a:pt x="2931566" y="2760180"/>
                </a:lnTo>
                <a:lnTo>
                  <a:pt x="2018919" y="2760180"/>
                </a:lnTo>
                <a:lnTo>
                  <a:pt x="2018919" y="1847507"/>
                </a:lnTo>
                <a:lnTo>
                  <a:pt x="2931566" y="1847507"/>
                </a:lnTo>
                <a:lnTo>
                  <a:pt x="2931566" y="1482979"/>
                </a:lnTo>
                <a:lnTo>
                  <a:pt x="2018919" y="1482979"/>
                </a:lnTo>
                <a:lnTo>
                  <a:pt x="2018919" y="570318"/>
                </a:lnTo>
                <a:lnTo>
                  <a:pt x="2931566" y="570318"/>
                </a:lnTo>
                <a:lnTo>
                  <a:pt x="2931566" y="0"/>
                </a:lnTo>
                <a:lnTo>
                  <a:pt x="1346504" y="0"/>
                </a:lnTo>
                <a:lnTo>
                  <a:pt x="1346504" y="570318"/>
                </a:lnTo>
                <a:lnTo>
                  <a:pt x="1346504" y="1482979"/>
                </a:lnTo>
                <a:lnTo>
                  <a:pt x="1346504" y="1847507"/>
                </a:lnTo>
                <a:lnTo>
                  <a:pt x="1346504" y="2760230"/>
                </a:lnTo>
                <a:lnTo>
                  <a:pt x="433857" y="2760230"/>
                </a:lnTo>
                <a:lnTo>
                  <a:pt x="433857" y="1847507"/>
                </a:lnTo>
                <a:lnTo>
                  <a:pt x="1346504" y="1847507"/>
                </a:lnTo>
                <a:lnTo>
                  <a:pt x="1346504" y="1482979"/>
                </a:lnTo>
                <a:lnTo>
                  <a:pt x="433857" y="1482979"/>
                </a:lnTo>
                <a:lnTo>
                  <a:pt x="433857" y="570318"/>
                </a:lnTo>
                <a:lnTo>
                  <a:pt x="1346504" y="570318"/>
                </a:lnTo>
                <a:lnTo>
                  <a:pt x="1346504" y="0"/>
                </a:lnTo>
                <a:lnTo>
                  <a:pt x="0" y="0"/>
                </a:lnTo>
                <a:lnTo>
                  <a:pt x="0" y="4462945"/>
                </a:lnTo>
                <a:lnTo>
                  <a:pt x="2025637" y="4462945"/>
                </a:lnTo>
                <a:lnTo>
                  <a:pt x="2025637" y="3247936"/>
                </a:lnTo>
                <a:lnTo>
                  <a:pt x="2030463" y="3223742"/>
                </a:lnTo>
                <a:lnTo>
                  <a:pt x="2043785" y="3203981"/>
                </a:lnTo>
                <a:lnTo>
                  <a:pt x="2063546" y="3190646"/>
                </a:lnTo>
                <a:lnTo>
                  <a:pt x="2087740" y="3185757"/>
                </a:lnTo>
                <a:lnTo>
                  <a:pt x="4284040" y="3185757"/>
                </a:lnTo>
                <a:lnTo>
                  <a:pt x="4308233" y="3190646"/>
                </a:lnTo>
                <a:lnTo>
                  <a:pt x="4327995" y="3203981"/>
                </a:lnTo>
                <a:lnTo>
                  <a:pt x="4341330" y="3223742"/>
                </a:lnTo>
                <a:lnTo>
                  <a:pt x="4346219" y="3247936"/>
                </a:lnTo>
                <a:lnTo>
                  <a:pt x="4346219" y="4462945"/>
                </a:lnTo>
                <a:lnTo>
                  <a:pt x="6371844" y="4462945"/>
                </a:lnTo>
                <a:lnTo>
                  <a:pt x="6371844" y="570318"/>
                </a:lnTo>
                <a:lnTo>
                  <a:pt x="63718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31920" y="3700256"/>
            <a:ext cx="3324209" cy="288605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606507" y="-38485"/>
            <a:ext cx="4488180" cy="1686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650" dirty="0">
                <a:solidFill>
                  <a:srgbClr val="000000"/>
                </a:solidFill>
                <a:latin typeface="Arial Black"/>
                <a:cs typeface="Arial Black"/>
              </a:rPr>
              <a:t>Hostel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06507" y="1247389"/>
            <a:ext cx="8884920" cy="1686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900" spc="-770" dirty="0">
                <a:latin typeface="Arial Black"/>
                <a:cs typeface="Arial Black"/>
              </a:rPr>
              <a:t>Management</a:t>
            </a:r>
            <a:endParaRPr sz="10900" dirty="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06507" y="1814760"/>
            <a:ext cx="6443345" cy="5869940"/>
          </a:xfrm>
          <a:prstGeom prst="rect">
            <a:avLst/>
          </a:prstGeom>
        </p:spPr>
        <p:txBody>
          <a:bodyPr vert="horz" wrap="square" lIns="0" tIns="730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5"/>
              </a:spcBef>
            </a:pPr>
            <a:r>
              <a:rPr sz="10900" spc="-840" dirty="0">
                <a:latin typeface="Arial Black"/>
                <a:cs typeface="Arial Black"/>
              </a:rPr>
              <a:t>system</a:t>
            </a:r>
            <a:endParaRPr sz="10900" dirty="0">
              <a:latin typeface="Arial Black"/>
              <a:cs typeface="Arial Black"/>
            </a:endParaRPr>
          </a:p>
          <a:p>
            <a:pPr marL="236220" marR="5080">
              <a:lnSpc>
                <a:spcPct val="116799"/>
              </a:lnSpc>
              <a:spcBef>
                <a:spcPts val="1480"/>
              </a:spcBef>
            </a:pPr>
            <a:r>
              <a:rPr sz="4600" spc="85" dirty="0">
                <a:latin typeface="Arial"/>
                <a:cs typeface="Arial"/>
              </a:rPr>
              <a:t>Team</a:t>
            </a:r>
            <a:r>
              <a:rPr sz="4600" spc="-140" dirty="0">
                <a:latin typeface="Arial"/>
                <a:cs typeface="Arial"/>
              </a:rPr>
              <a:t> </a:t>
            </a:r>
            <a:r>
              <a:rPr sz="4600" spc="165" dirty="0">
                <a:latin typeface="Arial"/>
                <a:cs typeface="Arial"/>
              </a:rPr>
              <a:t>Members: </a:t>
            </a:r>
            <a:r>
              <a:rPr sz="4600" spc="245" dirty="0">
                <a:latin typeface="Arial"/>
                <a:cs typeface="Arial"/>
              </a:rPr>
              <a:t>Mumtaz</a:t>
            </a:r>
            <a:r>
              <a:rPr sz="4600" spc="-150" dirty="0">
                <a:latin typeface="Arial"/>
                <a:cs typeface="Arial"/>
              </a:rPr>
              <a:t> </a:t>
            </a:r>
            <a:r>
              <a:rPr sz="4600" spc="160" dirty="0">
                <a:latin typeface="Arial"/>
                <a:cs typeface="Arial"/>
              </a:rPr>
              <a:t>Ali </a:t>
            </a:r>
            <a:r>
              <a:rPr sz="4600" spc="240" dirty="0">
                <a:latin typeface="Arial"/>
                <a:cs typeface="Arial"/>
              </a:rPr>
              <a:t>Muhammad</a:t>
            </a:r>
            <a:r>
              <a:rPr sz="4600" spc="-125" dirty="0">
                <a:latin typeface="Arial"/>
                <a:cs typeface="Arial"/>
              </a:rPr>
              <a:t> </a:t>
            </a:r>
            <a:r>
              <a:rPr sz="4600" spc="-20" dirty="0">
                <a:latin typeface="Arial"/>
                <a:cs typeface="Arial"/>
              </a:rPr>
              <a:t>Maaz </a:t>
            </a:r>
            <a:r>
              <a:rPr sz="4600" spc="240" dirty="0">
                <a:latin typeface="Arial"/>
                <a:cs typeface="Arial"/>
              </a:rPr>
              <a:t>Muhammad</a:t>
            </a:r>
            <a:r>
              <a:rPr sz="4600" spc="-125" dirty="0">
                <a:latin typeface="Arial"/>
                <a:cs typeface="Arial"/>
              </a:rPr>
              <a:t> </a:t>
            </a:r>
            <a:r>
              <a:rPr sz="4600" spc="160" dirty="0">
                <a:latin typeface="Arial"/>
                <a:cs typeface="Arial"/>
              </a:rPr>
              <a:t>Abubakar</a:t>
            </a:r>
            <a:endParaRPr sz="46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94364" y="631289"/>
            <a:ext cx="3276600" cy="2146300"/>
            <a:chOff x="494364" y="631289"/>
            <a:chExt cx="3276600" cy="2146300"/>
          </a:xfrm>
        </p:grpSpPr>
        <p:sp>
          <p:nvSpPr>
            <p:cNvPr id="4" name="object 4"/>
            <p:cNvSpPr/>
            <p:nvPr/>
          </p:nvSpPr>
          <p:spPr>
            <a:xfrm>
              <a:off x="494364" y="631289"/>
              <a:ext cx="2155190" cy="2146300"/>
            </a:xfrm>
            <a:custGeom>
              <a:avLst/>
              <a:gdLst/>
              <a:ahLst/>
              <a:cxnLst/>
              <a:rect l="l" t="t" r="r" b="b"/>
              <a:pathLst>
                <a:path w="2155190" h="2146300">
                  <a:moveTo>
                    <a:pt x="1311557" y="25399"/>
                  </a:moveTo>
                  <a:lnTo>
                    <a:pt x="843262" y="25399"/>
                  </a:lnTo>
                  <a:lnTo>
                    <a:pt x="935088" y="0"/>
                  </a:lnTo>
                  <a:lnTo>
                    <a:pt x="1219729" y="0"/>
                  </a:lnTo>
                  <a:lnTo>
                    <a:pt x="1311557" y="25399"/>
                  </a:lnTo>
                  <a:close/>
                </a:path>
                <a:path w="2155190" h="2146300">
                  <a:moveTo>
                    <a:pt x="1265977" y="2133599"/>
                  </a:moveTo>
                  <a:lnTo>
                    <a:pt x="888841" y="2133599"/>
                  </a:lnTo>
                  <a:lnTo>
                    <a:pt x="798396" y="2108199"/>
                  </a:lnTo>
                  <a:lnTo>
                    <a:pt x="668512" y="2070099"/>
                  </a:lnTo>
                  <a:lnTo>
                    <a:pt x="626934" y="2044699"/>
                  </a:lnTo>
                  <a:lnTo>
                    <a:pt x="586289" y="2031999"/>
                  </a:lnTo>
                  <a:lnTo>
                    <a:pt x="546619" y="2006599"/>
                  </a:lnTo>
                  <a:lnTo>
                    <a:pt x="507968" y="1981199"/>
                  </a:lnTo>
                  <a:lnTo>
                    <a:pt x="470380" y="1955799"/>
                  </a:lnTo>
                  <a:lnTo>
                    <a:pt x="433900" y="1930399"/>
                  </a:lnTo>
                  <a:lnTo>
                    <a:pt x="398569" y="1904999"/>
                  </a:lnTo>
                  <a:lnTo>
                    <a:pt x="364434" y="1879599"/>
                  </a:lnTo>
                  <a:lnTo>
                    <a:pt x="331536" y="1841499"/>
                  </a:lnTo>
                  <a:lnTo>
                    <a:pt x="299921" y="1816099"/>
                  </a:lnTo>
                  <a:lnTo>
                    <a:pt x="269631" y="1777999"/>
                  </a:lnTo>
                  <a:lnTo>
                    <a:pt x="240712" y="1752599"/>
                  </a:lnTo>
                  <a:lnTo>
                    <a:pt x="213205" y="1714499"/>
                  </a:lnTo>
                  <a:lnTo>
                    <a:pt x="187156" y="1676399"/>
                  </a:lnTo>
                  <a:lnTo>
                    <a:pt x="162608" y="1638299"/>
                  </a:lnTo>
                  <a:lnTo>
                    <a:pt x="139604" y="1600199"/>
                  </a:lnTo>
                  <a:lnTo>
                    <a:pt x="118189" y="1562099"/>
                  </a:lnTo>
                  <a:lnTo>
                    <a:pt x="98407" y="1523999"/>
                  </a:lnTo>
                  <a:lnTo>
                    <a:pt x="80301" y="1473199"/>
                  </a:lnTo>
                  <a:lnTo>
                    <a:pt x="63915" y="1435099"/>
                  </a:lnTo>
                  <a:lnTo>
                    <a:pt x="49292" y="1396999"/>
                  </a:lnTo>
                  <a:lnTo>
                    <a:pt x="36477" y="1346199"/>
                  </a:lnTo>
                  <a:lnTo>
                    <a:pt x="25514" y="1308099"/>
                  </a:lnTo>
                  <a:lnTo>
                    <a:pt x="16445" y="1257299"/>
                  </a:lnTo>
                  <a:lnTo>
                    <a:pt x="9316" y="1206499"/>
                  </a:lnTo>
                  <a:lnTo>
                    <a:pt x="4169" y="1168399"/>
                  </a:lnTo>
                  <a:lnTo>
                    <a:pt x="1049" y="1117599"/>
                  </a:lnTo>
                  <a:lnTo>
                    <a:pt x="0" y="1066799"/>
                  </a:lnTo>
                  <a:lnTo>
                    <a:pt x="1049" y="1015999"/>
                  </a:lnTo>
                  <a:lnTo>
                    <a:pt x="4169" y="977899"/>
                  </a:lnTo>
                  <a:lnTo>
                    <a:pt x="9316" y="927099"/>
                  </a:lnTo>
                  <a:lnTo>
                    <a:pt x="16445" y="876299"/>
                  </a:lnTo>
                  <a:lnTo>
                    <a:pt x="25514" y="838199"/>
                  </a:lnTo>
                  <a:lnTo>
                    <a:pt x="36477" y="787399"/>
                  </a:lnTo>
                  <a:lnTo>
                    <a:pt x="49292" y="749299"/>
                  </a:lnTo>
                  <a:lnTo>
                    <a:pt x="63915" y="698499"/>
                  </a:lnTo>
                  <a:lnTo>
                    <a:pt x="80301" y="660399"/>
                  </a:lnTo>
                  <a:lnTo>
                    <a:pt x="98407" y="622299"/>
                  </a:lnTo>
                  <a:lnTo>
                    <a:pt x="118189" y="584199"/>
                  </a:lnTo>
                  <a:lnTo>
                    <a:pt x="139604" y="533399"/>
                  </a:lnTo>
                  <a:lnTo>
                    <a:pt x="162608" y="495299"/>
                  </a:lnTo>
                  <a:lnTo>
                    <a:pt x="187156" y="457199"/>
                  </a:lnTo>
                  <a:lnTo>
                    <a:pt x="213205" y="431799"/>
                  </a:lnTo>
                  <a:lnTo>
                    <a:pt x="240712" y="393699"/>
                  </a:lnTo>
                  <a:lnTo>
                    <a:pt x="269631" y="355599"/>
                  </a:lnTo>
                  <a:lnTo>
                    <a:pt x="299921" y="330199"/>
                  </a:lnTo>
                  <a:lnTo>
                    <a:pt x="331536" y="292099"/>
                  </a:lnTo>
                  <a:lnTo>
                    <a:pt x="364434" y="266699"/>
                  </a:lnTo>
                  <a:lnTo>
                    <a:pt x="398569" y="228599"/>
                  </a:lnTo>
                  <a:lnTo>
                    <a:pt x="433900" y="203199"/>
                  </a:lnTo>
                  <a:lnTo>
                    <a:pt x="470380" y="177799"/>
                  </a:lnTo>
                  <a:lnTo>
                    <a:pt x="507968" y="152399"/>
                  </a:lnTo>
                  <a:lnTo>
                    <a:pt x="546619" y="126999"/>
                  </a:lnTo>
                  <a:lnTo>
                    <a:pt x="586289" y="114299"/>
                  </a:lnTo>
                  <a:lnTo>
                    <a:pt x="626934" y="88899"/>
                  </a:lnTo>
                  <a:lnTo>
                    <a:pt x="710977" y="63499"/>
                  </a:lnTo>
                  <a:lnTo>
                    <a:pt x="754286" y="38099"/>
                  </a:lnTo>
                  <a:lnTo>
                    <a:pt x="798396" y="25399"/>
                  </a:lnTo>
                  <a:lnTo>
                    <a:pt x="1356424" y="25399"/>
                  </a:lnTo>
                  <a:lnTo>
                    <a:pt x="1400534" y="38099"/>
                  </a:lnTo>
                  <a:lnTo>
                    <a:pt x="1443844" y="63499"/>
                  </a:lnTo>
                  <a:lnTo>
                    <a:pt x="1527887" y="88899"/>
                  </a:lnTo>
                  <a:lnTo>
                    <a:pt x="1568533" y="114299"/>
                  </a:lnTo>
                  <a:lnTo>
                    <a:pt x="1608203" y="126999"/>
                  </a:lnTo>
                  <a:lnTo>
                    <a:pt x="1646855" y="152399"/>
                  </a:lnTo>
                  <a:lnTo>
                    <a:pt x="1684443" y="177799"/>
                  </a:lnTo>
                  <a:lnTo>
                    <a:pt x="1720924" y="203199"/>
                  </a:lnTo>
                  <a:lnTo>
                    <a:pt x="1756254" y="228599"/>
                  </a:lnTo>
                  <a:lnTo>
                    <a:pt x="1790390" y="266699"/>
                  </a:lnTo>
                  <a:lnTo>
                    <a:pt x="1823287" y="292099"/>
                  </a:lnTo>
                  <a:lnTo>
                    <a:pt x="1854903" y="330199"/>
                  </a:lnTo>
                  <a:lnTo>
                    <a:pt x="1885193" y="355599"/>
                  </a:lnTo>
                  <a:lnTo>
                    <a:pt x="1914113" y="393699"/>
                  </a:lnTo>
                  <a:lnTo>
                    <a:pt x="1941619" y="431799"/>
                  </a:lnTo>
                  <a:lnTo>
                    <a:pt x="1967669" y="457199"/>
                  </a:lnTo>
                  <a:lnTo>
                    <a:pt x="1992217" y="495299"/>
                  </a:lnTo>
                  <a:lnTo>
                    <a:pt x="2015220" y="533399"/>
                  </a:lnTo>
                  <a:lnTo>
                    <a:pt x="2036635" y="584199"/>
                  </a:lnTo>
                  <a:lnTo>
                    <a:pt x="2056417" y="622299"/>
                  </a:lnTo>
                  <a:lnTo>
                    <a:pt x="2074524" y="660399"/>
                  </a:lnTo>
                  <a:lnTo>
                    <a:pt x="2090910" y="698499"/>
                  </a:lnTo>
                  <a:lnTo>
                    <a:pt x="2105532" y="749299"/>
                  </a:lnTo>
                  <a:lnTo>
                    <a:pt x="2118347" y="787399"/>
                  </a:lnTo>
                  <a:lnTo>
                    <a:pt x="2129311" y="838199"/>
                  </a:lnTo>
                  <a:lnTo>
                    <a:pt x="2138379" y="876299"/>
                  </a:lnTo>
                  <a:lnTo>
                    <a:pt x="2145508" y="927099"/>
                  </a:lnTo>
                  <a:lnTo>
                    <a:pt x="2150655" y="977899"/>
                  </a:lnTo>
                  <a:lnTo>
                    <a:pt x="2153775" y="1015999"/>
                  </a:lnTo>
                  <a:lnTo>
                    <a:pt x="2154825" y="1066799"/>
                  </a:lnTo>
                  <a:lnTo>
                    <a:pt x="2153775" y="1117599"/>
                  </a:lnTo>
                  <a:lnTo>
                    <a:pt x="2150655" y="1168399"/>
                  </a:lnTo>
                  <a:lnTo>
                    <a:pt x="2145508" y="1206499"/>
                  </a:lnTo>
                  <a:lnTo>
                    <a:pt x="2138379" y="1257299"/>
                  </a:lnTo>
                  <a:lnTo>
                    <a:pt x="2129311" y="1308099"/>
                  </a:lnTo>
                  <a:lnTo>
                    <a:pt x="2118347" y="1346199"/>
                  </a:lnTo>
                  <a:lnTo>
                    <a:pt x="2105532" y="1396999"/>
                  </a:lnTo>
                  <a:lnTo>
                    <a:pt x="2090910" y="1435099"/>
                  </a:lnTo>
                  <a:lnTo>
                    <a:pt x="2074524" y="1473199"/>
                  </a:lnTo>
                  <a:lnTo>
                    <a:pt x="2056417" y="1523999"/>
                  </a:lnTo>
                  <a:lnTo>
                    <a:pt x="2036635" y="1562099"/>
                  </a:lnTo>
                  <a:lnTo>
                    <a:pt x="2015220" y="1600199"/>
                  </a:lnTo>
                  <a:lnTo>
                    <a:pt x="1992217" y="1638299"/>
                  </a:lnTo>
                  <a:lnTo>
                    <a:pt x="1967669" y="1676399"/>
                  </a:lnTo>
                  <a:lnTo>
                    <a:pt x="1941619" y="1714499"/>
                  </a:lnTo>
                  <a:lnTo>
                    <a:pt x="1914113" y="1752599"/>
                  </a:lnTo>
                  <a:lnTo>
                    <a:pt x="1885193" y="1777999"/>
                  </a:lnTo>
                  <a:lnTo>
                    <a:pt x="1854903" y="1816099"/>
                  </a:lnTo>
                  <a:lnTo>
                    <a:pt x="1823287" y="1841499"/>
                  </a:lnTo>
                  <a:lnTo>
                    <a:pt x="1790390" y="1879599"/>
                  </a:lnTo>
                  <a:lnTo>
                    <a:pt x="1756254" y="1904999"/>
                  </a:lnTo>
                  <a:lnTo>
                    <a:pt x="1720924" y="1930399"/>
                  </a:lnTo>
                  <a:lnTo>
                    <a:pt x="1684443" y="1955799"/>
                  </a:lnTo>
                  <a:lnTo>
                    <a:pt x="1646855" y="1981199"/>
                  </a:lnTo>
                  <a:lnTo>
                    <a:pt x="1608203" y="2006599"/>
                  </a:lnTo>
                  <a:lnTo>
                    <a:pt x="1568533" y="2031999"/>
                  </a:lnTo>
                  <a:lnTo>
                    <a:pt x="1527887" y="2044699"/>
                  </a:lnTo>
                  <a:lnTo>
                    <a:pt x="1486309" y="2070099"/>
                  </a:lnTo>
                  <a:lnTo>
                    <a:pt x="1356424" y="2108199"/>
                  </a:lnTo>
                  <a:lnTo>
                    <a:pt x="1265977" y="2133599"/>
                  </a:lnTo>
                  <a:close/>
                </a:path>
                <a:path w="2155190" h="2146300">
                  <a:moveTo>
                    <a:pt x="1172855" y="2146299"/>
                  </a:moveTo>
                  <a:lnTo>
                    <a:pt x="981961" y="2146299"/>
                  </a:lnTo>
                  <a:lnTo>
                    <a:pt x="935088" y="2133599"/>
                  </a:lnTo>
                  <a:lnTo>
                    <a:pt x="1219729" y="2133599"/>
                  </a:lnTo>
                  <a:lnTo>
                    <a:pt x="1172855" y="2146299"/>
                  </a:lnTo>
                  <a:close/>
                </a:path>
              </a:pathLst>
            </a:custGeom>
            <a:solidFill>
              <a:srgbClr val="D5CCF5">
                <a:alpha val="30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3198" y="931991"/>
              <a:ext cx="2587625" cy="1282700"/>
            </a:xfrm>
            <a:custGeom>
              <a:avLst/>
              <a:gdLst/>
              <a:ahLst/>
              <a:cxnLst/>
              <a:rect l="l" t="t" r="r" b="b"/>
              <a:pathLst>
                <a:path w="2587625" h="1282700">
                  <a:moveTo>
                    <a:pt x="1484687" y="12699"/>
                  </a:moveTo>
                  <a:lnTo>
                    <a:pt x="1102838" y="12699"/>
                  </a:lnTo>
                  <a:lnTo>
                    <a:pt x="1149841" y="0"/>
                  </a:lnTo>
                  <a:lnTo>
                    <a:pt x="1437685" y="0"/>
                  </a:lnTo>
                  <a:lnTo>
                    <a:pt x="1484687" y="12699"/>
                  </a:lnTo>
                  <a:close/>
                </a:path>
                <a:path w="2587625" h="1282700">
                  <a:moveTo>
                    <a:pt x="64221" y="1282699"/>
                  </a:moveTo>
                  <a:lnTo>
                    <a:pt x="0" y="1282699"/>
                  </a:lnTo>
                  <a:lnTo>
                    <a:pt x="894" y="1231899"/>
                  </a:lnTo>
                  <a:lnTo>
                    <a:pt x="3555" y="1193799"/>
                  </a:lnTo>
                  <a:lnTo>
                    <a:pt x="7952" y="1142999"/>
                  </a:lnTo>
                  <a:lnTo>
                    <a:pt x="14053" y="1092199"/>
                  </a:lnTo>
                  <a:lnTo>
                    <a:pt x="21827" y="1054099"/>
                  </a:lnTo>
                  <a:lnTo>
                    <a:pt x="31242" y="1003299"/>
                  </a:lnTo>
                  <a:lnTo>
                    <a:pt x="42266" y="952499"/>
                  </a:lnTo>
                  <a:lnTo>
                    <a:pt x="54869" y="914399"/>
                  </a:lnTo>
                  <a:lnTo>
                    <a:pt x="69018" y="863599"/>
                  </a:lnTo>
                  <a:lnTo>
                    <a:pt x="84682" y="825499"/>
                  </a:lnTo>
                  <a:lnTo>
                    <a:pt x="101830" y="787399"/>
                  </a:lnTo>
                  <a:lnTo>
                    <a:pt x="120430" y="736599"/>
                  </a:lnTo>
                  <a:lnTo>
                    <a:pt x="140451" y="698499"/>
                  </a:lnTo>
                  <a:lnTo>
                    <a:pt x="161860" y="660399"/>
                  </a:lnTo>
                  <a:lnTo>
                    <a:pt x="184628" y="622299"/>
                  </a:lnTo>
                  <a:lnTo>
                    <a:pt x="208721" y="584199"/>
                  </a:lnTo>
                  <a:lnTo>
                    <a:pt x="234108" y="546099"/>
                  </a:lnTo>
                  <a:lnTo>
                    <a:pt x="260759" y="507999"/>
                  </a:lnTo>
                  <a:lnTo>
                    <a:pt x="288641" y="469899"/>
                  </a:lnTo>
                  <a:lnTo>
                    <a:pt x="317724" y="444499"/>
                  </a:lnTo>
                  <a:lnTo>
                    <a:pt x="347974" y="406399"/>
                  </a:lnTo>
                  <a:lnTo>
                    <a:pt x="379362" y="368299"/>
                  </a:lnTo>
                  <a:lnTo>
                    <a:pt x="411855" y="342899"/>
                  </a:lnTo>
                  <a:lnTo>
                    <a:pt x="445422" y="304799"/>
                  </a:lnTo>
                  <a:lnTo>
                    <a:pt x="480031" y="279399"/>
                  </a:lnTo>
                  <a:lnTo>
                    <a:pt x="515652" y="253999"/>
                  </a:lnTo>
                  <a:lnTo>
                    <a:pt x="552252" y="228599"/>
                  </a:lnTo>
                  <a:lnTo>
                    <a:pt x="589799" y="203199"/>
                  </a:lnTo>
                  <a:lnTo>
                    <a:pt x="628263" y="177799"/>
                  </a:lnTo>
                  <a:lnTo>
                    <a:pt x="667612" y="152399"/>
                  </a:lnTo>
                  <a:lnTo>
                    <a:pt x="707815" y="139699"/>
                  </a:lnTo>
                  <a:lnTo>
                    <a:pt x="748839" y="114299"/>
                  </a:lnTo>
                  <a:lnTo>
                    <a:pt x="790653" y="101599"/>
                  </a:lnTo>
                  <a:lnTo>
                    <a:pt x="833227" y="76199"/>
                  </a:lnTo>
                  <a:lnTo>
                    <a:pt x="876527" y="63499"/>
                  </a:lnTo>
                  <a:lnTo>
                    <a:pt x="1056373" y="12699"/>
                  </a:lnTo>
                  <a:lnTo>
                    <a:pt x="1531151" y="12699"/>
                  </a:lnTo>
                  <a:lnTo>
                    <a:pt x="1710995" y="63499"/>
                  </a:lnTo>
                  <a:lnTo>
                    <a:pt x="1150573" y="63499"/>
                  </a:lnTo>
                  <a:lnTo>
                    <a:pt x="1103863" y="76199"/>
                  </a:lnTo>
                  <a:lnTo>
                    <a:pt x="1057721" y="76199"/>
                  </a:lnTo>
                  <a:lnTo>
                    <a:pt x="879519" y="126999"/>
                  </a:lnTo>
                  <a:lnTo>
                    <a:pt x="836732" y="139699"/>
                  </a:lnTo>
                  <a:lnTo>
                    <a:pt x="794719" y="165099"/>
                  </a:lnTo>
                  <a:lnTo>
                    <a:pt x="753515" y="177799"/>
                  </a:lnTo>
                  <a:lnTo>
                    <a:pt x="713154" y="203199"/>
                  </a:lnTo>
                  <a:lnTo>
                    <a:pt x="673671" y="228599"/>
                  </a:lnTo>
                  <a:lnTo>
                    <a:pt x="635099" y="253999"/>
                  </a:lnTo>
                  <a:lnTo>
                    <a:pt x="597474" y="279399"/>
                  </a:lnTo>
                  <a:lnTo>
                    <a:pt x="560830" y="304799"/>
                  </a:lnTo>
                  <a:lnTo>
                    <a:pt x="525202" y="330199"/>
                  </a:lnTo>
                  <a:lnTo>
                    <a:pt x="490623" y="355599"/>
                  </a:lnTo>
                  <a:lnTo>
                    <a:pt x="457128" y="380999"/>
                  </a:lnTo>
                  <a:lnTo>
                    <a:pt x="424751" y="419099"/>
                  </a:lnTo>
                  <a:lnTo>
                    <a:pt x="393528" y="444499"/>
                  </a:lnTo>
                  <a:lnTo>
                    <a:pt x="363492" y="482599"/>
                  </a:lnTo>
                  <a:lnTo>
                    <a:pt x="334678" y="520699"/>
                  </a:lnTo>
                  <a:lnTo>
                    <a:pt x="307121" y="558799"/>
                  </a:lnTo>
                  <a:lnTo>
                    <a:pt x="280854" y="584199"/>
                  </a:lnTo>
                  <a:lnTo>
                    <a:pt x="255912" y="622299"/>
                  </a:lnTo>
                  <a:lnTo>
                    <a:pt x="232330" y="660399"/>
                  </a:lnTo>
                  <a:lnTo>
                    <a:pt x="210142" y="711199"/>
                  </a:lnTo>
                  <a:lnTo>
                    <a:pt x="189382" y="749299"/>
                  </a:lnTo>
                  <a:lnTo>
                    <a:pt x="170086" y="787399"/>
                  </a:lnTo>
                  <a:lnTo>
                    <a:pt x="152286" y="825499"/>
                  </a:lnTo>
                  <a:lnTo>
                    <a:pt x="136019" y="876299"/>
                  </a:lnTo>
                  <a:lnTo>
                    <a:pt x="121317" y="914399"/>
                  </a:lnTo>
                  <a:lnTo>
                    <a:pt x="108217" y="965199"/>
                  </a:lnTo>
                  <a:lnTo>
                    <a:pt x="96751" y="1003299"/>
                  </a:lnTo>
                  <a:lnTo>
                    <a:pt x="86955" y="1054099"/>
                  </a:lnTo>
                  <a:lnTo>
                    <a:pt x="78862" y="1092199"/>
                  </a:lnTo>
                  <a:lnTo>
                    <a:pt x="72509" y="1142999"/>
                  </a:lnTo>
                  <a:lnTo>
                    <a:pt x="67927" y="1193799"/>
                  </a:lnTo>
                  <a:lnTo>
                    <a:pt x="65153" y="1231899"/>
                  </a:lnTo>
                  <a:lnTo>
                    <a:pt x="64221" y="1282699"/>
                  </a:lnTo>
                  <a:close/>
                </a:path>
                <a:path w="2587625" h="1282700">
                  <a:moveTo>
                    <a:pt x="2587518" y="1282699"/>
                  </a:moveTo>
                  <a:lnTo>
                    <a:pt x="2523289" y="1282699"/>
                  </a:lnTo>
                  <a:lnTo>
                    <a:pt x="2522356" y="1231899"/>
                  </a:lnTo>
                  <a:lnTo>
                    <a:pt x="2519583" y="1193799"/>
                  </a:lnTo>
                  <a:lnTo>
                    <a:pt x="2515001" y="1142999"/>
                  </a:lnTo>
                  <a:lnTo>
                    <a:pt x="2508648" y="1092199"/>
                  </a:lnTo>
                  <a:lnTo>
                    <a:pt x="2500555" y="1054099"/>
                  </a:lnTo>
                  <a:lnTo>
                    <a:pt x="2490759" y="1003299"/>
                  </a:lnTo>
                  <a:lnTo>
                    <a:pt x="2479294" y="965199"/>
                  </a:lnTo>
                  <a:lnTo>
                    <a:pt x="2466193" y="914399"/>
                  </a:lnTo>
                  <a:lnTo>
                    <a:pt x="2451492" y="876299"/>
                  </a:lnTo>
                  <a:lnTo>
                    <a:pt x="2435225" y="825499"/>
                  </a:lnTo>
                  <a:lnTo>
                    <a:pt x="2417426" y="787399"/>
                  </a:lnTo>
                  <a:lnTo>
                    <a:pt x="2398129" y="749299"/>
                  </a:lnTo>
                  <a:lnTo>
                    <a:pt x="2377370" y="711199"/>
                  </a:lnTo>
                  <a:lnTo>
                    <a:pt x="2355182" y="660399"/>
                  </a:lnTo>
                  <a:lnTo>
                    <a:pt x="2331600" y="622299"/>
                  </a:lnTo>
                  <a:lnTo>
                    <a:pt x="2306659" y="584199"/>
                  </a:lnTo>
                  <a:lnTo>
                    <a:pt x="2280393" y="558799"/>
                  </a:lnTo>
                  <a:lnTo>
                    <a:pt x="2252835" y="520699"/>
                  </a:lnTo>
                  <a:lnTo>
                    <a:pt x="2224022" y="482599"/>
                  </a:lnTo>
                  <a:lnTo>
                    <a:pt x="2193986" y="444499"/>
                  </a:lnTo>
                  <a:lnTo>
                    <a:pt x="2162764" y="419099"/>
                  </a:lnTo>
                  <a:lnTo>
                    <a:pt x="2130388" y="380999"/>
                  </a:lnTo>
                  <a:lnTo>
                    <a:pt x="2096893" y="355599"/>
                  </a:lnTo>
                  <a:lnTo>
                    <a:pt x="2062315" y="330199"/>
                  </a:lnTo>
                  <a:lnTo>
                    <a:pt x="2026687" y="304799"/>
                  </a:lnTo>
                  <a:lnTo>
                    <a:pt x="1990043" y="279399"/>
                  </a:lnTo>
                  <a:lnTo>
                    <a:pt x="1952419" y="253999"/>
                  </a:lnTo>
                  <a:lnTo>
                    <a:pt x="1913848" y="228599"/>
                  </a:lnTo>
                  <a:lnTo>
                    <a:pt x="1874365" y="203199"/>
                  </a:lnTo>
                  <a:lnTo>
                    <a:pt x="1834005" y="177799"/>
                  </a:lnTo>
                  <a:lnTo>
                    <a:pt x="1792801" y="165099"/>
                  </a:lnTo>
                  <a:lnTo>
                    <a:pt x="1750789" y="139699"/>
                  </a:lnTo>
                  <a:lnTo>
                    <a:pt x="1708003" y="126999"/>
                  </a:lnTo>
                  <a:lnTo>
                    <a:pt x="1529803" y="76199"/>
                  </a:lnTo>
                  <a:lnTo>
                    <a:pt x="1483661" y="76199"/>
                  </a:lnTo>
                  <a:lnTo>
                    <a:pt x="1436952" y="63499"/>
                  </a:lnTo>
                  <a:lnTo>
                    <a:pt x="1710995" y="63499"/>
                  </a:lnTo>
                  <a:lnTo>
                    <a:pt x="1754295" y="76199"/>
                  </a:lnTo>
                  <a:lnTo>
                    <a:pt x="1796868" y="101599"/>
                  </a:lnTo>
                  <a:lnTo>
                    <a:pt x="1838683" y="114299"/>
                  </a:lnTo>
                  <a:lnTo>
                    <a:pt x="1879706" y="139699"/>
                  </a:lnTo>
                  <a:lnTo>
                    <a:pt x="1919908" y="152399"/>
                  </a:lnTo>
                  <a:lnTo>
                    <a:pt x="1959257" y="177799"/>
                  </a:lnTo>
                  <a:lnTo>
                    <a:pt x="1997721" y="203199"/>
                  </a:lnTo>
                  <a:lnTo>
                    <a:pt x="2035268" y="228599"/>
                  </a:lnTo>
                  <a:lnTo>
                    <a:pt x="2071868" y="253999"/>
                  </a:lnTo>
                  <a:lnTo>
                    <a:pt x="2107488" y="279399"/>
                  </a:lnTo>
                  <a:lnTo>
                    <a:pt x="2142097" y="304799"/>
                  </a:lnTo>
                  <a:lnTo>
                    <a:pt x="2175664" y="342899"/>
                  </a:lnTo>
                  <a:lnTo>
                    <a:pt x="2208157" y="368299"/>
                  </a:lnTo>
                  <a:lnTo>
                    <a:pt x="2239545" y="406399"/>
                  </a:lnTo>
                  <a:lnTo>
                    <a:pt x="2269795" y="444499"/>
                  </a:lnTo>
                  <a:lnTo>
                    <a:pt x="2298877" y="469899"/>
                  </a:lnTo>
                  <a:lnTo>
                    <a:pt x="2326759" y="507999"/>
                  </a:lnTo>
                  <a:lnTo>
                    <a:pt x="2353410" y="546099"/>
                  </a:lnTo>
                  <a:lnTo>
                    <a:pt x="2378797" y="584199"/>
                  </a:lnTo>
                  <a:lnTo>
                    <a:pt x="2402890" y="622299"/>
                  </a:lnTo>
                  <a:lnTo>
                    <a:pt x="2425658" y="660399"/>
                  </a:lnTo>
                  <a:lnTo>
                    <a:pt x="2447067" y="698499"/>
                  </a:lnTo>
                  <a:lnTo>
                    <a:pt x="2467088" y="736599"/>
                  </a:lnTo>
                  <a:lnTo>
                    <a:pt x="2485688" y="787399"/>
                  </a:lnTo>
                  <a:lnTo>
                    <a:pt x="2502835" y="825499"/>
                  </a:lnTo>
                  <a:lnTo>
                    <a:pt x="2518500" y="863599"/>
                  </a:lnTo>
                  <a:lnTo>
                    <a:pt x="2532649" y="914399"/>
                  </a:lnTo>
                  <a:lnTo>
                    <a:pt x="2545252" y="952499"/>
                  </a:lnTo>
                  <a:lnTo>
                    <a:pt x="2556276" y="1003299"/>
                  </a:lnTo>
                  <a:lnTo>
                    <a:pt x="2565691" y="1054099"/>
                  </a:lnTo>
                  <a:lnTo>
                    <a:pt x="2573465" y="1092199"/>
                  </a:lnTo>
                  <a:lnTo>
                    <a:pt x="2579566" y="1142999"/>
                  </a:lnTo>
                  <a:lnTo>
                    <a:pt x="2583963" y="1193799"/>
                  </a:lnTo>
                  <a:lnTo>
                    <a:pt x="2586624" y="1231899"/>
                  </a:lnTo>
                  <a:lnTo>
                    <a:pt x="2587518" y="1282699"/>
                  </a:lnTo>
                  <a:close/>
                </a:path>
                <a:path w="2587625" h="1282700">
                  <a:moveTo>
                    <a:pt x="1342041" y="266699"/>
                  </a:moveTo>
                  <a:lnTo>
                    <a:pt x="1245485" y="266699"/>
                  </a:lnTo>
                  <a:lnTo>
                    <a:pt x="1293764" y="253999"/>
                  </a:lnTo>
                  <a:lnTo>
                    <a:pt x="1342041" y="266699"/>
                  </a:lnTo>
                  <a:close/>
                </a:path>
                <a:path w="2587625" h="1282700">
                  <a:moveTo>
                    <a:pt x="330867" y="1282699"/>
                  </a:moveTo>
                  <a:lnTo>
                    <a:pt x="266643" y="1282699"/>
                  </a:lnTo>
                  <a:lnTo>
                    <a:pt x="267763" y="1231899"/>
                  </a:lnTo>
                  <a:lnTo>
                    <a:pt x="271090" y="1193799"/>
                  </a:lnTo>
                  <a:lnTo>
                    <a:pt x="276575" y="1142999"/>
                  </a:lnTo>
                  <a:lnTo>
                    <a:pt x="284167" y="1092199"/>
                  </a:lnTo>
                  <a:lnTo>
                    <a:pt x="293817" y="1054099"/>
                  </a:lnTo>
                  <a:lnTo>
                    <a:pt x="305476" y="1003299"/>
                  </a:lnTo>
                  <a:lnTo>
                    <a:pt x="319093" y="965199"/>
                  </a:lnTo>
                  <a:lnTo>
                    <a:pt x="334619" y="914399"/>
                  </a:lnTo>
                  <a:lnTo>
                    <a:pt x="352004" y="876299"/>
                  </a:lnTo>
                  <a:lnTo>
                    <a:pt x="371198" y="838199"/>
                  </a:lnTo>
                  <a:lnTo>
                    <a:pt x="392153" y="800099"/>
                  </a:lnTo>
                  <a:lnTo>
                    <a:pt x="414817" y="749299"/>
                  </a:lnTo>
                  <a:lnTo>
                    <a:pt x="439142" y="711199"/>
                  </a:lnTo>
                  <a:lnTo>
                    <a:pt x="465077" y="685799"/>
                  </a:lnTo>
                  <a:lnTo>
                    <a:pt x="492574" y="647699"/>
                  </a:lnTo>
                  <a:lnTo>
                    <a:pt x="521581" y="609599"/>
                  </a:lnTo>
                  <a:lnTo>
                    <a:pt x="552050" y="571499"/>
                  </a:lnTo>
                  <a:lnTo>
                    <a:pt x="583931" y="546099"/>
                  </a:lnTo>
                  <a:lnTo>
                    <a:pt x="617175" y="520699"/>
                  </a:lnTo>
                  <a:lnTo>
                    <a:pt x="651730" y="482599"/>
                  </a:lnTo>
                  <a:lnTo>
                    <a:pt x="687549" y="457199"/>
                  </a:lnTo>
                  <a:lnTo>
                    <a:pt x="724580" y="431799"/>
                  </a:lnTo>
                  <a:lnTo>
                    <a:pt x="762775" y="406399"/>
                  </a:lnTo>
                  <a:lnTo>
                    <a:pt x="802084" y="380999"/>
                  </a:lnTo>
                  <a:lnTo>
                    <a:pt x="842456" y="368299"/>
                  </a:lnTo>
                  <a:lnTo>
                    <a:pt x="883843" y="342899"/>
                  </a:lnTo>
                  <a:lnTo>
                    <a:pt x="969460" y="317499"/>
                  </a:lnTo>
                  <a:lnTo>
                    <a:pt x="1150679" y="266699"/>
                  </a:lnTo>
                  <a:lnTo>
                    <a:pt x="1436846" y="266699"/>
                  </a:lnTo>
                  <a:lnTo>
                    <a:pt x="1618063" y="317499"/>
                  </a:lnTo>
                  <a:lnTo>
                    <a:pt x="1661329" y="330199"/>
                  </a:lnTo>
                  <a:lnTo>
                    <a:pt x="1151666" y="330199"/>
                  </a:lnTo>
                  <a:lnTo>
                    <a:pt x="1015977" y="368299"/>
                  </a:lnTo>
                  <a:lnTo>
                    <a:pt x="929820" y="393699"/>
                  </a:lnTo>
                  <a:lnTo>
                    <a:pt x="888199" y="419099"/>
                  </a:lnTo>
                  <a:lnTo>
                    <a:pt x="847623" y="431799"/>
                  </a:lnTo>
                  <a:lnTo>
                    <a:pt x="808149" y="457199"/>
                  </a:lnTo>
                  <a:lnTo>
                    <a:pt x="769832" y="482599"/>
                  </a:lnTo>
                  <a:lnTo>
                    <a:pt x="732727" y="507999"/>
                  </a:lnTo>
                  <a:lnTo>
                    <a:pt x="696891" y="533399"/>
                  </a:lnTo>
                  <a:lnTo>
                    <a:pt x="662378" y="558799"/>
                  </a:lnTo>
                  <a:lnTo>
                    <a:pt x="629244" y="584199"/>
                  </a:lnTo>
                  <a:lnTo>
                    <a:pt x="597545" y="622299"/>
                  </a:lnTo>
                  <a:lnTo>
                    <a:pt x="567337" y="660399"/>
                  </a:lnTo>
                  <a:lnTo>
                    <a:pt x="538674" y="685799"/>
                  </a:lnTo>
                  <a:lnTo>
                    <a:pt x="511614" y="723899"/>
                  </a:lnTo>
                  <a:lnTo>
                    <a:pt x="486210" y="761999"/>
                  </a:lnTo>
                  <a:lnTo>
                    <a:pt x="462519" y="800099"/>
                  </a:lnTo>
                  <a:lnTo>
                    <a:pt x="440597" y="838199"/>
                  </a:lnTo>
                  <a:lnTo>
                    <a:pt x="420499" y="876299"/>
                  </a:lnTo>
                  <a:lnTo>
                    <a:pt x="402280" y="927099"/>
                  </a:lnTo>
                  <a:lnTo>
                    <a:pt x="385997" y="965199"/>
                  </a:lnTo>
                  <a:lnTo>
                    <a:pt x="371704" y="1003299"/>
                  </a:lnTo>
                  <a:lnTo>
                    <a:pt x="359457" y="1054099"/>
                  </a:lnTo>
                  <a:lnTo>
                    <a:pt x="349313" y="1092199"/>
                  </a:lnTo>
                  <a:lnTo>
                    <a:pt x="341326" y="1142999"/>
                  </a:lnTo>
                  <a:lnTo>
                    <a:pt x="335552" y="1193799"/>
                  </a:lnTo>
                  <a:lnTo>
                    <a:pt x="332047" y="1231899"/>
                  </a:lnTo>
                  <a:lnTo>
                    <a:pt x="330867" y="1282699"/>
                  </a:lnTo>
                  <a:close/>
                </a:path>
                <a:path w="2587625" h="1282700">
                  <a:moveTo>
                    <a:pt x="2320881" y="1282699"/>
                  </a:moveTo>
                  <a:lnTo>
                    <a:pt x="2256651" y="1282699"/>
                  </a:lnTo>
                  <a:lnTo>
                    <a:pt x="2255470" y="1231899"/>
                  </a:lnTo>
                  <a:lnTo>
                    <a:pt x="2251965" y="1193799"/>
                  </a:lnTo>
                  <a:lnTo>
                    <a:pt x="2246192" y="1142999"/>
                  </a:lnTo>
                  <a:lnTo>
                    <a:pt x="2238205" y="1092199"/>
                  </a:lnTo>
                  <a:lnTo>
                    <a:pt x="2228061" y="1054099"/>
                  </a:lnTo>
                  <a:lnTo>
                    <a:pt x="2215815" y="1003299"/>
                  </a:lnTo>
                  <a:lnTo>
                    <a:pt x="2201522" y="965199"/>
                  </a:lnTo>
                  <a:lnTo>
                    <a:pt x="2185239" y="927099"/>
                  </a:lnTo>
                  <a:lnTo>
                    <a:pt x="2167021" y="876299"/>
                  </a:lnTo>
                  <a:lnTo>
                    <a:pt x="2146923" y="838199"/>
                  </a:lnTo>
                  <a:lnTo>
                    <a:pt x="2125001" y="800099"/>
                  </a:lnTo>
                  <a:lnTo>
                    <a:pt x="2101311" y="761999"/>
                  </a:lnTo>
                  <a:lnTo>
                    <a:pt x="2075907" y="723899"/>
                  </a:lnTo>
                  <a:lnTo>
                    <a:pt x="2048847" y="685799"/>
                  </a:lnTo>
                  <a:lnTo>
                    <a:pt x="2020185" y="660399"/>
                  </a:lnTo>
                  <a:lnTo>
                    <a:pt x="1989977" y="622299"/>
                  </a:lnTo>
                  <a:lnTo>
                    <a:pt x="1958279" y="584199"/>
                  </a:lnTo>
                  <a:lnTo>
                    <a:pt x="1925146" y="558799"/>
                  </a:lnTo>
                  <a:lnTo>
                    <a:pt x="1890633" y="533399"/>
                  </a:lnTo>
                  <a:lnTo>
                    <a:pt x="1854797" y="507999"/>
                  </a:lnTo>
                  <a:lnTo>
                    <a:pt x="1817692" y="482599"/>
                  </a:lnTo>
                  <a:lnTo>
                    <a:pt x="1779376" y="457199"/>
                  </a:lnTo>
                  <a:lnTo>
                    <a:pt x="1739902" y="431799"/>
                  </a:lnTo>
                  <a:lnTo>
                    <a:pt x="1699327" y="419099"/>
                  </a:lnTo>
                  <a:lnTo>
                    <a:pt x="1657706" y="393699"/>
                  </a:lnTo>
                  <a:lnTo>
                    <a:pt x="1571550" y="368299"/>
                  </a:lnTo>
                  <a:lnTo>
                    <a:pt x="1435862" y="330199"/>
                  </a:lnTo>
                  <a:lnTo>
                    <a:pt x="1661329" y="330199"/>
                  </a:lnTo>
                  <a:lnTo>
                    <a:pt x="1703680" y="342899"/>
                  </a:lnTo>
                  <a:lnTo>
                    <a:pt x="1745066" y="368299"/>
                  </a:lnTo>
                  <a:lnTo>
                    <a:pt x="1785439" y="380999"/>
                  </a:lnTo>
                  <a:lnTo>
                    <a:pt x="1824747" y="406399"/>
                  </a:lnTo>
                  <a:lnTo>
                    <a:pt x="1862942" y="431799"/>
                  </a:lnTo>
                  <a:lnTo>
                    <a:pt x="1899973" y="457199"/>
                  </a:lnTo>
                  <a:lnTo>
                    <a:pt x="1935791" y="482599"/>
                  </a:lnTo>
                  <a:lnTo>
                    <a:pt x="1970347" y="520699"/>
                  </a:lnTo>
                  <a:lnTo>
                    <a:pt x="2003590" y="546099"/>
                  </a:lnTo>
                  <a:lnTo>
                    <a:pt x="2035471" y="571499"/>
                  </a:lnTo>
                  <a:lnTo>
                    <a:pt x="2065941" y="609599"/>
                  </a:lnTo>
                  <a:lnTo>
                    <a:pt x="2094948" y="647699"/>
                  </a:lnTo>
                  <a:lnTo>
                    <a:pt x="2122445" y="685799"/>
                  </a:lnTo>
                  <a:lnTo>
                    <a:pt x="2148380" y="711199"/>
                  </a:lnTo>
                  <a:lnTo>
                    <a:pt x="2172705" y="749299"/>
                  </a:lnTo>
                  <a:lnTo>
                    <a:pt x="2195370" y="800099"/>
                  </a:lnTo>
                  <a:lnTo>
                    <a:pt x="2216324" y="838199"/>
                  </a:lnTo>
                  <a:lnTo>
                    <a:pt x="2235519" y="876299"/>
                  </a:lnTo>
                  <a:lnTo>
                    <a:pt x="2252904" y="914399"/>
                  </a:lnTo>
                  <a:lnTo>
                    <a:pt x="2268430" y="965199"/>
                  </a:lnTo>
                  <a:lnTo>
                    <a:pt x="2282047" y="1003299"/>
                  </a:lnTo>
                  <a:lnTo>
                    <a:pt x="2293706" y="1054099"/>
                  </a:lnTo>
                  <a:lnTo>
                    <a:pt x="2303356" y="1092199"/>
                  </a:lnTo>
                  <a:lnTo>
                    <a:pt x="2310949" y="1142999"/>
                  </a:lnTo>
                  <a:lnTo>
                    <a:pt x="2316433" y="1193799"/>
                  </a:lnTo>
                  <a:lnTo>
                    <a:pt x="2319760" y="1231899"/>
                  </a:lnTo>
                  <a:lnTo>
                    <a:pt x="2320881" y="1282699"/>
                  </a:lnTo>
                  <a:close/>
                </a:path>
                <a:path w="2587625" h="1282700">
                  <a:moveTo>
                    <a:pt x="590554" y="1282699"/>
                  </a:moveTo>
                  <a:lnTo>
                    <a:pt x="526335" y="1282699"/>
                  </a:lnTo>
                  <a:lnTo>
                    <a:pt x="527848" y="1231899"/>
                  </a:lnTo>
                  <a:lnTo>
                    <a:pt x="532325" y="1193799"/>
                  </a:lnTo>
                  <a:lnTo>
                    <a:pt x="539678" y="1142999"/>
                  </a:lnTo>
                  <a:lnTo>
                    <a:pt x="549814" y="1092199"/>
                  </a:lnTo>
                  <a:lnTo>
                    <a:pt x="562643" y="1054099"/>
                  </a:lnTo>
                  <a:lnTo>
                    <a:pt x="578075" y="1003299"/>
                  </a:lnTo>
                  <a:lnTo>
                    <a:pt x="596019" y="965199"/>
                  </a:lnTo>
                  <a:lnTo>
                    <a:pt x="616385" y="927099"/>
                  </a:lnTo>
                  <a:lnTo>
                    <a:pt x="639082" y="888999"/>
                  </a:lnTo>
                  <a:lnTo>
                    <a:pt x="664019" y="850899"/>
                  </a:lnTo>
                  <a:lnTo>
                    <a:pt x="691105" y="812799"/>
                  </a:lnTo>
                  <a:lnTo>
                    <a:pt x="720251" y="774699"/>
                  </a:lnTo>
                  <a:lnTo>
                    <a:pt x="751365" y="749299"/>
                  </a:lnTo>
                  <a:lnTo>
                    <a:pt x="784357" y="711199"/>
                  </a:lnTo>
                  <a:lnTo>
                    <a:pt x="819137" y="685799"/>
                  </a:lnTo>
                  <a:lnTo>
                    <a:pt x="855613" y="660399"/>
                  </a:lnTo>
                  <a:lnTo>
                    <a:pt x="893695" y="634999"/>
                  </a:lnTo>
                  <a:lnTo>
                    <a:pt x="933293" y="609599"/>
                  </a:lnTo>
                  <a:lnTo>
                    <a:pt x="974316" y="584199"/>
                  </a:lnTo>
                  <a:lnTo>
                    <a:pt x="1060274" y="558799"/>
                  </a:lnTo>
                  <a:lnTo>
                    <a:pt x="1197633" y="520699"/>
                  </a:lnTo>
                  <a:lnTo>
                    <a:pt x="1389894" y="520699"/>
                  </a:lnTo>
                  <a:lnTo>
                    <a:pt x="1527254" y="558799"/>
                  </a:lnTo>
                  <a:lnTo>
                    <a:pt x="1613212" y="584199"/>
                  </a:lnTo>
                  <a:lnTo>
                    <a:pt x="1198471" y="584199"/>
                  </a:lnTo>
                  <a:lnTo>
                    <a:pt x="1107036" y="609599"/>
                  </a:lnTo>
                  <a:lnTo>
                    <a:pt x="1020302" y="634999"/>
                  </a:lnTo>
                  <a:lnTo>
                    <a:pt x="978962" y="660399"/>
                  </a:lnTo>
                  <a:lnTo>
                    <a:pt x="939113" y="673099"/>
                  </a:lnTo>
                  <a:lnTo>
                    <a:pt x="900862" y="698499"/>
                  </a:lnTo>
                  <a:lnTo>
                    <a:pt x="864315" y="723899"/>
                  </a:lnTo>
                  <a:lnTo>
                    <a:pt x="829575" y="761999"/>
                  </a:lnTo>
                  <a:lnTo>
                    <a:pt x="796750" y="787399"/>
                  </a:lnTo>
                  <a:lnTo>
                    <a:pt x="765944" y="825499"/>
                  </a:lnTo>
                  <a:lnTo>
                    <a:pt x="737263" y="850899"/>
                  </a:lnTo>
                  <a:lnTo>
                    <a:pt x="710813" y="888999"/>
                  </a:lnTo>
                  <a:lnTo>
                    <a:pt x="686700" y="927099"/>
                  </a:lnTo>
                  <a:lnTo>
                    <a:pt x="665027" y="965199"/>
                  </a:lnTo>
                  <a:lnTo>
                    <a:pt x="645902" y="1015999"/>
                  </a:lnTo>
                  <a:lnTo>
                    <a:pt x="629430" y="1054099"/>
                  </a:lnTo>
                  <a:lnTo>
                    <a:pt x="615716" y="1104899"/>
                  </a:lnTo>
                  <a:lnTo>
                    <a:pt x="604866" y="1142999"/>
                  </a:lnTo>
                  <a:lnTo>
                    <a:pt x="596986" y="1193799"/>
                  </a:lnTo>
                  <a:lnTo>
                    <a:pt x="592180" y="1231899"/>
                  </a:lnTo>
                  <a:lnTo>
                    <a:pt x="590554" y="1282699"/>
                  </a:lnTo>
                  <a:close/>
                </a:path>
                <a:path w="2587625" h="1282700">
                  <a:moveTo>
                    <a:pt x="2061193" y="1282699"/>
                  </a:moveTo>
                  <a:lnTo>
                    <a:pt x="1996963" y="1282699"/>
                  </a:lnTo>
                  <a:lnTo>
                    <a:pt x="1995338" y="1231899"/>
                  </a:lnTo>
                  <a:lnTo>
                    <a:pt x="1990532" y="1193799"/>
                  </a:lnTo>
                  <a:lnTo>
                    <a:pt x="1982651" y="1142999"/>
                  </a:lnTo>
                  <a:lnTo>
                    <a:pt x="1971801" y="1104899"/>
                  </a:lnTo>
                  <a:lnTo>
                    <a:pt x="1958087" y="1054099"/>
                  </a:lnTo>
                  <a:lnTo>
                    <a:pt x="1941615" y="1015999"/>
                  </a:lnTo>
                  <a:lnTo>
                    <a:pt x="1922491" y="965199"/>
                  </a:lnTo>
                  <a:lnTo>
                    <a:pt x="1900818" y="927099"/>
                  </a:lnTo>
                  <a:lnTo>
                    <a:pt x="1876705" y="888999"/>
                  </a:lnTo>
                  <a:lnTo>
                    <a:pt x="1850255" y="850899"/>
                  </a:lnTo>
                  <a:lnTo>
                    <a:pt x="1821575" y="825499"/>
                  </a:lnTo>
                  <a:lnTo>
                    <a:pt x="1790769" y="787399"/>
                  </a:lnTo>
                  <a:lnTo>
                    <a:pt x="1757944" y="761999"/>
                  </a:lnTo>
                  <a:lnTo>
                    <a:pt x="1723205" y="723899"/>
                  </a:lnTo>
                  <a:lnTo>
                    <a:pt x="1686658" y="698499"/>
                  </a:lnTo>
                  <a:lnTo>
                    <a:pt x="1648407" y="673099"/>
                  </a:lnTo>
                  <a:lnTo>
                    <a:pt x="1608559" y="660399"/>
                  </a:lnTo>
                  <a:lnTo>
                    <a:pt x="1567220" y="634999"/>
                  </a:lnTo>
                  <a:lnTo>
                    <a:pt x="1480487" y="609599"/>
                  </a:lnTo>
                  <a:lnTo>
                    <a:pt x="1389054" y="584199"/>
                  </a:lnTo>
                  <a:lnTo>
                    <a:pt x="1613212" y="584199"/>
                  </a:lnTo>
                  <a:lnTo>
                    <a:pt x="1654234" y="609599"/>
                  </a:lnTo>
                  <a:lnTo>
                    <a:pt x="1693832" y="634999"/>
                  </a:lnTo>
                  <a:lnTo>
                    <a:pt x="1731915" y="660399"/>
                  </a:lnTo>
                  <a:lnTo>
                    <a:pt x="1768391" y="685799"/>
                  </a:lnTo>
                  <a:lnTo>
                    <a:pt x="1803170" y="711199"/>
                  </a:lnTo>
                  <a:lnTo>
                    <a:pt x="1836162" y="749299"/>
                  </a:lnTo>
                  <a:lnTo>
                    <a:pt x="1867277" y="774699"/>
                  </a:lnTo>
                  <a:lnTo>
                    <a:pt x="1896422" y="812799"/>
                  </a:lnTo>
                  <a:lnTo>
                    <a:pt x="1923509" y="850899"/>
                  </a:lnTo>
                  <a:lnTo>
                    <a:pt x="1948446" y="888999"/>
                  </a:lnTo>
                  <a:lnTo>
                    <a:pt x="1971142" y="927099"/>
                  </a:lnTo>
                  <a:lnTo>
                    <a:pt x="1991508" y="965199"/>
                  </a:lnTo>
                  <a:lnTo>
                    <a:pt x="2009452" y="1003299"/>
                  </a:lnTo>
                  <a:lnTo>
                    <a:pt x="2024884" y="1054099"/>
                  </a:lnTo>
                  <a:lnTo>
                    <a:pt x="2037714" y="1092199"/>
                  </a:lnTo>
                  <a:lnTo>
                    <a:pt x="2047850" y="1142999"/>
                  </a:lnTo>
                  <a:lnTo>
                    <a:pt x="2055202" y="1193799"/>
                  </a:lnTo>
                  <a:lnTo>
                    <a:pt x="2059680" y="1231899"/>
                  </a:lnTo>
                  <a:lnTo>
                    <a:pt x="2061193" y="1282699"/>
                  </a:lnTo>
                  <a:close/>
                </a:path>
                <a:path w="2587625" h="1282700">
                  <a:moveTo>
                    <a:pt x="854733" y="1282699"/>
                  </a:moveTo>
                  <a:lnTo>
                    <a:pt x="790513" y="1282699"/>
                  </a:lnTo>
                  <a:lnTo>
                    <a:pt x="792821" y="1231899"/>
                  </a:lnTo>
                  <a:lnTo>
                    <a:pt x="799604" y="1193799"/>
                  </a:lnTo>
                  <a:lnTo>
                    <a:pt x="810648" y="1142999"/>
                  </a:lnTo>
                  <a:lnTo>
                    <a:pt x="825742" y="1104899"/>
                  </a:lnTo>
                  <a:lnTo>
                    <a:pt x="844673" y="1054099"/>
                  </a:lnTo>
                  <a:lnTo>
                    <a:pt x="867228" y="1015999"/>
                  </a:lnTo>
                  <a:lnTo>
                    <a:pt x="893195" y="977899"/>
                  </a:lnTo>
                  <a:lnTo>
                    <a:pt x="922361" y="952499"/>
                  </a:lnTo>
                  <a:lnTo>
                    <a:pt x="954515" y="914399"/>
                  </a:lnTo>
                  <a:lnTo>
                    <a:pt x="989442" y="888999"/>
                  </a:lnTo>
                  <a:lnTo>
                    <a:pt x="1026931" y="863599"/>
                  </a:lnTo>
                  <a:lnTo>
                    <a:pt x="1066770" y="838199"/>
                  </a:lnTo>
                  <a:lnTo>
                    <a:pt x="1108745" y="812799"/>
                  </a:lnTo>
                  <a:lnTo>
                    <a:pt x="1152645" y="800099"/>
                  </a:lnTo>
                  <a:lnTo>
                    <a:pt x="1198256" y="787399"/>
                  </a:lnTo>
                  <a:lnTo>
                    <a:pt x="1389269" y="787399"/>
                  </a:lnTo>
                  <a:lnTo>
                    <a:pt x="1434879" y="800099"/>
                  </a:lnTo>
                  <a:lnTo>
                    <a:pt x="1478778" y="812799"/>
                  </a:lnTo>
                  <a:lnTo>
                    <a:pt x="1520753" y="838199"/>
                  </a:lnTo>
                  <a:lnTo>
                    <a:pt x="1540672" y="850899"/>
                  </a:lnTo>
                  <a:lnTo>
                    <a:pt x="1199697" y="850899"/>
                  </a:lnTo>
                  <a:lnTo>
                    <a:pt x="1155144" y="863599"/>
                  </a:lnTo>
                  <a:lnTo>
                    <a:pt x="1112604" y="888999"/>
                  </a:lnTo>
                  <a:lnTo>
                    <a:pt x="1072348" y="901699"/>
                  </a:lnTo>
                  <a:lnTo>
                    <a:pt x="1034644" y="927099"/>
                  </a:lnTo>
                  <a:lnTo>
                    <a:pt x="999764" y="965199"/>
                  </a:lnTo>
                  <a:lnTo>
                    <a:pt x="967976" y="990599"/>
                  </a:lnTo>
                  <a:lnTo>
                    <a:pt x="939551" y="1028699"/>
                  </a:lnTo>
                  <a:lnTo>
                    <a:pt x="914759" y="1066799"/>
                  </a:lnTo>
                  <a:lnTo>
                    <a:pt x="893869" y="1104899"/>
                  </a:lnTo>
                  <a:lnTo>
                    <a:pt x="877152" y="1142999"/>
                  </a:lnTo>
                  <a:lnTo>
                    <a:pt x="864877" y="1193799"/>
                  </a:lnTo>
                  <a:lnTo>
                    <a:pt x="857314" y="1231899"/>
                  </a:lnTo>
                  <a:lnTo>
                    <a:pt x="854733" y="1282699"/>
                  </a:lnTo>
                  <a:close/>
                </a:path>
                <a:path w="2587625" h="1282700">
                  <a:moveTo>
                    <a:pt x="1797014" y="1282699"/>
                  </a:moveTo>
                  <a:lnTo>
                    <a:pt x="1732794" y="1282699"/>
                  </a:lnTo>
                  <a:lnTo>
                    <a:pt x="1730213" y="1231899"/>
                  </a:lnTo>
                  <a:lnTo>
                    <a:pt x="1722650" y="1193799"/>
                  </a:lnTo>
                  <a:lnTo>
                    <a:pt x="1710374" y="1142999"/>
                  </a:lnTo>
                  <a:lnTo>
                    <a:pt x="1693657" y="1104899"/>
                  </a:lnTo>
                  <a:lnTo>
                    <a:pt x="1672766" y="1066799"/>
                  </a:lnTo>
                  <a:lnTo>
                    <a:pt x="1647973" y="1028699"/>
                  </a:lnTo>
                  <a:lnTo>
                    <a:pt x="1619548" y="990599"/>
                  </a:lnTo>
                  <a:lnTo>
                    <a:pt x="1587760" y="965199"/>
                  </a:lnTo>
                  <a:lnTo>
                    <a:pt x="1552879" y="927099"/>
                  </a:lnTo>
                  <a:lnTo>
                    <a:pt x="1515176" y="901699"/>
                  </a:lnTo>
                  <a:lnTo>
                    <a:pt x="1474919" y="888999"/>
                  </a:lnTo>
                  <a:lnTo>
                    <a:pt x="1432380" y="863599"/>
                  </a:lnTo>
                  <a:lnTo>
                    <a:pt x="1387828" y="850899"/>
                  </a:lnTo>
                  <a:lnTo>
                    <a:pt x="1540672" y="850899"/>
                  </a:lnTo>
                  <a:lnTo>
                    <a:pt x="1560592" y="863599"/>
                  </a:lnTo>
                  <a:lnTo>
                    <a:pt x="1598081" y="888999"/>
                  </a:lnTo>
                  <a:lnTo>
                    <a:pt x="1633009" y="914399"/>
                  </a:lnTo>
                  <a:lnTo>
                    <a:pt x="1665163" y="952499"/>
                  </a:lnTo>
                  <a:lnTo>
                    <a:pt x="1694329" y="977899"/>
                  </a:lnTo>
                  <a:lnTo>
                    <a:pt x="1720297" y="1015999"/>
                  </a:lnTo>
                  <a:lnTo>
                    <a:pt x="1742853" y="1054099"/>
                  </a:lnTo>
                  <a:lnTo>
                    <a:pt x="1761784" y="1104899"/>
                  </a:lnTo>
                  <a:lnTo>
                    <a:pt x="1776878" y="1142999"/>
                  </a:lnTo>
                  <a:lnTo>
                    <a:pt x="1787923" y="1193799"/>
                  </a:lnTo>
                  <a:lnTo>
                    <a:pt x="1794706" y="1231899"/>
                  </a:lnTo>
                  <a:lnTo>
                    <a:pt x="1797014" y="1282699"/>
                  </a:lnTo>
                  <a:close/>
                </a:path>
                <a:path w="2587625" h="1282700">
                  <a:moveTo>
                    <a:pt x="1104332" y="1282699"/>
                  </a:moveTo>
                  <a:lnTo>
                    <a:pt x="1040112" y="1282699"/>
                  </a:lnTo>
                  <a:lnTo>
                    <a:pt x="1044206" y="1244599"/>
                  </a:lnTo>
                  <a:lnTo>
                    <a:pt x="1056006" y="1193799"/>
                  </a:lnTo>
                  <a:lnTo>
                    <a:pt x="1074791" y="1155699"/>
                  </a:lnTo>
                  <a:lnTo>
                    <a:pt x="1099839" y="1117599"/>
                  </a:lnTo>
                  <a:lnTo>
                    <a:pt x="1130429" y="1092199"/>
                  </a:lnTo>
                  <a:lnTo>
                    <a:pt x="1165838" y="1066799"/>
                  </a:lnTo>
                  <a:lnTo>
                    <a:pt x="1205344" y="1054099"/>
                  </a:lnTo>
                  <a:lnTo>
                    <a:pt x="1248227" y="1041399"/>
                  </a:lnTo>
                  <a:lnTo>
                    <a:pt x="1293764" y="1028699"/>
                  </a:lnTo>
                  <a:lnTo>
                    <a:pt x="1339298" y="1041399"/>
                  </a:lnTo>
                  <a:lnTo>
                    <a:pt x="1382178" y="1054099"/>
                  </a:lnTo>
                  <a:lnTo>
                    <a:pt x="1421683" y="1066799"/>
                  </a:lnTo>
                  <a:lnTo>
                    <a:pt x="1457091" y="1092199"/>
                  </a:lnTo>
                  <a:lnTo>
                    <a:pt x="1293764" y="1092199"/>
                  </a:lnTo>
                  <a:lnTo>
                    <a:pt x="1243461" y="1104899"/>
                  </a:lnTo>
                  <a:lnTo>
                    <a:pt x="1198225" y="1117599"/>
                  </a:lnTo>
                  <a:lnTo>
                    <a:pt x="1159875" y="1155699"/>
                  </a:lnTo>
                  <a:lnTo>
                    <a:pt x="1130230" y="1193799"/>
                  </a:lnTo>
                  <a:lnTo>
                    <a:pt x="1111109" y="1231899"/>
                  </a:lnTo>
                  <a:lnTo>
                    <a:pt x="1104332" y="1282699"/>
                  </a:lnTo>
                  <a:close/>
                </a:path>
                <a:path w="2587625" h="1282700">
                  <a:moveTo>
                    <a:pt x="1547416" y="1282699"/>
                  </a:moveTo>
                  <a:lnTo>
                    <a:pt x="1483186" y="1282699"/>
                  </a:lnTo>
                  <a:lnTo>
                    <a:pt x="1476408" y="1231899"/>
                  </a:lnTo>
                  <a:lnTo>
                    <a:pt x="1457288" y="1193799"/>
                  </a:lnTo>
                  <a:lnTo>
                    <a:pt x="1427644" y="1155699"/>
                  </a:lnTo>
                  <a:lnTo>
                    <a:pt x="1389296" y="1117599"/>
                  </a:lnTo>
                  <a:lnTo>
                    <a:pt x="1344063" y="1104899"/>
                  </a:lnTo>
                  <a:lnTo>
                    <a:pt x="1293764" y="1092199"/>
                  </a:lnTo>
                  <a:lnTo>
                    <a:pt x="1457091" y="1092199"/>
                  </a:lnTo>
                  <a:lnTo>
                    <a:pt x="1487681" y="1117599"/>
                  </a:lnTo>
                  <a:lnTo>
                    <a:pt x="1512730" y="1155699"/>
                  </a:lnTo>
                  <a:lnTo>
                    <a:pt x="1531516" y="1193799"/>
                  </a:lnTo>
                  <a:lnTo>
                    <a:pt x="1543319" y="1244599"/>
                  </a:lnTo>
                  <a:lnTo>
                    <a:pt x="1547416" y="1282699"/>
                  </a:lnTo>
                  <a:close/>
                </a:path>
              </a:pathLst>
            </a:custGeom>
            <a:solidFill>
              <a:srgbClr val="9869BC">
                <a:alpha val="30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7874659" y="0"/>
            <a:ext cx="413384" cy="10287000"/>
          </a:xfrm>
          <a:custGeom>
            <a:avLst/>
            <a:gdLst/>
            <a:ahLst/>
            <a:cxnLst/>
            <a:rect l="l" t="t" r="r" b="b"/>
            <a:pathLst>
              <a:path w="413384" h="10287000">
                <a:moveTo>
                  <a:pt x="413339" y="10287000"/>
                </a:moveTo>
                <a:lnTo>
                  <a:pt x="0" y="9"/>
                </a:lnTo>
                <a:lnTo>
                  <a:pt x="413339" y="0"/>
                </a:lnTo>
                <a:lnTo>
                  <a:pt x="413339" y="10287000"/>
                </a:lnTo>
                <a:close/>
              </a:path>
            </a:pathLst>
          </a:custGeom>
          <a:solidFill>
            <a:srgbClr val="D5CCF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22380" y="5143530"/>
            <a:ext cx="6229349" cy="475292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4653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10"/>
              </a:spcBef>
            </a:pPr>
            <a:r>
              <a:rPr sz="10100" spc="-10" dirty="0"/>
              <a:t>Introduction</a:t>
            </a:r>
            <a:endParaRPr sz="1010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744" y="3143942"/>
            <a:ext cx="120622" cy="12062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2744" y="4410475"/>
            <a:ext cx="120622" cy="12062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2744" y="5677008"/>
            <a:ext cx="120622" cy="12062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2744" y="6943540"/>
            <a:ext cx="120622" cy="12062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27045" y="2765516"/>
            <a:ext cx="9594850" cy="5092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38784">
              <a:lnSpc>
                <a:spcPct val="115399"/>
              </a:lnSpc>
              <a:spcBef>
                <a:spcPts val="100"/>
              </a:spcBef>
            </a:pPr>
            <a:r>
              <a:rPr sz="3600" spc="-100" dirty="0" smtClean="0">
                <a:latin typeface="Arial"/>
                <a:cs typeface="Arial"/>
              </a:rPr>
              <a:t>Hostel</a:t>
            </a:r>
            <a:r>
              <a:rPr sz="3600" spc="-175" dirty="0" smtClean="0">
                <a:latin typeface="Arial"/>
                <a:cs typeface="Arial"/>
              </a:rPr>
              <a:t> </a:t>
            </a:r>
            <a:r>
              <a:rPr sz="3600" spc="-70" dirty="0">
                <a:latin typeface="Arial"/>
                <a:cs typeface="Arial"/>
              </a:rPr>
              <a:t>Management</a:t>
            </a:r>
            <a:r>
              <a:rPr sz="3600" spc="-180" dirty="0">
                <a:latin typeface="Arial"/>
                <a:cs typeface="Arial"/>
              </a:rPr>
              <a:t> </a:t>
            </a:r>
            <a:r>
              <a:rPr sz="3600" spc="-85" dirty="0">
                <a:latin typeface="Arial"/>
                <a:cs typeface="Arial"/>
              </a:rPr>
              <a:t>System</a:t>
            </a:r>
            <a:r>
              <a:rPr sz="3600" spc="-175" dirty="0">
                <a:latin typeface="Arial"/>
                <a:cs typeface="Arial"/>
              </a:rPr>
              <a:t> </a:t>
            </a:r>
            <a:r>
              <a:rPr sz="3600" spc="-155" dirty="0">
                <a:latin typeface="Arial"/>
                <a:cs typeface="Arial"/>
              </a:rPr>
              <a:t>is</a:t>
            </a:r>
            <a:r>
              <a:rPr sz="3600" spc="-180" dirty="0">
                <a:latin typeface="Arial"/>
                <a:cs typeface="Arial"/>
              </a:rPr>
              <a:t> </a:t>
            </a:r>
            <a:r>
              <a:rPr sz="3600" spc="-60" dirty="0">
                <a:latin typeface="Arial"/>
                <a:cs typeface="Arial"/>
              </a:rPr>
              <a:t>a</a:t>
            </a:r>
            <a:r>
              <a:rPr sz="3600" spc="-17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computer </a:t>
            </a:r>
            <a:r>
              <a:rPr sz="3600" dirty="0">
                <a:latin typeface="Arial"/>
                <a:cs typeface="Arial"/>
              </a:rPr>
              <a:t>program</a:t>
            </a:r>
            <a:r>
              <a:rPr sz="3600" spc="-160" dirty="0">
                <a:latin typeface="Arial"/>
                <a:cs typeface="Arial"/>
              </a:rPr>
              <a:t> </a:t>
            </a:r>
            <a:r>
              <a:rPr sz="3600" spc="175" dirty="0">
                <a:latin typeface="Arial"/>
                <a:cs typeface="Arial"/>
              </a:rPr>
              <a:t>to</a:t>
            </a:r>
            <a:r>
              <a:rPr sz="3600" spc="-160" dirty="0">
                <a:latin typeface="Arial"/>
                <a:cs typeface="Arial"/>
              </a:rPr>
              <a:t> </a:t>
            </a:r>
            <a:r>
              <a:rPr sz="3600" spc="-150" dirty="0">
                <a:latin typeface="Arial"/>
                <a:cs typeface="Arial"/>
              </a:rPr>
              <a:t>help</a:t>
            </a:r>
            <a:r>
              <a:rPr sz="3600" spc="-160" dirty="0">
                <a:latin typeface="Arial"/>
                <a:cs typeface="Arial"/>
              </a:rPr>
              <a:t> </a:t>
            </a:r>
            <a:r>
              <a:rPr sz="3600" spc="-70" dirty="0">
                <a:latin typeface="Arial"/>
                <a:cs typeface="Arial"/>
              </a:rPr>
              <a:t>run</a:t>
            </a:r>
            <a:r>
              <a:rPr sz="3600" spc="-160" dirty="0">
                <a:latin typeface="Arial"/>
                <a:cs typeface="Arial"/>
              </a:rPr>
              <a:t> </a:t>
            </a:r>
            <a:r>
              <a:rPr sz="3600" spc="-80" dirty="0">
                <a:latin typeface="Arial"/>
                <a:cs typeface="Arial"/>
              </a:rPr>
              <a:t>hostels</a:t>
            </a:r>
            <a:r>
              <a:rPr sz="3600" spc="-160" dirty="0">
                <a:latin typeface="Arial"/>
                <a:cs typeface="Arial"/>
              </a:rPr>
              <a:t> </a:t>
            </a:r>
            <a:r>
              <a:rPr sz="3600" spc="50" dirty="0">
                <a:latin typeface="Arial"/>
                <a:cs typeface="Arial"/>
              </a:rPr>
              <a:t>better.</a:t>
            </a:r>
            <a:endParaRPr sz="3600" dirty="0">
              <a:latin typeface="Arial"/>
              <a:cs typeface="Arial"/>
            </a:endParaRPr>
          </a:p>
          <a:p>
            <a:pPr marL="12700" marR="5080">
              <a:lnSpc>
                <a:spcPct val="115399"/>
              </a:lnSpc>
            </a:pPr>
            <a:r>
              <a:rPr sz="3600" spc="75" dirty="0">
                <a:latin typeface="Arial"/>
                <a:cs typeface="Arial"/>
              </a:rPr>
              <a:t>It</a:t>
            </a:r>
            <a:r>
              <a:rPr sz="3600" spc="-195" dirty="0">
                <a:latin typeface="Arial"/>
                <a:cs typeface="Arial"/>
              </a:rPr>
              <a:t> </a:t>
            </a:r>
            <a:r>
              <a:rPr sz="3600" spc="-165" dirty="0">
                <a:latin typeface="Arial"/>
                <a:cs typeface="Arial"/>
              </a:rPr>
              <a:t>makes</a:t>
            </a:r>
            <a:r>
              <a:rPr sz="3600" spc="-180" dirty="0">
                <a:latin typeface="Arial"/>
                <a:cs typeface="Arial"/>
              </a:rPr>
              <a:t> </a:t>
            </a:r>
            <a:r>
              <a:rPr sz="3600" spc="-65" dirty="0">
                <a:latin typeface="Arial"/>
                <a:cs typeface="Arial"/>
              </a:rPr>
              <a:t>tasks</a:t>
            </a:r>
            <a:r>
              <a:rPr sz="3600" spc="-185" dirty="0">
                <a:latin typeface="Arial"/>
                <a:cs typeface="Arial"/>
              </a:rPr>
              <a:t> </a:t>
            </a:r>
            <a:r>
              <a:rPr sz="3600" spc="-180" dirty="0">
                <a:latin typeface="Arial"/>
                <a:cs typeface="Arial"/>
              </a:rPr>
              <a:t>like </a:t>
            </a:r>
            <a:r>
              <a:rPr sz="3600" dirty="0">
                <a:latin typeface="Arial"/>
                <a:cs typeface="Arial"/>
              </a:rPr>
              <a:t>room</a:t>
            </a:r>
            <a:r>
              <a:rPr sz="3600" spc="-185" dirty="0">
                <a:latin typeface="Arial"/>
                <a:cs typeface="Arial"/>
              </a:rPr>
              <a:t> </a:t>
            </a:r>
            <a:r>
              <a:rPr sz="3600" spc="-140" dirty="0">
                <a:latin typeface="Arial"/>
                <a:cs typeface="Arial"/>
              </a:rPr>
              <a:t>bookings,</a:t>
            </a:r>
            <a:r>
              <a:rPr sz="3600" spc="-18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student</a:t>
            </a:r>
            <a:r>
              <a:rPr sz="3600" spc="-180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check- </a:t>
            </a:r>
            <a:r>
              <a:rPr sz="3600" spc="-195" dirty="0">
                <a:latin typeface="Arial"/>
                <a:cs typeface="Arial"/>
              </a:rPr>
              <a:t>ins,</a:t>
            </a:r>
            <a:r>
              <a:rPr sz="3600" spc="-180" dirty="0">
                <a:latin typeface="Arial"/>
                <a:cs typeface="Arial"/>
              </a:rPr>
              <a:t> </a:t>
            </a:r>
            <a:r>
              <a:rPr sz="3600" spc="-110" dirty="0">
                <a:latin typeface="Arial"/>
                <a:cs typeface="Arial"/>
              </a:rPr>
              <a:t>and</a:t>
            </a:r>
            <a:r>
              <a:rPr sz="3600" spc="-175" dirty="0">
                <a:latin typeface="Arial"/>
                <a:cs typeface="Arial"/>
              </a:rPr>
              <a:t> </a:t>
            </a:r>
            <a:r>
              <a:rPr sz="3600" spc="-130" dirty="0">
                <a:latin typeface="Arial"/>
                <a:cs typeface="Arial"/>
              </a:rPr>
              <a:t>bill</a:t>
            </a:r>
            <a:r>
              <a:rPr sz="3600" spc="-180" dirty="0">
                <a:latin typeface="Arial"/>
                <a:cs typeface="Arial"/>
              </a:rPr>
              <a:t> </a:t>
            </a:r>
            <a:r>
              <a:rPr sz="3600" spc="-55" dirty="0">
                <a:latin typeface="Arial"/>
                <a:cs typeface="Arial"/>
              </a:rPr>
              <a:t>payments</a:t>
            </a:r>
            <a:r>
              <a:rPr sz="3600" spc="-175" dirty="0">
                <a:latin typeface="Arial"/>
                <a:cs typeface="Arial"/>
              </a:rPr>
              <a:t> </a:t>
            </a:r>
            <a:r>
              <a:rPr sz="3600" spc="-140" dirty="0">
                <a:latin typeface="Arial"/>
                <a:cs typeface="Arial"/>
              </a:rPr>
              <a:t>much</a:t>
            </a:r>
            <a:r>
              <a:rPr sz="3600" spc="-17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easier.</a:t>
            </a:r>
            <a:endParaRPr sz="3600" dirty="0">
              <a:latin typeface="Arial"/>
              <a:cs typeface="Arial"/>
            </a:endParaRPr>
          </a:p>
          <a:p>
            <a:pPr marL="12700" marR="1649730">
              <a:lnSpc>
                <a:spcPct val="115399"/>
              </a:lnSpc>
            </a:pPr>
            <a:r>
              <a:rPr sz="3600" spc="-250" dirty="0">
                <a:latin typeface="Arial"/>
                <a:cs typeface="Arial"/>
              </a:rPr>
              <a:t>The</a:t>
            </a:r>
            <a:r>
              <a:rPr sz="3600" spc="-195" dirty="0">
                <a:latin typeface="Arial"/>
                <a:cs typeface="Arial"/>
              </a:rPr>
              <a:t> </a:t>
            </a:r>
            <a:r>
              <a:rPr sz="3600" spc="-45" dirty="0">
                <a:latin typeface="Arial"/>
                <a:cs typeface="Arial"/>
              </a:rPr>
              <a:t>system</a:t>
            </a:r>
            <a:r>
              <a:rPr sz="3600" spc="-185" dirty="0">
                <a:latin typeface="Arial"/>
                <a:cs typeface="Arial"/>
              </a:rPr>
              <a:t> </a:t>
            </a:r>
            <a:r>
              <a:rPr sz="3600" spc="-160" dirty="0">
                <a:latin typeface="Arial"/>
                <a:cs typeface="Arial"/>
              </a:rPr>
              <a:t>helps</a:t>
            </a:r>
            <a:r>
              <a:rPr sz="3600" spc="-185" dirty="0">
                <a:latin typeface="Arial"/>
                <a:cs typeface="Arial"/>
              </a:rPr>
              <a:t> </a:t>
            </a:r>
            <a:r>
              <a:rPr sz="3600" spc="-70" dirty="0">
                <a:latin typeface="Arial"/>
                <a:cs typeface="Arial"/>
              </a:rPr>
              <a:t>hostel</a:t>
            </a:r>
            <a:r>
              <a:rPr sz="3600" spc="-185" dirty="0">
                <a:latin typeface="Arial"/>
                <a:cs typeface="Arial"/>
              </a:rPr>
              <a:t> </a:t>
            </a:r>
            <a:r>
              <a:rPr sz="3600" spc="210" dirty="0">
                <a:latin typeface="Arial"/>
                <a:cs typeface="Arial"/>
              </a:rPr>
              <a:t>staff</a:t>
            </a:r>
            <a:r>
              <a:rPr sz="3600" spc="-18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work</a:t>
            </a:r>
            <a:r>
              <a:rPr sz="3600" spc="-185" dirty="0">
                <a:latin typeface="Arial"/>
                <a:cs typeface="Arial"/>
              </a:rPr>
              <a:t> </a:t>
            </a:r>
            <a:r>
              <a:rPr sz="3600" spc="-20" dirty="0">
                <a:latin typeface="Arial"/>
                <a:cs typeface="Arial"/>
              </a:rPr>
              <a:t>more </a:t>
            </a:r>
            <a:r>
              <a:rPr sz="3600" dirty="0">
                <a:latin typeface="Arial"/>
                <a:cs typeface="Arial"/>
              </a:rPr>
              <a:t>efficiently</a:t>
            </a:r>
            <a:r>
              <a:rPr sz="3600" spc="-65" dirty="0">
                <a:latin typeface="Arial"/>
                <a:cs typeface="Arial"/>
              </a:rPr>
              <a:t> </a:t>
            </a:r>
            <a:r>
              <a:rPr sz="3600" spc="-110" dirty="0">
                <a:latin typeface="Arial"/>
                <a:cs typeface="Arial"/>
              </a:rPr>
              <a:t>and</a:t>
            </a:r>
            <a:r>
              <a:rPr sz="3600" spc="-60" dirty="0">
                <a:latin typeface="Arial"/>
                <a:cs typeface="Arial"/>
              </a:rPr>
              <a:t> </a:t>
            </a:r>
            <a:r>
              <a:rPr sz="3600" spc="-150" dirty="0">
                <a:latin typeface="Arial"/>
                <a:cs typeface="Arial"/>
              </a:rPr>
              <a:t>saves</a:t>
            </a:r>
            <a:r>
              <a:rPr sz="3600" spc="-60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time.</a:t>
            </a:r>
            <a:endParaRPr sz="3600" dirty="0">
              <a:latin typeface="Arial"/>
              <a:cs typeface="Arial"/>
            </a:endParaRPr>
          </a:p>
          <a:p>
            <a:pPr marL="12700" marR="127635">
              <a:lnSpc>
                <a:spcPct val="115399"/>
              </a:lnSpc>
            </a:pPr>
            <a:r>
              <a:rPr sz="3600" spc="75" dirty="0">
                <a:latin typeface="Arial"/>
                <a:cs typeface="Arial"/>
              </a:rPr>
              <a:t>It</a:t>
            </a:r>
            <a:r>
              <a:rPr sz="3600" spc="-125" dirty="0">
                <a:latin typeface="Arial"/>
                <a:cs typeface="Arial"/>
              </a:rPr>
              <a:t> also</a:t>
            </a:r>
            <a:r>
              <a:rPr sz="3600" spc="-120" dirty="0">
                <a:latin typeface="Arial"/>
                <a:cs typeface="Arial"/>
              </a:rPr>
              <a:t> </a:t>
            </a:r>
            <a:r>
              <a:rPr sz="3600" spc="-165" dirty="0">
                <a:latin typeface="Arial"/>
                <a:cs typeface="Arial"/>
              </a:rPr>
              <a:t>makes</a:t>
            </a:r>
            <a:r>
              <a:rPr sz="3600" spc="-1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life</a:t>
            </a:r>
            <a:r>
              <a:rPr sz="3600" spc="-120" dirty="0">
                <a:latin typeface="Arial"/>
                <a:cs typeface="Arial"/>
              </a:rPr>
              <a:t> </a:t>
            </a:r>
            <a:r>
              <a:rPr sz="3600" spc="-20" dirty="0">
                <a:latin typeface="Arial"/>
                <a:cs typeface="Arial"/>
              </a:rPr>
              <a:t>more</a:t>
            </a:r>
            <a:r>
              <a:rPr sz="3600" spc="-12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comfortable</a:t>
            </a:r>
            <a:r>
              <a:rPr sz="3600" spc="-125" dirty="0">
                <a:latin typeface="Arial"/>
                <a:cs typeface="Arial"/>
              </a:rPr>
              <a:t> </a:t>
            </a:r>
            <a:r>
              <a:rPr sz="3600" spc="210" dirty="0">
                <a:latin typeface="Arial"/>
                <a:cs typeface="Arial"/>
              </a:rPr>
              <a:t>for</a:t>
            </a:r>
            <a:r>
              <a:rPr sz="3600" spc="-120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students </a:t>
            </a:r>
            <a:r>
              <a:rPr sz="3600" spc="-135" dirty="0">
                <a:latin typeface="Arial"/>
                <a:cs typeface="Arial"/>
              </a:rPr>
              <a:t>living</a:t>
            </a:r>
            <a:r>
              <a:rPr sz="3600" spc="-180" dirty="0">
                <a:latin typeface="Arial"/>
                <a:cs typeface="Arial"/>
              </a:rPr>
              <a:t> </a:t>
            </a:r>
            <a:r>
              <a:rPr sz="3600" spc="-175" dirty="0">
                <a:latin typeface="Arial"/>
                <a:cs typeface="Arial"/>
              </a:rPr>
              <a:t>in </a:t>
            </a:r>
            <a:r>
              <a:rPr sz="3600" dirty="0">
                <a:latin typeface="Arial"/>
                <a:cs typeface="Arial"/>
              </a:rPr>
              <a:t>the</a:t>
            </a:r>
            <a:r>
              <a:rPr sz="3600" spc="-17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hostel.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768388" y="1028699"/>
            <a:ext cx="5333999" cy="39814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61395" y="1049582"/>
            <a:ext cx="2419350" cy="1590675"/>
            <a:chOff x="15061395" y="1049582"/>
            <a:chExt cx="2419350" cy="1590675"/>
          </a:xfrm>
        </p:grpSpPr>
        <p:sp>
          <p:nvSpPr>
            <p:cNvPr id="3" name="object 3"/>
            <p:cNvSpPr/>
            <p:nvPr/>
          </p:nvSpPr>
          <p:spPr>
            <a:xfrm>
              <a:off x="15061395" y="1049582"/>
              <a:ext cx="1593215" cy="1590675"/>
            </a:xfrm>
            <a:custGeom>
              <a:avLst/>
              <a:gdLst/>
              <a:ahLst/>
              <a:cxnLst/>
              <a:rect l="l" t="t" r="r" b="b"/>
              <a:pathLst>
                <a:path w="1593215" h="1590675">
                  <a:moveTo>
                    <a:pt x="860376" y="1590079"/>
                  </a:moveTo>
                  <a:lnTo>
                    <a:pt x="732539" y="1590079"/>
                  </a:lnTo>
                  <a:lnTo>
                    <a:pt x="700190" y="1587163"/>
                  </a:lnTo>
                  <a:lnTo>
                    <a:pt x="653293" y="1580089"/>
                  </a:lnTo>
                  <a:lnTo>
                    <a:pt x="607331" y="1570331"/>
                  </a:lnTo>
                  <a:lnTo>
                    <a:pt x="562389" y="1557971"/>
                  </a:lnTo>
                  <a:lnTo>
                    <a:pt x="518548" y="1543093"/>
                  </a:lnTo>
                  <a:lnTo>
                    <a:pt x="475892" y="1525780"/>
                  </a:lnTo>
                  <a:lnTo>
                    <a:pt x="434505" y="1506115"/>
                  </a:lnTo>
                  <a:lnTo>
                    <a:pt x="394470" y="1484181"/>
                  </a:lnTo>
                  <a:lnTo>
                    <a:pt x="355871" y="1460063"/>
                  </a:lnTo>
                  <a:lnTo>
                    <a:pt x="318789" y="1433843"/>
                  </a:lnTo>
                  <a:lnTo>
                    <a:pt x="283310" y="1405604"/>
                  </a:lnTo>
                  <a:lnTo>
                    <a:pt x="249516" y="1375430"/>
                  </a:lnTo>
                  <a:lnTo>
                    <a:pt x="217490" y="1343404"/>
                  </a:lnTo>
                  <a:lnTo>
                    <a:pt x="187317" y="1309610"/>
                  </a:lnTo>
                  <a:lnTo>
                    <a:pt x="159078" y="1274131"/>
                  </a:lnTo>
                  <a:lnTo>
                    <a:pt x="132858" y="1237049"/>
                  </a:lnTo>
                  <a:lnTo>
                    <a:pt x="108740" y="1198449"/>
                  </a:lnTo>
                  <a:lnTo>
                    <a:pt x="86806" y="1158414"/>
                  </a:lnTo>
                  <a:lnTo>
                    <a:pt x="67141" y="1117026"/>
                  </a:lnTo>
                  <a:lnTo>
                    <a:pt x="49828" y="1074370"/>
                  </a:lnTo>
                  <a:lnTo>
                    <a:pt x="34950" y="1030529"/>
                  </a:lnTo>
                  <a:lnTo>
                    <a:pt x="22590" y="985585"/>
                  </a:lnTo>
                  <a:lnTo>
                    <a:pt x="12832" y="939623"/>
                  </a:lnTo>
                  <a:lnTo>
                    <a:pt x="5758" y="892725"/>
                  </a:lnTo>
                  <a:lnTo>
                    <a:pt x="1453" y="844976"/>
                  </a:lnTo>
                  <a:lnTo>
                    <a:pt x="0" y="796457"/>
                  </a:lnTo>
                  <a:lnTo>
                    <a:pt x="1453" y="747939"/>
                  </a:lnTo>
                  <a:lnTo>
                    <a:pt x="5758" y="700190"/>
                  </a:lnTo>
                  <a:lnTo>
                    <a:pt x="12832" y="653293"/>
                  </a:lnTo>
                  <a:lnTo>
                    <a:pt x="22590" y="607331"/>
                  </a:lnTo>
                  <a:lnTo>
                    <a:pt x="34950" y="562389"/>
                  </a:lnTo>
                  <a:lnTo>
                    <a:pt x="49828" y="518548"/>
                  </a:lnTo>
                  <a:lnTo>
                    <a:pt x="67141" y="475892"/>
                  </a:lnTo>
                  <a:lnTo>
                    <a:pt x="86806" y="434505"/>
                  </a:lnTo>
                  <a:lnTo>
                    <a:pt x="108740" y="394470"/>
                  </a:lnTo>
                  <a:lnTo>
                    <a:pt x="132858" y="355871"/>
                  </a:lnTo>
                  <a:lnTo>
                    <a:pt x="159078" y="318789"/>
                  </a:lnTo>
                  <a:lnTo>
                    <a:pt x="187317" y="283310"/>
                  </a:lnTo>
                  <a:lnTo>
                    <a:pt x="217490" y="249516"/>
                  </a:lnTo>
                  <a:lnTo>
                    <a:pt x="249516" y="217490"/>
                  </a:lnTo>
                  <a:lnTo>
                    <a:pt x="283310" y="187317"/>
                  </a:lnTo>
                  <a:lnTo>
                    <a:pt x="318789" y="159078"/>
                  </a:lnTo>
                  <a:lnTo>
                    <a:pt x="355871" y="132858"/>
                  </a:lnTo>
                  <a:lnTo>
                    <a:pt x="394470" y="108740"/>
                  </a:lnTo>
                  <a:lnTo>
                    <a:pt x="434505" y="86806"/>
                  </a:lnTo>
                  <a:lnTo>
                    <a:pt x="475892" y="67141"/>
                  </a:lnTo>
                  <a:lnTo>
                    <a:pt x="518548" y="49828"/>
                  </a:lnTo>
                  <a:lnTo>
                    <a:pt x="562389" y="34950"/>
                  </a:lnTo>
                  <a:lnTo>
                    <a:pt x="607331" y="22590"/>
                  </a:lnTo>
                  <a:lnTo>
                    <a:pt x="653293" y="12832"/>
                  </a:lnTo>
                  <a:lnTo>
                    <a:pt x="700190" y="5758"/>
                  </a:lnTo>
                  <a:lnTo>
                    <a:pt x="747939" y="1453"/>
                  </a:lnTo>
                  <a:lnTo>
                    <a:pt x="796457" y="0"/>
                  </a:lnTo>
                  <a:lnTo>
                    <a:pt x="844976" y="1453"/>
                  </a:lnTo>
                  <a:lnTo>
                    <a:pt x="892725" y="5758"/>
                  </a:lnTo>
                  <a:lnTo>
                    <a:pt x="939623" y="12832"/>
                  </a:lnTo>
                  <a:lnTo>
                    <a:pt x="985585" y="22590"/>
                  </a:lnTo>
                  <a:lnTo>
                    <a:pt x="1030529" y="34950"/>
                  </a:lnTo>
                  <a:lnTo>
                    <a:pt x="1074370" y="49828"/>
                  </a:lnTo>
                  <a:lnTo>
                    <a:pt x="1117026" y="67141"/>
                  </a:lnTo>
                  <a:lnTo>
                    <a:pt x="1158414" y="86806"/>
                  </a:lnTo>
                  <a:lnTo>
                    <a:pt x="1198449" y="108740"/>
                  </a:lnTo>
                  <a:lnTo>
                    <a:pt x="1237049" y="132858"/>
                  </a:lnTo>
                  <a:lnTo>
                    <a:pt x="1274131" y="159078"/>
                  </a:lnTo>
                  <a:lnTo>
                    <a:pt x="1309610" y="187317"/>
                  </a:lnTo>
                  <a:lnTo>
                    <a:pt x="1343404" y="217490"/>
                  </a:lnTo>
                  <a:lnTo>
                    <a:pt x="1375430" y="249516"/>
                  </a:lnTo>
                  <a:lnTo>
                    <a:pt x="1405604" y="283310"/>
                  </a:lnTo>
                  <a:lnTo>
                    <a:pt x="1433843" y="318789"/>
                  </a:lnTo>
                  <a:lnTo>
                    <a:pt x="1460063" y="355871"/>
                  </a:lnTo>
                  <a:lnTo>
                    <a:pt x="1484181" y="394470"/>
                  </a:lnTo>
                  <a:lnTo>
                    <a:pt x="1506115" y="434505"/>
                  </a:lnTo>
                  <a:lnTo>
                    <a:pt x="1525780" y="475892"/>
                  </a:lnTo>
                  <a:lnTo>
                    <a:pt x="1543093" y="518548"/>
                  </a:lnTo>
                  <a:lnTo>
                    <a:pt x="1557971" y="562389"/>
                  </a:lnTo>
                  <a:lnTo>
                    <a:pt x="1570331" y="607331"/>
                  </a:lnTo>
                  <a:lnTo>
                    <a:pt x="1580089" y="653293"/>
                  </a:lnTo>
                  <a:lnTo>
                    <a:pt x="1587163" y="700190"/>
                  </a:lnTo>
                  <a:lnTo>
                    <a:pt x="1591468" y="747939"/>
                  </a:lnTo>
                  <a:lnTo>
                    <a:pt x="1592921" y="796457"/>
                  </a:lnTo>
                  <a:lnTo>
                    <a:pt x="1591468" y="844976"/>
                  </a:lnTo>
                  <a:lnTo>
                    <a:pt x="1587163" y="892725"/>
                  </a:lnTo>
                  <a:lnTo>
                    <a:pt x="1580089" y="939623"/>
                  </a:lnTo>
                  <a:lnTo>
                    <a:pt x="1570331" y="985585"/>
                  </a:lnTo>
                  <a:lnTo>
                    <a:pt x="1557971" y="1030529"/>
                  </a:lnTo>
                  <a:lnTo>
                    <a:pt x="1543093" y="1074370"/>
                  </a:lnTo>
                  <a:lnTo>
                    <a:pt x="1525780" y="1117026"/>
                  </a:lnTo>
                  <a:lnTo>
                    <a:pt x="1506115" y="1158414"/>
                  </a:lnTo>
                  <a:lnTo>
                    <a:pt x="1484181" y="1198449"/>
                  </a:lnTo>
                  <a:lnTo>
                    <a:pt x="1460063" y="1237049"/>
                  </a:lnTo>
                  <a:lnTo>
                    <a:pt x="1433843" y="1274131"/>
                  </a:lnTo>
                  <a:lnTo>
                    <a:pt x="1405604" y="1309610"/>
                  </a:lnTo>
                  <a:lnTo>
                    <a:pt x="1375430" y="1343404"/>
                  </a:lnTo>
                  <a:lnTo>
                    <a:pt x="1343404" y="1375430"/>
                  </a:lnTo>
                  <a:lnTo>
                    <a:pt x="1309610" y="1405604"/>
                  </a:lnTo>
                  <a:lnTo>
                    <a:pt x="1274131" y="1433843"/>
                  </a:lnTo>
                  <a:lnTo>
                    <a:pt x="1237049" y="1460063"/>
                  </a:lnTo>
                  <a:lnTo>
                    <a:pt x="1198449" y="1484181"/>
                  </a:lnTo>
                  <a:lnTo>
                    <a:pt x="1158414" y="1506115"/>
                  </a:lnTo>
                  <a:lnTo>
                    <a:pt x="1117026" y="1525780"/>
                  </a:lnTo>
                  <a:lnTo>
                    <a:pt x="1074370" y="1543093"/>
                  </a:lnTo>
                  <a:lnTo>
                    <a:pt x="1030529" y="1557971"/>
                  </a:lnTo>
                  <a:lnTo>
                    <a:pt x="985585" y="1570331"/>
                  </a:lnTo>
                  <a:lnTo>
                    <a:pt x="939623" y="1580089"/>
                  </a:lnTo>
                  <a:lnTo>
                    <a:pt x="892725" y="1587163"/>
                  </a:lnTo>
                  <a:lnTo>
                    <a:pt x="860376" y="1590079"/>
                  </a:lnTo>
                  <a:close/>
                </a:path>
              </a:pathLst>
            </a:custGeom>
            <a:solidFill>
              <a:srgbClr val="FAE3F9">
                <a:alpha val="30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570605" y="1272209"/>
              <a:ext cx="1910714" cy="956310"/>
            </a:xfrm>
            <a:custGeom>
              <a:avLst/>
              <a:gdLst/>
              <a:ahLst/>
              <a:cxnLst/>
              <a:rect l="l" t="t" r="r" b="b"/>
              <a:pathLst>
                <a:path w="1910715" h="956310">
                  <a:moveTo>
                    <a:pt x="47474" y="956310"/>
                  </a:moveTo>
                  <a:lnTo>
                    <a:pt x="0" y="956310"/>
                  </a:lnTo>
                  <a:lnTo>
                    <a:pt x="1141" y="909320"/>
                  </a:lnTo>
                  <a:lnTo>
                    <a:pt x="4654" y="861060"/>
                  </a:lnTo>
                  <a:lnTo>
                    <a:pt x="10388" y="814070"/>
                  </a:lnTo>
                  <a:lnTo>
                    <a:pt x="18321" y="768350"/>
                  </a:lnTo>
                  <a:lnTo>
                    <a:pt x="28397" y="723900"/>
                  </a:lnTo>
                  <a:lnTo>
                    <a:pt x="40561" y="679450"/>
                  </a:lnTo>
                  <a:lnTo>
                    <a:pt x="54757" y="636270"/>
                  </a:lnTo>
                  <a:lnTo>
                    <a:pt x="70930" y="594360"/>
                  </a:lnTo>
                  <a:lnTo>
                    <a:pt x="89026" y="552450"/>
                  </a:lnTo>
                  <a:lnTo>
                    <a:pt x="108989" y="513080"/>
                  </a:lnTo>
                  <a:lnTo>
                    <a:pt x="130763" y="473710"/>
                  </a:lnTo>
                  <a:lnTo>
                    <a:pt x="154294" y="435610"/>
                  </a:lnTo>
                  <a:lnTo>
                    <a:pt x="179525" y="398780"/>
                  </a:lnTo>
                  <a:lnTo>
                    <a:pt x="206403" y="363220"/>
                  </a:lnTo>
                  <a:lnTo>
                    <a:pt x="234872" y="328930"/>
                  </a:lnTo>
                  <a:lnTo>
                    <a:pt x="264877" y="295910"/>
                  </a:lnTo>
                  <a:lnTo>
                    <a:pt x="296361" y="264160"/>
                  </a:lnTo>
                  <a:lnTo>
                    <a:pt x="329271" y="233680"/>
                  </a:lnTo>
                  <a:lnTo>
                    <a:pt x="363551" y="205740"/>
                  </a:lnTo>
                  <a:lnTo>
                    <a:pt x="399146" y="179070"/>
                  </a:lnTo>
                  <a:lnTo>
                    <a:pt x="436000" y="153670"/>
                  </a:lnTo>
                  <a:lnTo>
                    <a:pt x="474059" y="129540"/>
                  </a:lnTo>
                  <a:lnTo>
                    <a:pt x="513266" y="107950"/>
                  </a:lnTo>
                  <a:lnTo>
                    <a:pt x="553568" y="88900"/>
                  </a:lnTo>
                  <a:lnTo>
                    <a:pt x="594908" y="69850"/>
                  </a:lnTo>
                  <a:lnTo>
                    <a:pt x="680483" y="39370"/>
                  </a:lnTo>
                  <a:lnTo>
                    <a:pt x="724608" y="27940"/>
                  </a:lnTo>
                  <a:lnTo>
                    <a:pt x="769551" y="17780"/>
                  </a:lnTo>
                  <a:lnTo>
                    <a:pt x="815256" y="10160"/>
                  </a:lnTo>
                  <a:lnTo>
                    <a:pt x="861668" y="3810"/>
                  </a:lnTo>
                  <a:lnTo>
                    <a:pt x="908733" y="0"/>
                  </a:lnTo>
                  <a:lnTo>
                    <a:pt x="1004056" y="0"/>
                  </a:lnTo>
                  <a:lnTo>
                    <a:pt x="1051120" y="3810"/>
                  </a:lnTo>
                  <a:lnTo>
                    <a:pt x="1097532" y="10160"/>
                  </a:lnTo>
                  <a:lnTo>
                    <a:pt x="1143237" y="17780"/>
                  </a:lnTo>
                  <a:lnTo>
                    <a:pt x="1188179" y="27940"/>
                  </a:lnTo>
                  <a:lnTo>
                    <a:pt x="1232304" y="39370"/>
                  </a:lnTo>
                  <a:lnTo>
                    <a:pt x="1253929" y="46990"/>
                  </a:lnTo>
                  <a:lnTo>
                    <a:pt x="956395" y="46990"/>
                  </a:lnTo>
                  <a:lnTo>
                    <a:pt x="908196" y="48260"/>
                  </a:lnTo>
                  <a:lnTo>
                    <a:pt x="860643" y="52070"/>
                  </a:lnTo>
                  <a:lnTo>
                    <a:pt x="813800" y="58420"/>
                  </a:lnTo>
                  <a:lnTo>
                    <a:pt x="767731" y="66040"/>
                  </a:lnTo>
                  <a:lnTo>
                    <a:pt x="722498" y="77470"/>
                  </a:lnTo>
                  <a:lnTo>
                    <a:pt x="678166" y="90170"/>
                  </a:lnTo>
                  <a:lnTo>
                    <a:pt x="634796" y="105410"/>
                  </a:lnTo>
                  <a:lnTo>
                    <a:pt x="592453" y="123190"/>
                  </a:lnTo>
                  <a:lnTo>
                    <a:pt x="551200" y="142240"/>
                  </a:lnTo>
                  <a:lnTo>
                    <a:pt x="511100" y="163830"/>
                  </a:lnTo>
                  <a:lnTo>
                    <a:pt x="472217" y="186690"/>
                  </a:lnTo>
                  <a:lnTo>
                    <a:pt x="434613" y="212090"/>
                  </a:lnTo>
                  <a:lnTo>
                    <a:pt x="398352" y="238760"/>
                  </a:lnTo>
                  <a:lnTo>
                    <a:pt x="363497" y="267970"/>
                  </a:lnTo>
                  <a:lnTo>
                    <a:pt x="330112" y="297180"/>
                  </a:lnTo>
                  <a:lnTo>
                    <a:pt x="298260" y="328930"/>
                  </a:lnTo>
                  <a:lnTo>
                    <a:pt x="268005" y="363220"/>
                  </a:lnTo>
                  <a:lnTo>
                    <a:pt x="239408" y="397510"/>
                  </a:lnTo>
                  <a:lnTo>
                    <a:pt x="212535" y="434340"/>
                  </a:lnTo>
                  <a:lnTo>
                    <a:pt x="187448" y="471170"/>
                  </a:lnTo>
                  <a:lnTo>
                    <a:pt x="164210" y="510540"/>
                  </a:lnTo>
                  <a:lnTo>
                    <a:pt x="142885" y="551180"/>
                  </a:lnTo>
                  <a:lnTo>
                    <a:pt x="123535" y="591820"/>
                  </a:lnTo>
                  <a:lnTo>
                    <a:pt x="106226" y="633730"/>
                  </a:lnTo>
                  <a:lnTo>
                    <a:pt x="91018" y="676910"/>
                  </a:lnTo>
                  <a:lnTo>
                    <a:pt x="77977" y="721360"/>
                  </a:lnTo>
                  <a:lnTo>
                    <a:pt x="67165" y="767080"/>
                  </a:lnTo>
                  <a:lnTo>
                    <a:pt x="58645" y="812800"/>
                  </a:lnTo>
                  <a:lnTo>
                    <a:pt x="52481" y="859790"/>
                  </a:lnTo>
                  <a:lnTo>
                    <a:pt x="48737" y="908050"/>
                  </a:lnTo>
                  <a:lnTo>
                    <a:pt x="47474" y="956310"/>
                  </a:lnTo>
                  <a:close/>
                </a:path>
                <a:path w="1910715" h="956310">
                  <a:moveTo>
                    <a:pt x="1910131" y="956310"/>
                  </a:moveTo>
                  <a:lnTo>
                    <a:pt x="1865303" y="956310"/>
                  </a:lnTo>
                  <a:lnTo>
                    <a:pt x="1864040" y="908050"/>
                  </a:lnTo>
                  <a:lnTo>
                    <a:pt x="1860296" y="859790"/>
                  </a:lnTo>
                  <a:lnTo>
                    <a:pt x="1854132" y="812800"/>
                  </a:lnTo>
                  <a:lnTo>
                    <a:pt x="1845613" y="767080"/>
                  </a:lnTo>
                  <a:lnTo>
                    <a:pt x="1834801" y="721360"/>
                  </a:lnTo>
                  <a:lnTo>
                    <a:pt x="1821759" y="676910"/>
                  </a:lnTo>
                  <a:lnTo>
                    <a:pt x="1806552" y="633730"/>
                  </a:lnTo>
                  <a:lnTo>
                    <a:pt x="1789243" y="591820"/>
                  </a:lnTo>
                  <a:lnTo>
                    <a:pt x="1769894" y="551180"/>
                  </a:lnTo>
                  <a:lnTo>
                    <a:pt x="1748569" y="510540"/>
                  </a:lnTo>
                  <a:lnTo>
                    <a:pt x="1725331" y="471170"/>
                  </a:lnTo>
                  <a:lnTo>
                    <a:pt x="1700244" y="434340"/>
                  </a:lnTo>
                  <a:lnTo>
                    <a:pt x="1673371" y="397510"/>
                  </a:lnTo>
                  <a:lnTo>
                    <a:pt x="1644776" y="363220"/>
                  </a:lnTo>
                  <a:lnTo>
                    <a:pt x="1614520" y="328930"/>
                  </a:lnTo>
                  <a:lnTo>
                    <a:pt x="1582669" y="297180"/>
                  </a:lnTo>
                  <a:lnTo>
                    <a:pt x="1549284" y="267970"/>
                  </a:lnTo>
                  <a:lnTo>
                    <a:pt x="1514430" y="238760"/>
                  </a:lnTo>
                  <a:lnTo>
                    <a:pt x="1478170" y="212090"/>
                  </a:lnTo>
                  <a:lnTo>
                    <a:pt x="1440567" y="186690"/>
                  </a:lnTo>
                  <a:lnTo>
                    <a:pt x="1401684" y="163830"/>
                  </a:lnTo>
                  <a:lnTo>
                    <a:pt x="1361584" y="142240"/>
                  </a:lnTo>
                  <a:lnTo>
                    <a:pt x="1320332" y="123190"/>
                  </a:lnTo>
                  <a:lnTo>
                    <a:pt x="1277989" y="105410"/>
                  </a:lnTo>
                  <a:lnTo>
                    <a:pt x="1234620" y="90170"/>
                  </a:lnTo>
                  <a:lnTo>
                    <a:pt x="1190288" y="77470"/>
                  </a:lnTo>
                  <a:lnTo>
                    <a:pt x="1145056" y="66040"/>
                  </a:lnTo>
                  <a:lnTo>
                    <a:pt x="1098988" y="58420"/>
                  </a:lnTo>
                  <a:lnTo>
                    <a:pt x="1052146" y="52070"/>
                  </a:lnTo>
                  <a:lnTo>
                    <a:pt x="1004594" y="48260"/>
                  </a:lnTo>
                  <a:lnTo>
                    <a:pt x="956395" y="46990"/>
                  </a:lnTo>
                  <a:lnTo>
                    <a:pt x="1253929" y="46990"/>
                  </a:lnTo>
                  <a:lnTo>
                    <a:pt x="1317878" y="69850"/>
                  </a:lnTo>
                  <a:lnTo>
                    <a:pt x="1359218" y="88900"/>
                  </a:lnTo>
                  <a:lnTo>
                    <a:pt x="1399519" y="107950"/>
                  </a:lnTo>
                  <a:lnTo>
                    <a:pt x="1438726" y="129540"/>
                  </a:lnTo>
                  <a:lnTo>
                    <a:pt x="1476785" y="153670"/>
                  </a:lnTo>
                  <a:lnTo>
                    <a:pt x="1513639" y="179070"/>
                  </a:lnTo>
                  <a:lnTo>
                    <a:pt x="1549233" y="205740"/>
                  </a:lnTo>
                  <a:lnTo>
                    <a:pt x="1583513" y="233680"/>
                  </a:lnTo>
                  <a:lnTo>
                    <a:pt x="1616422" y="264160"/>
                  </a:lnTo>
                  <a:lnTo>
                    <a:pt x="1647907" y="295910"/>
                  </a:lnTo>
                  <a:lnTo>
                    <a:pt x="1677911" y="328930"/>
                  </a:lnTo>
                  <a:lnTo>
                    <a:pt x="1706380" y="363220"/>
                  </a:lnTo>
                  <a:lnTo>
                    <a:pt x="1733258" y="398780"/>
                  </a:lnTo>
                  <a:lnTo>
                    <a:pt x="1758490" y="435610"/>
                  </a:lnTo>
                  <a:lnTo>
                    <a:pt x="1782020" y="473710"/>
                  </a:lnTo>
                  <a:lnTo>
                    <a:pt x="1803794" y="513080"/>
                  </a:lnTo>
                  <a:lnTo>
                    <a:pt x="1823757" y="552450"/>
                  </a:lnTo>
                  <a:lnTo>
                    <a:pt x="1841852" y="594360"/>
                  </a:lnTo>
                  <a:lnTo>
                    <a:pt x="1858026" y="636270"/>
                  </a:lnTo>
                  <a:lnTo>
                    <a:pt x="1872222" y="679450"/>
                  </a:lnTo>
                  <a:lnTo>
                    <a:pt x="1884386" y="723900"/>
                  </a:lnTo>
                  <a:lnTo>
                    <a:pt x="1894462" y="768350"/>
                  </a:lnTo>
                  <a:lnTo>
                    <a:pt x="1902395" y="814070"/>
                  </a:lnTo>
                  <a:lnTo>
                    <a:pt x="1908129" y="861060"/>
                  </a:lnTo>
                  <a:lnTo>
                    <a:pt x="1910131" y="887730"/>
                  </a:lnTo>
                  <a:lnTo>
                    <a:pt x="1910131" y="956310"/>
                  </a:lnTo>
                  <a:close/>
                </a:path>
                <a:path w="1910715" h="956310">
                  <a:moveTo>
                    <a:pt x="244588" y="956310"/>
                  </a:moveTo>
                  <a:lnTo>
                    <a:pt x="197112" y="956310"/>
                  </a:lnTo>
                  <a:lnTo>
                    <a:pt x="198608" y="908050"/>
                  </a:lnTo>
                  <a:lnTo>
                    <a:pt x="203038" y="861060"/>
                  </a:lnTo>
                  <a:lnTo>
                    <a:pt x="210313" y="814070"/>
                  </a:lnTo>
                  <a:lnTo>
                    <a:pt x="220341" y="769620"/>
                  </a:lnTo>
                  <a:lnTo>
                    <a:pt x="233034" y="725170"/>
                  </a:lnTo>
                  <a:lnTo>
                    <a:pt x="248302" y="681990"/>
                  </a:lnTo>
                  <a:lnTo>
                    <a:pt x="266055" y="640080"/>
                  </a:lnTo>
                  <a:lnTo>
                    <a:pt x="286205" y="599440"/>
                  </a:lnTo>
                  <a:lnTo>
                    <a:pt x="308660" y="560070"/>
                  </a:lnTo>
                  <a:lnTo>
                    <a:pt x="333332" y="521970"/>
                  </a:lnTo>
                  <a:lnTo>
                    <a:pt x="360131" y="486410"/>
                  </a:lnTo>
                  <a:lnTo>
                    <a:pt x="388967" y="452120"/>
                  </a:lnTo>
                  <a:lnTo>
                    <a:pt x="419750" y="419100"/>
                  </a:lnTo>
                  <a:lnTo>
                    <a:pt x="452392" y="388620"/>
                  </a:lnTo>
                  <a:lnTo>
                    <a:pt x="486802" y="359410"/>
                  </a:lnTo>
                  <a:lnTo>
                    <a:pt x="522891" y="332740"/>
                  </a:lnTo>
                  <a:lnTo>
                    <a:pt x="560569" y="308610"/>
                  </a:lnTo>
                  <a:lnTo>
                    <a:pt x="599747" y="285750"/>
                  </a:lnTo>
                  <a:lnTo>
                    <a:pt x="640334" y="265430"/>
                  </a:lnTo>
                  <a:lnTo>
                    <a:pt x="682242" y="247650"/>
                  </a:lnTo>
                  <a:lnTo>
                    <a:pt x="725380" y="232410"/>
                  </a:lnTo>
                  <a:lnTo>
                    <a:pt x="769660" y="219710"/>
                  </a:lnTo>
                  <a:lnTo>
                    <a:pt x="814991" y="209550"/>
                  </a:lnTo>
                  <a:lnTo>
                    <a:pt x="861283" y="201930"/>
                  </a:lnTo>
                  <a:lnTo>
                    <a:pt x="908448" y="198120"/>
                  </a:lnTo>
                  <a:lnTo>
                    <a:pt x="956395" y="196850"/>
                  </a:lnTo>
                  <a:lnTo>
                    <a:pt x="1004341" y="198120"/>
                  </a:lnTo>
                  <a:lnTo>
                    <a:pt x="1051505" y="201930"/>
                  </a:lnTo>
                  <a:lnTo>
                    <a:pt x="1097797" y="209550"/>
                  </a:lnTo>
                  <a:lnTo>
                    <a:pt x="1143128" y="219710"/>
                  </a:lnTo>
                  <a:lnTo>
                    <a:pt x="1187407" y="232410"/>
                  </a:lnTo>
                  <a:lnTo>
                    <a:pt x="1219760" y="243840"/>
                  </a:lnTo>
                  <a:lnTo>
                    <a:pt x="956395" y="243840"/>
                  </a:lnTo>
                  <a:lnTo>
                    <a:pt x="907733" y="245110"/>
                  </a:lnTo>
                  <a:lnTo>
                    <a:pt x="859939" y="250190"/>
                  </a:lnTo>
                  <a:lnTo>
                    <a:pt x="813122" y="257810"/>
                  </a:lnTo>
                  <a:lnTo>
                    <a:pt x="767387" y="269240"/>
                  </a:lnTo>
                  <a:lnTo>
                    <a:pt x="722842" y="283210"/>
                  </a:lnTo>
                  <a:lnTo>
                    <a:pt x="679593" y="299720"/>
                  </a:lnTo>
                  <a:lnTo>
                    <a:pt x="637747" y="318770"/>
                  </a:lnTo>
                  <a:lnTo>
                    <a:pt x="597412" y="341630"/>
                  </a:lnTo>
                  <a:lnTo>
                    <a:pt x="558693" y="365760"/>
                  </a:lnTo>
                  <a:lnTo>
                    <a:pt x="521698" y="392430"/>
                  </a:lnTo>
                  <a:lnTo>
                    <a:pt x="486534" y="421640"/>
                  </a:lnTo>
                  <a:lnTo>
                    <a:pt x="453307" y="452120"/>
                  </a:lnTo>
                  <a:lnTo>
                    <a:pt x="422125" y="486410"/>
                  </a:lnTo>
                  <a:lnTo>
                    <a:pt x="393093" y="520700"/>
                  </a:lnTo>
                  <a:lnTo>
                    <a:pt x="366319" y="557530"/>
                  </a:lnTo>
                  <a:lnTo>
                    <a:pt x="341910" y="596900"/>
                  </a:lnTo>
                  <a:lnTo>
                    <a:pt x="319973" y="637540"/>
                  </a:lnTo>
                  <a:lnTo>
                    <a:pt x="300614" y="679450"/>
                  </a:lnTo>
                  <a:lnTo>
                    <a:pt x="283940" y="722630"/>
                  </a:lnTo>
                  <a:lnTo>
                    <a:pt x="270058" y="767080"/>
                  </a:lnTo>
                  <a:lnTo>
                    <a:pt x="259075" y="812800"/>
                  </a:lnTo>
                  <a:lnTo>
                    <a:pt x="251098" y="859790"/>
                  </a:lnTo>
                  <a:lnTo>
                    <a:pt x="246233" y="906780"/>
                  </a:lnTo>
                  <a:lnTo>
                    <a:pt x="244588" y="956310"/>
                  </a:lnTo>
                  <a:close/>
                </a:path>
                <a:path w="1910715" h="956310">
                  <a:moveTo>
                    <a:pt x="1715675" y="956310"/>
                  </a:moveTo>
                  <a:lnTo>
                    <a:pt x="1668195" y="956310"/>
                  </a:lnTo>
                  <a:lnTo>
                    <a:pt x="1666550" y="906780"/>
                  </a:lnTo>
                  <a:lnTo>
                    <a:pt x="1661685" y="859790"/>
                  </a:lnTo>
                  <a:lnTo>
                    <a:pt x="1653708" y="812800"/>
                  </a:lnTo>
                  <a:lnTo>
                    <a:pt x="1642725" y="767080"/>
                  </a:lnTo>
                  <a:lnTo>
                    <a:pt x="1628844" y="722630"/>
                  </a:lnTo>
                  <a:lnTo>
                    <a:pt x="1612170" y="679450"/>
                  </a:lnTo>
                  <a:lnTo>
                    <a:pt x="1592811" y="637540"/>
                  </a:lnTo>
                  <a:lnTo>
                    <a:pt x="1570874" y="596900"/>
                  </a:lnTo>
                  <a:lnTo>
                    <a:pt x="1546466" y="557530"/>
                  </a:lnTo>
                  <a:lnTo>
                    <a:pt x="1519693" y="520700"/>
                  </a:lnTo>
                  <a:lnTo>
                    <a:pt x="1490661" y="486410"/>
                  </a:lnTo>
                  <a:lnTo>
                    <a:pt x="1459479" y="452120"/>
                  </a:lnTo>
                  <a:lnTo>
                    <a:pt x="1426253" y="421640"/>
                  </a:lnTo>
                  <a:lnTo>
                    <a:pt x="1391089" y="392430"/>
                  </a:lnTo>
                  <a:lnTo>
                    <a:pt x="1354094" y="365760"/>
                  </a:lnTo>
                  <a:lnTo>
                    <a:pt x="1315376" y="341630"/>
                  </a:lnTo>
                  <a:lnTo>
                    <a:pt x="1275041" y="318770"/>
                  </a:lnTo>
                  <a:lnTo>
                    <a:pt x="1233196" y="299720"/>
                  </a:lnTo>
                  <a:lnTo>
                    <a:pt x="1189947" y="283210"/>
                  </a:lnTo>
                  <a:lnTo>
                    <a:pt x="1145403" y="269240"/>
                  </a:lnTo>
                  <a:lnTo>
                    <a:pt x="1099668" y="257810"/>
                  </a:lnTo>
                  <a:lnTo>
                    <a:pt x="1052851" y="250190"/>
                  </a:lnTo>
                  <a:lnTo>
                    <a:pt x="1005057" y="245110"/>
                  </a:lnTo>
                  <a:lnTo>
                    <a:pt x="956395" y="243840"/>
                  </a:lnTo>
                  <a:lnTo>
                    <a:pt x="1219760" y="243840"/>
                  </a:lnTo>
                  <a:lnTo>
                    <a:pt x="1272452" y="265430"/>
                  </a:lnTo>
                  <a:lnTo>
                    <a:pt x="1313039" y="285750"/>
                  </a:lnTo>
                  <a:lnTo>
                    <a:pt x="1352217" y="308610"/>
                  </a:lnTo>
                  <a:lnTo>
                    <a:pt x="1389895" y="332740"/>
                  </a:lnTo>
                  <a:lnTo>
                    <a:pt x="1425984" y="359410"/>
                  </a:lnTo>
                  <a:lnTo>
                    <a:pt x="1460394" y="388620"/>
                  </a:lnTo>
                  <a:lnTo>
                    <a:pt x="1493035" y="419100"/>
                  </a:lnTo>
                  <a:lnTo>
                    <a:pt x="1523819" y="452120"/>
                  </a:lnTo>
                  <a:lnTo>
                    <a:pt x="1552655" y="486410"/>
                  </a:lnTo>
                  <a:lnTo>
                    <a:pt x="1579454" y="521970"/>
                  </a:lnTo>
                  <a:lnTo>
                    <a:pt x="1604126" y="560070"/>
                  </a:lnTo>
                  <a:lnTo>
                    <a:pt x="1626582" y="599440"/>
                  </a:lnTo>
                  <a:lnTo>
                    <a:pt x="1646731" y="640080"/>
                  </a:lnTo>
                  <a:lnTo>
                    <a:pt x="1664485" y="681990"/>
                  </a:lnTo>
                  <a:lnTo>
                    <a:pt x="1679753" y="725170"/>
                  </a:lnTo>
                  <a:lnTo>
                    <a:pt x="1692446" y="769620"/>
                  </a:lnTo>
                  <a:lnTo>
                    <a:pt x="1702474" y="814070"/>
                  </a:lnTo>
                  <a:lnTo>
                    <a:pt x="1709749" y="861060"/>
                  </a:lnTo>
                  <a:lnTo>
                    <a:pt x="1714179" y="908050"/>
                  </a:lnTo>
                  <a:lnTo>
                    <a:pt x="1715675" y="956310"/>
                  </a:lnTo>
                  <a:close/>
                </a:path>
                <a:path w="1910715" h="956310">
                  <a:moveTo>
                    <a:pt x="436558" y="956310"/>
                  </a:moveTo>
                  <a:lnTo>
                    <a:pt x="389085" y="956310"/>
                  </a:lnTo>
                  <a:lnTo>
                    <a:pt x="391171" y="906780"/>
                  </a:lnTo>
                  <a:lnTo>
                    <a:pt x="397316" y="858520"/>
                  </a:lnTo>
                  <a:lnTo>
                    <a:pt x="407347" y="812800"/>
                  </a:lnTo>
                  <a:lnTo>
                    <a:pt x="421093" y="768350"/>
                  </a:lnTo>
                  <a:lnTo>
                    <a:pt x="438383" y="723900"/>
                  </a:lnTo>
                  <a:lnTo>
                    <a:pt x="459044" y="683260"/>
                  </a:lnTo>
                  <a:lnTo>
                    <a:pt x="482906" y="643890"/>
                  </a:lnTo>
                  <a:lnTo>
                    <a:pt x="509796" y="605790"/>
                  </a:lnTo>
                  <a:lnTo>
                    <a:pt x="539544" y="571500"/>
                  </a:lnTo>
                  <a:lnTo>
                    <a:pt x="571976" y="538480"/>
                  </a:lnTo>
                  <a:lnTo>
                    <a:pt x="606923" y="509270"/>
                  </a:lnTo>
                  <a:lnTo>
                    <a:pt x="644211" y="482600"/>
                  </a:lnTo>
                  <a:lnTo>
                    <a:pt x="683670" y="458470"/>
                  </a:lnTo>
                  <a:lnTo>
                    <a:pt x="725128" y="438150"/>
                  </a:lnTo>
                  <a:lnTo>
                    <a:pt x="768413" y="420370"/>
                  </a:lnTo>
                  <a:lnTo>
                    <a:pt x="813354" y="406400"/>
                  </a:lnTo>
                  <a:lnTo>
                    <a:pt x="859779" y="396240"/>
                  </a:lnTo>
                  <a:lnTo>
                    <a:pt x="907517" y="391160"/>
                  </a:lnTo>
                  <a:lnTo>
                    <a:pt x="956395" y="388620"/>
                  </a:lnTo>
                  <a:lnTo>
                    <a:pt x="1005273" y="391160"/>
                  </a:lnTo>
                  <a:lnTo>
                    <a:pt x="1053011" y="396240"/>
                  </a:lnTo>
                  <a:lnTo>
                    <a:pt x="1099436" y="406400"/>
                  </a:lnTo>
                  <a:lnTo>
                    <a:pt x="1144377" y="420370"/>
                  </a:lnTo>
                  <a:lnTo>
                    <a:pt x="1181478" y="435610"/>
                  </a:lnTo>
                  <a:lnTo>
                    <a:pt x="956395" y="435610"/>
                  </a:lnTo>
                  <a:lnTo>
                    <a:pt x="909147" y="438150"/>
                  </a:lnTo>
                  <a:lnTo>
                    <a:pt x="863073" y="444500"/>
                  </a:lnTo>
                  <a:lnTo>
                    <a:pt x="818359" y="454660"/>
                  </a:lnTo>
                  <a:lnTo>
                    <a:pt x="775190" y="468630"/>
                  </a:lnTo>
                  <a:lnTo>
                    <a:pt x="733750" y="486410"/>
                  </a:lnTo>
                  <a:lnTo>
                    <a:pt x="694225" y="506730"/>
                  </a:lnTo>
                  <a:lnTo>
                    <a:pt x="656799" y="530860"/>
                  </a:lnTo>
                  <a:lnTo>
                    <a:pt x="621658" y="558800"/>
                  </a:lnTo>
                  <a:lnTo>
                    <a:pt x="588985" y="588010"/>
                  </a:lnTo>
                  <a:lnTo>
                    <a:pt x="558967" y="621030"/>
                  </a:lnTo>
                  <a:lnTo>
                    <a:pt x="531787" y="656590"/>
                  </a:lnTo>
                  <a:lnTo>
                    <a:pt x="507632" y="693420"/>
                  </a:lnTo>
                  <a:lnTo>
                    <a:pt x="486686" y="732790"/>
                  </a:lnTo>
                  <a:lnTo>
                    <a:pt x="469133" y="774700"/>
                  </a:lnTo>
                  <a:lnTo>
                    <a:pt x="455159" y="817880"/>
                  </a:lnTo>
                  <a:lnTo>
                    <a:pt x="444948" y="862330"/>
                  </a:lnTo>
                  <a:lnTo>
                    <a:pt x="438687" y="908050"/>
                  </a:lnTo>
                  <a:lnTo>
                    <a:pt x="436558" y="956310"/>
                  </a:lnTo>
                  <a:close/>
                </a:path>
                <a:path w="1910715" h="956310">
                  <a:moveTo>
                    <a:pt x="1523705" y="956310"/>
                  </a:moveTo>
                  <a:lnTo>
                    <a:pt x="1476225" y="956310"/>
                  </a:lnTo>
                  <a:lnTo>
                    <a:pt x="1474096" y="908050"/>
                  </a:lnTo>
                  <a:lnTo>
                    <a:pt x="1467834" y="862330"/>
                  </a:lnTo>
                  <a:lnTo>
                    <a:pt x="1457624" y="817880"/>
                  </a:lnTo>
                  <a:lnTo>
                    <a:pt x="1443650" y="774700"/>
                  </a:lnTo>
                  <a:lnTo>
                    <a:pt x="1426097" y="732790"/>
                  </a:lnTo>
                  <a:lnTo>
                    <a:pt x="1405151" y="693420"/>
                  </a:lnTo>
                  <a:lnTo>
                    <a:pt x="1380996" y="656590"/>
                  </a:lnTo>
                  <a:lnTo>
                    <a:pt x="1353817" y="621030"/>
                  </a:lnTo>
                  <a:lnTo>
                    <a:pt x="1323799" y="588010"/>
                  </a:lnTo>
                  <a:lnTo>
                    <a:pt x="1291127" y="558800"/>
                  </a:lnTo>
                  <a:lnTo>
                    <a:pt x="1255985" y="530860"/>
                  </a:lnTo>
                  <a:lnTo>
                    <a:pt x="1218560" y="506730"/>
                  </a:lnTo>
                  <a:lnTo>
                    <a:pt x="1179035" y="486410"/>
                  </a:lnTo>
                  <a:lnTo>
                    <a:pt x="1137596" y="468630"/>
                  </a:lnTo>
                  <a:lnTo>
                    <a:pt x="1094428" y="454660"/>
                  </a:lnTo>
                  <a:lnTo>
                    <a:pt x="1049715" y="444500"/>
                  </a:lnTo>
                  <a:lnTo>
                    <a:pt x="1003642" y="438150"/>
                  </a:lnTo>
                  <a:lnTo>
                    <a:pt x="956395" y="435610"/>
                  </a:lnTo>
                  <a:lnTo>
                    <a:pt x="1181478" y="435610"/>
                  </a:lnTo>
                  <a:lnTo>
                    <a:pt x="1229120" y="458470"/>
                  </a:lnTo>
                  <a:lnTo>
                    <a:pt x="1268579" y="482600"/>
                  </a:lnTo>
                  <a:lnTo>
                    <a:pt x="1305867" y="509270"/>
                  </a:lnTo>
                  <a:lnTo>
                    <a:pt x="1340814" y="538480"/>
                  </a:lnTo>
                  <a:lnTo>
                    <a:pt x="1373246" y="571500"/>
                  </a:lnTo>
                  <a:lnTo>
                    <a:pt x="1402994" y="605790"/>
                  </a:lnTo>
                  <a:lnTo>
                    <a:pt x="1429884" y="643890"/>
                  </a:lnTo>
                  <a:lnTo>
                    <a:pt x="1453746" y="683260"/>
                  </a:lnTo>
                  <a:lnTo>
                    <a:pt x="1474407" y="723900"/>
                  </a:lnTo>
                  <a:lnTo>
                    <a:pt x="1491697" y="768350"/>
                  </a:lnTo>
                  <a:lnTo>
                    <a:pt x="1505443" y="812800"/>
                  </a:lnTo>
                  <a:lnTo>
                    <a:pt x="1515474" y="858520"/>
                  </a:lnTo>
                  <a:lnTo>
                    <a:pt x="1521619" y="906780"/>
                  </a:lnTo>
                  <a:lnTo>
                    <a:pt x="1523705" y="956310"/>
                  </a:lnTo>
                  <a:close/>
                </a:path>
                <a:path w="1910715" h="956310">
                  <a:moveTo>
                    <a:pt x="631848" y="956310"/>
                  </a:moveTo>
                  <a:lnTo>
                    <a:pt x="584375" y="956310"/>
                  </a:lnTo>
                  <a:lnTo>
                    <a:pt x="587279" y="909320"/>
                  </a:lnTo>
                  <a:lnTo>
                    <a:pt x="595756" y="864870"/>
                  </a:lnTo>
                  <a:lnTo>
                    <a:pt x="609456" y="821690"/>
                  </a:lnTo>
                  <a:lnTo>
                    <a:pt x="628027" y="781050"/>
                  </a:lnTo>
                  <a:lnTo>
                    <a:pt x="651118" y="742950"/>
                  </a:lnTo>
                  <a:lnTo>
                    <a:pt x="678377" y="708660"/>
                  </a:lnTo>
                  <a:lnTo>
                    <a:pt x="709453" y="678180"/>
                  </a:lnTo>
                  <a:lnTo>
                    <a:pt x="743995" y="650240"/>
                  </a:lnTo>
                  <a:lnTo>
                    <a:pt x="781651" y="627380"/>
                  </a:lnTo>
                  <a:lnTo>
                    <a:pt x="822071" y="608330"/>
                  </a:lnTo>
                  <a:lnTo>
                    <a:pt x="864902" y="595630"/>
                  </a:lnTo>
                  <a:lnTo>
                    <a:pt x="909794" y="586740"/>
                  </a:lnTo>
                  <a:lnTo>
                    <a:pt x="956395" y="584200"/>
                  </a:lnTo>
                  <a:lnTo>
                    <a:pt x="1002995" y="586740"/>
                  </a:lnTo>
                  <a:lnTo>
                    <a:pt x="1047886" y="595630"/>
                  </a:lnTo>
                  <a:lnTo>
                    <a:pt x="1090716" y="608330"/>
                  </a:lnTo>
                  <a:lnTo>
                    <a:pt x="1131136" y="627380"/>
                  </a:lnTo>
                  <a:lnTo>
                    <a:pt x="1137412" y="631190"/>
                  </a:lnTo>
                  <a:lnTo>
                    <a:pt x="956395" y="631190"/>
                  </a:lnTo>
                  <a:lnTo>
                    <a:pt x="908500" y="635000"/>
                  </a:lnTo>
                  <a:lnTo>
                    <a:pt x="862766" y="645160"/>
                  </a:lnTo>
                  <a:lnTo>
                    <a:pt x="819697" y="661670"/>
                  </a:lnTo>
                  <a:lnTo>
                    <a:pt x="779802" y="683260"/>
                  </a:lnTo>
                  <a:lnTo>
                    <a:pt x="743584" y="711200"/>
                  </a:lnTo>
                  <a:lnTo>
                    <a:pt x="711550" y="742950"/>
                  </a:lnTo>
                  <a:lnTo>
                    <a:pt x="684207" y="779780"/>
                  </a:lnTo>
                  <a:lnTo>
                    <a:pt x="662059" y="819150"/>
                  </a:lnTo>
                  <a:lnTo>
                    <a:pt x="645612" y="862330"/>
                  </a:lnTo>
                  <a:lnTo>
                    <a:pt x="635374" y="908050"/>
                  </a:lnTo>
                  <a:lnTo>
                    <a:pt x="631848" y="956310"/>
                  </a:lnTo>
                  <a:close/>
                </a:path>
                <a:path w="1910715" h="956310">
                  <a:moveTo>
                    <a:pt x="1328415" y="956310"/>
                  </a:moveTo>
                  <a:lnTo>
                    <a:pt x="1280942" y="956310"/>
                  </a:lnTo>
                  <a:lnTo>
                    <a:pt x="1277416" y="908050"/>
                  </a:lnTo>
                  <a:lnTo>
                    <a:pt x="1267177" y="862330"/>
                  </a:lnTo>
                  <a:lnTo>
                    <a:pt x="1250730" y="819150"/>
                  </a:lnTo>
                  <a:lnTo>
                    <a:pt x="1228582" y="779780"/>
                  </a:lnTo>
                  <a:lnTo>
                    <a:pt x="1201237" y="742950"/>
                  </a:lnTo>
                  <a:lnTo>
                    <a:pt x="1169203" y="711200"/>
                  </a:lnTo>
                  <a:lnTo>
                    <a:pt x="1132985" y="683260"/>
                  </a:lnTo>
                  <a:lnTo>
                    <a:pt x="1093089" y="661670"/>
                  </a:lnTo>
                  <a:lnTo>
                    <a:pt x="1050022" y="645160"/>
                  </a:lnTo>
                  <a:lnTo>
                    <a:pt x="1004288" y="635000"/>
                  </a:lnTo>
                  <a:lnTo>
                    <a:pt x="956395" y="631190"/>
                  </a:lnTo>
                  <a:lnTo>
                    <a:pt x="1137412" y="631190"/>
                  </a:lnTo>
                  <a:lnTo>
                    <a:pt x="1203334" y="678180"/>
                  </a:lnTo>
                  <a:lnTo>
                    <a:pt x="1234411" y="708660"/>
                  </a:lnTo>
                  <a:lnTo>
                    <a:pt x="1261670" y="742950"/>
                  </a:lnTo>
                  <a:lnTo>
                    <a:pt x="1284761" y="781050"/>
                  </a:lnTo>
                  <a:lnTo>
                    <a:pt x="1303333" y="821690"/>
                  </a:lnTo>
                  <a:lnTo>
                    <a:pt x="1317033" y="864870"/>
                  </a:lnTo>
                  <a:lnTo>
                    <a:pt x="1325511" y="909320"/>
                  </a:lnTo>
                  <a:lnTo>
                    <a:pt x="1328415" y="956310"/>
                  </a:lnTo>
                  <a:close/>
                </a:path>
                <a:path w="1910715" h="956310">
                  <a:moveTo>
                    <a:pt x="816360" y="956310"/>
                  </a:moveTo>
                  <a:lnTo>
                    <a:pt x="768887" y="956310"/>
                  </a:lnTo>
                  <a:lnTo>
                    <a:pt x="775596" y="905510"/>
                  </a:lnTo>
                  <a:lnTo>
                    <a:pt x="794523" y="861060"/>
                  </a:lnTo>
                  <a:lnTo>
                    <a:pt x="823867" y="822960"/>
                  </a:lnTo>
                  <a:lnTo>
                    <a:pt x="861828" y="793750"/>
                  </a:lnTo>
                  <a:lnTo>
                    <a:pt x="906604" y="774700"/>
                  </a:lnTo>
                  <a:lnTo>
                    <a:pt x="956395" y="768350"/>
                  </a:lnTo>
                  <a:lnTo>
                    <a:pt x="1006183" y="774700"/>
                  </a:lnTo>
                  <a:lnTo>
                    <a:pt x="1050958" y="793750"/>
                  </a:lnTo>
                  <a:lnTo>
                    <a:pt x="1079015" y="815340"/>
                  </a:lnTo>
                  <a:lnTo>
                    <a:pt x="956395" y="815340"/>
                  </a:lnTo>
                  <a:lnTo>
                    <a:pt x="912179" y="822960"/>
                  </a:lnTo>
                  <a:lnTo>
                    <a:pt x="873743" y="843280"/>
                  </a:lnTo>
                  <a:lnTo>
                    <a:pt x="843413" y="872490"/>
                  </a:lnTo>
                  <a:lnTo>
                    <a:pt x="823511" y="911860"/>
                  </a:lnTo>
                  <a:lnTo>
                    <a:pt x="816360" y="956310"/>
                  </a:lnTo>
                  <a:close/>
                </a:path>
                <a:path w="1910715" h="956310">
                  <a:moveTo>
                    <a:pt x="1143903" y="956310"/>
                  </a:moveTo>
                  <a:lnTo>
                    <a:pt x="1096423" y="956310"/>
                  </a:lnTo>
                  <a:lnTo>
                    <a:pt x="1089272" y="911860"/>
                  </a:lnTo>
                  <a:lnTo>
                    <a:pt x="1069370" y="872490"/>
                  </a:lnTo>
                  <a:lnTo>
                    <a:pt x="1039041" y="843280"/>
                  </a:lnTo>
                  <a:lnTo>
                    <a:pt x="1000608" y="822960"/>
                  </a:lnTo>
                  <a:lnTo>
                    <a:pt x="956395" y="815340"/>
                  </a:lnTo>
                  <a:lnTo>
                    <a:pt x="1079015" y="815340"/>
                  </a:lnTo>
                  <a:lnTo>
                    <a:pt x="1088918" y="822960"/>
                  </a:lnTo>
                  <a:lnTo>
                    <a:pt x="1118262" y="861060"/>
                  </a:lnTo>
                  <a:lnTo>
                    <a:pt x="1137191" y="905510"/>
                  </a:lnTo>
                  <a:lnTo>
                    <a:pt x="1143903" y="956310"/>
                  </a:lnTo>
                  <a:close/>
                </a:path>
              </a:pathLst>
            </a:custGeom>
            <a:solidFill>
              <a:srgbClr val="533B3B">
                <a:alpha val="30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9852178"/>
            <a:ext cx="18288000" cy="434975"/>
          </a:xfrm>
          <a:custGeom>
            <a:avLst/>
            <a:gdLst/>
            <a:ahLst/>
            <a:cxnLst/>
            <a:rect l="l" t="t" r="r" b="b"/>
            <a:pathLst>
              <a:path w="18288000" h="434975">
                <a:moveTo>
                  <a:pt x="0" y="434820"/>
                </a:moveTo>
                <a:lnTo>
                  <a:pt x="0" y="0"/>
                </a:lnTo>
                <a:lnTo>
                  <a:pt x="18288000" y="0"/>
                </a:lnTo>
                <a:lnTo>
                  <a:pt x="18288000" y="434820"/>
                </a:lnTo>
                <a:lnTo>
                  <a:pt x="0" y="434820"/>
                </a:lnTo>
                <a:close/>
              </a:path>
            </a:pathLst>
          </a:custGeom>
          <a:solidFill>
            <a:srgbClr val="602E9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35519" y="3066653"/>
            <a:ext cx="6038849" cy="557210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698045" y="303839"/>
            <a:ext cx="7142155" cy="2497992"/>
          </a:xfrm>
          <a:prstGeom prst="rect">
            <a:avLst/>
          </a:prstGeom>
        </p:spPr>
        <p:txBody>
          <a:bodyPr vert="horz" wrap="square" lIns="0" tIns="302895" rIns="0" bIns="0" rtlCol="0">
            <a:spAutoFit/>
          </a:bodyPr>
          <a:lstStyle/>
          <a:p>
            <a:pPr marL="12700" marR="5080">
              <a:lnSpc>
                <a:spcPct val="77400"/>
              </a:lnSpc>
              <a:spcBef>
                <a:spcPts val="2385"/>
              </a:spcBef>
            </a:pPr>
            <a:r>
              <a:rPr sz="8400" spc="-1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Current </a:t>
            </a:r>
            <a:r>
              <a:rPr sz="10100" spc="-1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Challenges</a:t>
            </a:r>
            <a:endParaRPr sz="10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8513" y="2520667"/>
            <a:ext cx="161925" cy="1619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8535" y="3189751"/>
            <a:ext cx="161925" cy="16192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6059" y="3863133"/>
            <a:ext cx="161925" cy="1619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6058" y="4571755"/>
            <a:ext cx="161925" cy="1619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7762" y="6092515"/>
            <a:ext cx="161925" cy="16192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2752" y="5286561"/>
            <a:ext cx="161925" cy="161925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xfrm>
            <a:off x="886621" y="2171216"/>
            <a:ext cx="7956550" cy="4302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7499"/>
              </a:lnSpc>
              <a:spcBef>
                <a:spcPts val="95"/>
              </a:spcBef>
            </a:pPr>
            <a:r>
              <a:rPr sz="3600" spc="65" dirty="0"/>
              <a:t>Difficult</a:t>
            </a:r>
            <a:r>
              <a:rPr sz="3600" spc="-290" dirty="0"/>
              <a:t> </a:t>
            </a:r>
            <a:r>
              <a:rPr sz="3600" spc="-20" dirty="0"/>
              <a:t>room</a:t>
            </a:r>
            <a:r>
              <a:rPr sz="3600" spc="-285" dirty="0"/>
              <a:t> </a:t>
            </a:r>
            <a:r>
              <a:rPr sz="3600" spc="-10" dirty="0"/>
              <a:t>management </a:t>
            </a:r>
            <a:r>
              <a:rPr sz="3600" spc="-229" dirty="0"/>
              <a:t>Slow</a:t>
            </a:r>
            <a:r>
              <a:rPr sz="3600" spc="-270" dirty="0"/>
              <a:t> </a:t>
            </a:r>
            <a:r>
              <a:rPr sz="3600" spc="-10" dirty="0"/>
              <a:t>student</a:t>
            </a:r>
            <a:r>
              <a:rPr sz="3600" spc="-270" dirty="0"/>
              <a:t> </a:t>
            </a:r>
            <a:r>
              <a:rPr sz="3600" spc="-10" dirty="0"/>
              <a:t>registration </a:t>
            </a:r>
            <a:r>
              <a:rPr sz="3600" spc="-70" dirty="0"/>
              <a:t>Complicated</a:t>
            </a:r>
            <a:r>
              <a:rPr sz="3600" spc="-285" dirty="0"/>
              <a:t> </a:t>
            </a:r>
            <a:r>
              <a:rPr sz="3600" spc="300" dirty="0"/>
              <a:t>staff</a:t>
            </a:r>
            <a:r>
              <a:rPr sz="3600" spc="-285" dirty="0"/>
              <a:t> </a:t>
            </a:r>
            <a:r>
              <a:rPr sz="3600" spc="-180" dirty="0"/>
              <a:t>schedules </a:t>
            </a:r>
            <a:r>
              <a:rPr sz="3600" spc="-150" dirty="0"/>
              <a:t>Time-</a:t>
            </a:r>
            <a:r>
              <a:rPr sz="3600" spc="-204" dirty="0"/>
              <a:t>consuming</a:t>
            </a:r>
            <a:r>
              <a:rPr sz="3600" spc="-225" dirty="0"/>
              <a:t> </a:t>
            </a:r>
            <a:r>
              <a:rPr sz="3600" spc="-10" dirty="0"/>
              <a:t>billing </a:t>
            </a:r>
            <a:r>
              <a:rPr sz="3600" spc="-160" dirty="0"/>
              <a:t>Disorganized</a:t>
            </a:r>
            <a:r>
              <a:rPr sz="3600" spc="-250" dirty="0"/>
              <a:t> </a:t>
            </a:r>
            <a:r>
              <a:rPr sz="3600" spc="-204" dirty="0"/>
              <a:t>meal</a:t>
            </a:r>
            <a:r>
              <a:rPr sz="3600" spc="-245" dirty="0"/>
              <a:t> </a:t>
            </a:r>
            <a:r>
              <a:rPr sz="3600" spc="-60" dirty="0"/>
              <a:t>planning </a:t>
            </a:r>
            <a:r>
              <a:rPr sz="3600" spc="-105" dirty="0"/>
              <a:t>Poor</a:t>
            </a:r>
            <a:r>
              <a:rPr sz="3600" spc="-265" dirty="0"/>
              <a:t> </a:t>
            </a:r>
            <a:r>
              <a:rPr sz="3600" spc="-25" dirty="0"/>
              <a:t>communication</a:t>
            </a: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3600" spc="-229" dirty="0"/>
              <a:t>Slow</a:t>
            </a:r>
            <a:r>
              <a:rPr sz="3600" spc="-265" dirty="0"/>
              <a:t> </a:t>
            </a:r>
            <a:r>
              <a:rPr sz="3600" spc="-95" dirty="0"/>
              <a:t>checkout</a:t>
            </a:r>
            <a:r>
              <a:rPr sz="3600" spc="-265" dirty="0"/>
              <a:t> </a:t>
            </a:r>
            <a:r>
              <a:rPr sz="3600" spc="-10" dirty="0"/>
              <a:t>process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9443" y="5021823"/>
            <a:ext cx="3438540" cy="25431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63700" y="4840955"/>
            <a:ext cx="2724149" cy="27241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547" y="4505644"/>
            <a:ext cx="2581274" cy="30670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57329" y="4953944"/>
            <a:ext cx="3800459" cy="26193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127864" y="1028715"/>
            <a:ext cx="2228849" cy="216215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8946" y="172088"/>
            <a:ext cx="13500686" cy="2393190"/>
          </a:xfrm>
          <a:prstGeom prst="rect">
            <a:avLst/>
          </a:prstGeom>
        </p:spPr>
        <p:txBody>
          <a:bodyPr vert="horz" wrap="square" lIns="0" tIns="830805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130"/>
              </a:spcBef>
            </a:pPr>
            <a:r>
              <a:rPr sz="10100" spc="-10" dirty="0">
                <a:solidFill>
                  <a:srgbClr val="6F52EB"/>
                </a:solidFill>
                <a:latin typeface="Arial"/>
                <a:cs typeface="Arial"/>
              </a:rPr>
              <a:t>Objectives</a:t>
            </a:r>
            <a:endParaRPr sz="101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011" y="7826351"/>
            <a:ext cx="2944495" cy="108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5599"/>
              </a:lnSpc>
              <a:spcBef>
                <a:spcPts val="100"/>
              </a:spcBef>
            </a:pPr>
            <a:r>
              <a:rPr sz="2000" spc="-105" dirty="0">
                <a:latin typeface="Arial Black"/>
                <a:cs typeface="Arial Black"/>
              </a:rPr>
              <a:t>Develop</a:t>
            </a:r>
            <a:r>
              <a:rPr sz="2000" spc="-150" dirty="0">
                <a:latin typeface="Arial Black"/>
                <a:cs typeface="Arial Black"/>
              </a:rPr>
              <a:t> </a:t>
            </a:r>
            <a:r>
              <a:rPr sz="2000" spc="-220" dirty="0">
                <a:latin typeface="Arial Black"/>
                <a:cs typeface="Arial Black"/>
              </a:rPr>
              <a:t>a</a:t>
            </a:r>
            <a:r>
              <a:rPr sz="2000" spc="-150" dirty="0">
                <a:latin typeface="Arial Black"/>
                <a:cs typeface="Arial Black"/>
              </a:rPr>
              <a:t> </a:t>
            </a:r>
            <a:r>
              <a:rPr sz="2000" spc="-100" dirty="0">
                <a:latin typeface="Arial Black"/>
                <a:cs typeface="Arial Black"/>
              </a:rPr>
              <a:t>user-</a:t>
            </a:r>
            <a:r>
              <a:rPr sz="2000" spc="-60" dirty="0">
                <a:latin typeface="Arial Black"/>
                <a:cs typeface="Arial Black"/>
              </a:rPr>
              <a:t>friendly </a:t>
            </a:r>
            <a:r>
              <a:rPr sz="2000" spc="-40" dirty="0">
                <a:latin typeface="Arial Black"/>
                <a:cs typeface="Arial Black"/>
              </a:rPr>
              <a:t>computerized</a:t>
            </a:r>
            <a:endParaRPr sz="2000" dirty="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2000" spc="-10" dirty="0">
                <a:latin typeface="Arial Black"/>
                <a:cs typeface="Arial Black"/>
              </a:rPr>
              <a:t>system</a:t>
            </a:r>
            <a:endParaRPr sz="2000" dirty="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44778" y="7826351"/>
            <a:ext cx="2190115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315" marR="5080" indent="-603250">
              <a:lnSpc>
                <a:spcPct val="115599"/>
              </a:lnSpc>
              <a:spcBef>
                <a:spcPts val="100"/>
              </a:spcBef>
            </a:pPr>
            <a:r>
              <a:rPr sz="2000" spc="-165" dirty="0">
                <a:latin typeface="Arial Black"/>
                <a:cs typeface="Arial Black"/>
              </a:rPr>
              <a:t>Enhance </a:t>
            </a:r>
            <a:r>
              <a:rPr sz="2000" spc="-110" dirty="0">
                <a:latin typeface="Arial Black"/>
                <a:cs typeface="Arial Black"/>
              </a:rPr>
              <a:t>resident </a:t>
            </a:r>
            <a:r>
              <a:rPr sz="2000" spc="-45" dirty="0">
                <a:latin typeface="Arial Black"/>
                <a:cs typeface="Arial Black"/>
              </a:rPr>
              <a:t>services</a:t>
            </a:r>
            <a:endParaRPr sz="2000" dirty="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01924" y="7826351"/>
            <a:ext cx="2941955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7569" marR="5080" indent="-865505">
              <a:lnSpc>
                <a:spcPct val="115599"/>
              </a:lnSpc>
              <a:spcBef>
                <a:spcPts val="100"/>
              </a:spcBef>
            </a:pPr>
            <a:r>
              <a:rPr sz="2000" spc="-110" dirty="0">
                <a:latin typeface="Arial Black"/>
                <a:cs typeface="Arial Black"/>
              </a:rPr>
              <a:t>Improve</a:t>
            </a:r>
            <a:r>
              <a:rPr sz="2000" spc="-165" dirty="0">
                <a:latin typeface="Arial Black"/>
                <a:cs typeface="Arial Black"/>
              </a:rPr>
              <a:t> </a:t>
            </a:r>
            <a:r>
              <a:rPr sz="2000" spc="-114" dirty="0">
                <a:latin typeface="Arial Black"/>
                <a:cs typeface="Arial Black"/>
              </a:rPr>
              <a:t>administrative </a:t>
            </a:r>
            <a:r>
              <a:rPr sz="2000" spc="-65" dirty="0">
                <a:latin typeface="Arial Black"/>
                <a:cs typeface="Arial Black"/>
              </a:rPr>
              <a:t>processes</a:t>
            </a:r>
            <a:endParaRPr sz="2000" dirty="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86886" y="7826351"/>
            <a:ext cx="4728845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9110" marR="5080" indent="-1757045">
              <a:lnSpc>
                <a:spcPct val="115599"/>
              </a:lnSpc>
              <a:spcBef>
                <a:spcPts val="100"/>
              </a:spcBef>
            </a:pPr>
            <a:r>
              <a:rPr sz="2000" spc="-165" dirty="0">
                <a:latin typeface="Arial Black"/>
                <a:cs typeface="Arial Black"/>
              </a:rPr>
              <a:t>Enhance</a:t>
            </a:r>
            <a:r>
              <a:rPr sz="2000" spc="-155" dirty="0">
                <a:latin typeface="Arial Black"/>
                <a:cs typeface="Arial Black"/>
              </a:rPr>
              <a:t> </a:t>
            </a:r>
            <a:r>
              <a:rPr sz="2000" spc="-130" dirty="0">
                <a:latin typeface="Arial Black"/>
                <a:cs typeface="Arial Black"/>
              </a:rPr>
              <a:t>Communication</a:t>
            </a:r>
            <a:r>
              <a:rPr sz="2000" spc="-155" dirty="0">
                <a:latin typeface="Arial Black"/>
                <a:cs typeface="Arial Black"/>
              </a:rPr>
              <a:t> </a:t>
            </a:r>
            <a:r>
              <a:rPr sz="2000" spc="-125" dirty="0">
                <a:latin typeface="Arial Black"/>
                <a:cs typeface="Arial Black"/>
              </a:rPr>
              <a:t>and</a:t>
            </a:r>
            <a:r>
              <a:rPr sz="2000" spc="-150" dirty="0">
                <a:latin typeface="Arial Black"/>
                <a:cs typeface="Arial Black"/>
              </a:rPr>
              <a:t> </a:t>
            </a:r>
            <a:r>
              <a:rPr sz="2000" spc="-80" dirty="0">
                <a:latin typeface="Arial Black"/>
                <a:cs typeface="Arial Black"/>
              </a:rPr>
              <a:t>Student </a:t>
            </a:r>
            <a:r>
              <a:rPr sz="2000" spc="-50" dirty="0">
                <a:latin typeface="Arial Black"/>
                <a:cs typeface="Arial Black"/>
              </a:rPr>
              <a:t>Clearance</a:t>
            </a:r>
            <a:endParaRPr sz="2000" dirty="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46" y="172088"/>
            <a:ext cx="13500686" cy="1384995"/>
          </a:xfrm>
        </p:spPr>
        <p:txBody>
          <a:bodyPr/>
          <a:lstStyle/>
          <a:p>
            <a:r>
              <a:rPr lang="en-US" sz="9000" dirty="0" smtClean="0"/>
              <a:t>Modules</a:t>
            </a:r>
            <a:endParaRPr lang="en-US" sz="9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595" y="1257300"/>
            <a:ext cx="6713694" cy="87100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+mj-lt"/>
              </a:rPr>
              <a:t>Login System</a:t>
            </a:r>
            <a:endParaRPr lang="en-US" sz="2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View Room Details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Book </a:t>
            </a:r>
            <a:r>
              <a:rPr lang="en-US" sz="2800" dirty="0" smtClean="0">
                <a:latin typeface="+mj-lt"/>
              </a:rPr>
              <a:t>Hostel</a:t>
            </a:r>
            <a:endParaRPr lang="en-US" sz="2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Student Registration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Manage </a:t>
            </a:r>
            <a:r>
              <a:rPr lang="en-US" sz="2800" dirty="0" smtClean="0">
                <a:latin typeface="+mj-lt"/>
              </a:rPr>
              <a:t>Students</a:t>
            </a:r>
            <a:endParaRPr lang="en-US" sz="2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Employee </a:t>
            </a:r>
            <a:r>
              <a:rPr lang="en-US" sz="2800" dirty="0" smtClean="0">
                <a:latin typeface="+mj-lt"/>
              </a:rPr>
              <a:t>Management</a:t>
            </a:r>
            <a:endParaRPr lang="en-US" sz="2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+mj-lt"/>
              </a:rPr>
              <a:t>Attendance and Billing System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+mj-lt"/>
              </a:rPr>
              <a:t>User Management</a:t>
            </a:r>
            <a:endParaRPr lang="en-US" sz="2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Room </a:t>
            </a:r>
            <a:r>
              <a:rPr lang="en-US" sz="2800" dirty="0" smtClean="0">
                <a:latin typeface="+mj-lt"/>
              </a:rPr>
              <a:t>Management</a:t>
            </a:r>
            <a:endParaRPr lang="en-US" sz="2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Meal </a:t>
            </a:r>
            <a:r>
              <a:rPr lang="en-US" sz="2800" dirty="0" smtClean="0">
                <a:latin typeface="+mj-lt"/>
              </a:rPr>
              <a:t>management</a:t>
            </a:r>
            <a:endParaRPr lang="en-US" sz="2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Vendor </a:t>
            </a:r>
            <a:r>
              <a:rPr lang="en-US" sz="2800" dirty="0" smtClean="0">
                <a:latin typeface="+mj-lt"/>
              </a:rPr>
              <a:t>Management</a:t>
            </a:r>
            <a:endParaRPr lang="en-US" sz="2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Cost </a:t>
            </a:r>
            <a:r>
              <a:rPr lang="en-US" sz="2800" dirty="0" smtClean="0">
                <a:latin typeface="+mj-lt"/>
              </a:rPr>
              <a:t>Management</a:t>
            </a:r>
            <a:endParaRPr lang="en-US" sz="2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+mj-lt"/>
              </a:rPr>
              <a:t>Notice </a:t>
            </a:r>
            <a:r>
              <a:rPr lang="en-US" sz="2800" dirty="0">
                <a:latin typeface="+mj-lt"/>
              </a:rPr>
              <a:t>Board.</a:t>
            </a:r>
          </a:p>
          <a:p>
            <a:r>
              <a:rPr lang="en-US" sz="2000" dirty="0"/>
              <a:t> </a:t>
            </a:r>
          </a:p>
        </p:txBody>
      </p:sp>
      <p:pic>
        <p:nvPicPr>
          <p:cNvPr id="4" name="Picture 3" descr="D:\Unversity-Daata\FYP (Project)\flow digram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557083"/>
            <a:ext cx="12420600" cy="822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914525"/>
            <a:chOff x="0" y="0"/>
            <a:chExt cx="18288000" cy="19145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822450"/>
            </a:xfrm>
            <a:custGeom>
              <a:avLst/>
              <a:gdLst/>
              <a:ahLst/>
              <a:cxnLst/>
              <a:rect l="l" t="t" r="r" b="b"/>
              <a:pathLst>
                <a:path w="18288000" h="1822450">
                  <a:moveTo>
                    <a:pt x="18287998" y="1821956"/>
                  </a:moveTo>
                  <a:lnTo>
                    <a:pt x="0" y="1821956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18219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5515" y="323328"/>
              <a:ext cx="3508375" cy="428625"/>
            </a:xfrm>
            <a:custGeom>
              <a:avLst/>
              <a:gdLst/>
              <a:ahLst/>
              <a:cxnLst/>
              <a:rect l="l" t="t" r="r" b="b"/>
              <a:pathLst>
                <a:path w="3508375" h="428625">
                  <a:moveTo>
                    <a:pt x="432981" y="32918"/>
                  </a:moveTo>
                  <a:lnTo>
                    <a:pt x="430517" y="20256"/>
                  </a:lnTo>
                  <a:lnTo>
                    <a:pt x="423125" y="9118"/>
                  </a:lnTo>
                  <a:lnTo>
                    <a:pt x="412000" y="1739"/>
                  </a:lnTo>
                  <a:lnTo>
                    <a:pt x="403098" y="0"/>
                  </a:lnTo>
                  <a:lnTo>
                    <a:pt x="395566" y="0"/>
                  </a:lnTo>
                  <a:lnTo>
                    <a:pt x="386664" y="1727"/>
                  </a:lnTo>
                  <a:lnTo>
                    <a:pt x="375539" y="9118"/>
                  </a:lnTo>
                  <a:lnTo>
                    <a:pt x="216496" y="168198"/>
                  </a:lnTo>
                  <a:lnTo>
                    <a:pt x="57454" y="9118"/>
                  </a:lnTo>
                  <a:lnTo>
                    <a:pt x="46316" y="1739"/>
                  </a:lnTo>
                  <a:lnTo>
                    <a:pt x="37414" y="0"/>
                  </a:lnTo>
                  <a:lnTo>
                    <a:pt x="29895" y="0"/>
                  </a:lnTo>
                  <a:lnTo>
                    <a:pt x="20993" y="1727"/>
                  </a:lnTo>
                  <a:lnTo>
                    <a:pt x="9855" y="9118"/>
                  </a:lnTo>
                  <a:lnTo>
                    <a:pt x="2463" y="20256"/>
                  </a:lnTo>
                  <a:lnTo>
                    <a:pt x="0" y="32918"/>
                  </a:lnTo>
                  <a:lnTo>
                    <a:pt x="2463" y="45593"/>
                  </a:lnTo>
                  <a:lnTo>
                    <a:pt x="9855" y="56718"/>
                  </a:lnTo>
                  <a:lnTo>
                    <a:pt x="168897" y="215785"/>
                  </a:lnTo>
                  <a:lnTo>
                    <a:pt x="9855" y="374865"/>
                  </a:lnTo>
                  <a:lnTo>
                    <a:pt x="2463" y="385991"/>
                  </a:lnTo>
                  <a:lnTo>
                    <a:pt x="0" y="398653"/>
                  </a:lnTo>
                  <a:lnTo>
                    <a:pt x="2463" y="411314"/>
                  </a:lnTo>
                  <a:lnTo>
                    <a:pt x="9855" y="422452"/>
                  </a:lnTo>
                  <a:lnTo>
                    <a:pt x="15138" y="426770"/>
                  </a:lnTo>
                  <a:lnTo>
                    <a:pt x="18669" y="428625"/>
                  </a:lnTo>
                  <a:lnTo>
                    <a:pt x="48641" y="428625"/>
                  </a:lnTo>
                  <a:lnTo>
                    <a:pt x="52171" y="426770"/>
                  </a:lnTo>
                  <a:lnTo>
                    <a:pt x="57454" y="422452"/>
                  </a:lnTo>
                  <a:lnTo>
                    <a:pt x="216496" y="263385"/>
                  </a:lnTo>
                  <a:lnTo>
                    <a:pt x="375539" y="422452"/>
                  </a:lnTo>
                  <a:lnTo>
                    <a:pt x="380809" y="426770"/>
                  </a:lnTo>
                  <a:lnTo>
                    <a:pt x="384352" y="428625"/>
                  </a:lnTo>
                  <a:lnTo>
                    <a:pt x="414312" y="428625"/>
                  </a:lnTo>
                  <a:lnTo>
                    <a:pt x="417842" y="426770"/>
                  </a:lnTo>
                  <a:lnTo>
                    <a:pt x="423125" y="422452"/>
                  </a:lnTo>
                  <a:lnTo>
                    <a:pt x="430517" y="411314"/>
                  </a:lnTo>
                  <a:lnTo>
                    <a:pt x="432981" y="398653"/>
                  </a:lnTo>
                  <a:lnTo>
                    <a:pt x="430517" y="385991"/>
                  </a:lnTo>
                  <a:lnTo>
                    <a:pt x="423125" y="374865"/>
                  </a:lnTo>
                  <a:lnTo>
                    <a:pt x="311670" y="263385"/>
                  </a:lnTo>
                  <a:lnTo>
                    <a:pt x="264083" y="215785"/>
                  </a:lnTo>
                  <a:lnTo>
                    <a:pt x="311670" y="168198"/>
                  </a:lnTo>
                  <a:lnTo>
                    <a:pt x="423125" y="56718"/>
                  </a:lnTo>
                  <a:lnTo>
                    <a:pt x="430517" y="45593"/>
                  </a:lnTo>
                  <a:lnTo>
                    <a:pt x="432981" y="32918"/>
                  </a:lnTo>
                  <a:close/>
                </a:path>
                <a:path w="3508375" h="428625">
                  <a:moveTo>
                    <a:pt x="1483664" y="32918"/>
                  </a:moveTo>
                  <a:lnTo>
                    <a:pt x="1481201" y="20256"/>
                  </a:lnTo>
                  <a:lnTo>
                    <a:pt x="1473809" y="9118"/>
                  </a:lnTo>
                  <a:lnTo>
                    <a:pt x="1462684" y="1739"/>
                  </a:lnTo>
                  <a:lnTo>
                    <a:pt x="1453781" y="0"/>
                  </a:lnTo>
                  <a:lnTo>
                    <a:pt x="1446250" y="0"/>
                  </a:lnTo>
                  <a:lnTo>
                    <a:pt x="1437360" y="1727"/>
                  </a:lnTo>
                  <a:lnTo>
                    <a:pt x="1426222" y="9118"/>
                  </a:lnTo>
                  <a:lnTo>
                    <a:pt x="1267180" y="168198"/>
                  </a:lnTo>
                  <a:lnTo>
                    <a:pt x="1108125" y="9118"/>
                  </a:lnTo>
                  <a:lnTo>
                    <a:pt x="1097000" y="1739"/>
                  </a:lnTo>
                  <a:lnTo>
                    <a:pt x="1088097" y="0"/>
                  </a:lnTo>
                  <a:lnTo>
                    <a:pt x="1080579" y="0"/>
                  </a:lnTo>
                  <a:lnTo>
                    <a:pt x="1071676" y="1727"/>
                  </a:lnTo>
                  <a:lnTo>
                    <a:pt x="1060551" y="9118"/>
                  </a:lnTo>
                  <a:lnTo>
                    <a:pt x="1053160" y="20256"/>
                  </a:lnTo>
                  <a:lnTo>
                    <a:pt x="1050683" y="32918"/>
                  </a:lnTo>
                  <a:lnTo>
                    <a:pt x="1053160" y="45593"/>
                  </a:lnTo>
                  <a:lnTo>
                    <a:pt x="1060551" y="56718"/>
                  </a:lnTo>
                  <a:lnTo>
                    <a:pt x="1219581" y="215785"/>
                  </a:lnTo>
                  <a:lnTo>
                    <a:pt x="1060538" y="374865"/>
                  </a:lnTo>
                  <a:lnTo>
                    <a:pt x="1053147" y="385991"/>
                  </a:lnTo>
                  <a:lnTo>
                    <a:pt x="1050683" y="398653"/>
                  </a:lnTo>
                  <a:lnTo>
                    <a:pt x="1053147" y="411314"/>
                  </a:lnTo>
                  <a:lnTo>
                    <a:pt x="1060538" y="422452"/>
                  </a:lnTo>
                  <a:lnTo>
                    <a:pt x="1065822" y="426770"/>
                  </a:lnTo>
                  <a:lnTo>
                    <a:pt x="1069352" y="428625"/>
                  </a:lnTo>
                  <a:lnTo>
                    <a:pt x="1099324" y="428625"/>
                  </a:lnTo>
                  <a:lnTo>
                    <a:pt x="1102855" y="426770"/>
                  </a:lnTo>
                  <a:lnTo>
                    <a:pt x="1108125" y="422452"/>
                  </a:lnTo>
                  <a:lnTo>
                    <a:pt x="1267180" y="263385"/>
                  </a:lnTo>
                  <a:lnTo>
                    <a:pt x="1426222" y="422452"/>
                  </a:lnTo>
                  <a:lnTo>
                    <a:pt x="1431505" y="426770"/>
                  </a:lnTo>
                  <a:lnTo>
                    <a:pt x="1435036" y="428625"/>
                  </a:lnTo>
                  <a:lnTo>
                    <a:pt x="1464995" y="428625"/>
                  </a:lnTo>
                  <a:lnTo>
                    <a:pt x="1468526" y="426770"/>
                  </a:lnTo>
                  <a:lnTo>
                    <a:pt x="1473809" y="422452"/>
                  </a:lnTo>
                  <a:lnTo>
                    <a:pt x="1481201" y="411314"/>
                  </a:lnTo>
                  <a:lnTo>
                    <a:pt x="1483664" y="398653"/>
                  </a:lnTo>
                  <a:lnTo>
                    <a:pt x="1481201" y="385991"/>
                  </a:lnTo>
                  <a:lnTo>
                    <a:pt x="1473809" y="374865"/>
                  </a:lnTo>
                  <a:lnTo>
                    <a:pt x="1362354" y="263385"/>
                  </a:lnTo>
                  <a:lnTo>
                    <a:pt x="1314767" y="215785"/>
                  </a:lnTo>
                  <a:lnTo>
                    <a:pt x="1362354" y="168198"/>
                  </a:lnTo>
                  <a:lnTo>
                    <a:pt x="1473809" y="56718"/>
                  </a:lnTo>
                  <a:lnTo>
                    <a:pt x="1481201" y="45593"/>
                  </a:lnTo>
                  <a:lnTo>
                    <a:pt x="1483664" y="32918"/>
                  </a:lnTo>
                  <a:close/>
                </a:path>
                <a:path w="3508375" h="428625">
                  <a:moveTo>
                    <a:pt x="2457564" y="32918"/>
                  </a:moveTo>
                  <a:lnTo>
                    <a:pt x="2455100" y="20256"/>
                  </a:lnTo>
                  <a:lnTo>
                    <a:pt x="2447709" y="9118"/>
                  </a:lnTo>
                  <a:lnTo>
                    <a:pt x="2436584" y="1739"/>
                  </a:lnTo>
                  <a:lnTo>
                    <a:pt x="2427681" y="0"/>
                  </a:lnTo>
                  <a:lnTo>
                    <a:pt x="2420150" y="0"/>
                  </a:lnTo>
                  <a:lnTo>
                    <a:pt x="2411247" y="1727"/>
                  </a:lnTo>
                  <a:lnTo>
                    <a:pt x="2400109" y="9118"/>
                  </a:lnTo>
                  <a:lnTo>
                    <a:pt x="2241080" y="168186"/>
                  </a:lnTo>
                  <a:lnTo>
                    <a:pt x="2082025" y="9118"/>
                  </a:lnTo>
                  <a:lnTo>
                    <a:pt x="2070900" y="1739"/>
                  </a:lnTo>
                  <a:lnTo>
                    <a:pt x="2061997" y="0"/>
                  </a:lnTo>
                  <a:lnTo>
                    <a:pt x="2054479" y="0"/>
                  </a:lnTo>
                  <a:lnTo>
                    <a:pt x="2045576" y="1727"/>
                  </a:lnTo>
                  <a:lnTo>
                    <a:pt x="2034438" y="9118"/>
                  </a:lnTo>
                  <a:lnTo>
                    <a:pt x="2027047" y="20256"/>
                  </a:lnTo>
                  <a:lnTo>
                    <a:pt x="2024583" y="32918"/>
                  </a:lnTo>
                  <a:lnTo>
                    <a:pt x="2027047" y="45593"/>
                  </a:lnTo>
                  <a:lnTo>
                    <a:pt x="2034438" y="56718"/>
                  </a:lnTo>
                  <a:lnTo>
                    <a:pt x="2193480" y="215785"/>
                  </a:lnTo>
                  <a:lnTo>
                    <a:pt x="2034438" y="374865"/>
                  </a:lnTo>
                  <a:lnTo>
                    <a:pt x="2027047" y="385991"/>
                  </a:lnTo>
                  <a:lnTo>
                    <a:pt x="2024583" y="398653"/>
                  </a:lnTo>
                  <a:lnTo>
                    <a:pt x="2027047" y="411314"/>
                  </a:lnTo>
                  <a:lnTo>
                    <a:pt x="2034438" y="422452"/>
                  </a:lnTo>
                  <a:lnTo>
                    <a:pt x="2039721" y="426770"/>
                  </a:lnTo>
                  <a:lnTo>
                    <a:pt x="2043252" y="428625"/>
                  </a:lnTo>
                  <a:lnTo>
                    <a:pt x="2073224" y="428625"/>
                  </a:lnTo>
                  <a:lnTo>
                    <a:pt x="2076754" y="426770"/>
                  </a:lnTo>
                  <a:lnTo>
                    <a:pt x="2082025" y="422452"/>
                  </a:lnTo>
                  <a:lnTo>
                    <a:pt x="2241080" y="263385"/>
                  </a:lnTo>
                  <a:lnTo>
                    <a:pt x="2400109" y="422452"/>
                  </a:lnTo>
                  <a:lnTo>
                    <a:pt x="2405392" y="426770"/>
                  </a:lnTo>
                  <a:lnTo>
                    <a:pt x="2408923" y="428625"/>
                  </a:lnTo>
                  <a:lnTo>
                    <a:pt x="2438895" y="428625"/>
                  </a:lnTo>
                  <a:lnTo>
                    <a:pt x="2442426" y="426770"/>
                  </a:lnTo>
                  <a:lnTo>
                    <a:pt x="2447709" y="422452"/>
                  </a:lnTo>
                  <a:lnTo>
                    <a:pt x="2455100" y="411314"/>
                  </a:lnTo>
                  <a:lnTo>
                    <a:pt x="2457564" y="398653"/>
                  </a:lnTo>
                  <a:lnTo>
                    <a:pt x="2455100" y="385991"/>
                  </a:lnTo>
                  <a:lnTo>
                    <a:pt x="2447709" y="374865"/>
                  </a:lnTo>
                  <a:lnTo>
                    <a:pt x="2336254" y="263385"/>
                  </a:lnTo>
                  <a:lnTo>
                    <a:pt x="2288667" y="215785"/>
                  </a:lnTo>
                  <a:lnTo>
                    <a:pt x="2336254" y="168186"/>
                  </a:lnTo>
                  <a:lnTo>
                    <a:pt x="2447709" y="56718"/>
                  </a:lnTo>
                  <a:lnTo>
                    <a:pt x="2455100" y="45593"/>
                  </a:lnTo>
                  <a:lnTo>
                    <a:pt x="2457564" y="32918"/>
                  </a:lnTo>
                  <a:close/>
                </a:path>
                <a:path w="3508375" h="428625">
                  <a:moveTo>
                    <a:pt x="3508248" y="32918"/>
                  </a:moveTo>
                  <a:lnTo>
                    <a:pt x="3505784" y="20256"/>
                  </a:lnTo>
                  <a:lnTo>
                    <a:pt x="3498392" y="9118"/>
                  </a:lnTo>
                  <a:lnTo>
                    <a:pt x="3487267" y="1739"/>
                  </a:lnTo>
                  <a:lnTo>
                    <a:pt x="3478365" y="0"/>
                  </a:lnTo>
                  <a:lnTo>
                    <a:pt x="3470833" y="0"/>
                  </a:lnTo>
                  <a:lnTo>
                    <a:pt x="3461931" y="1727"/>
                  </a:lnTo>
                  <a:lnTo>
                    <a:pt x="3450806" y="9118"/>
                  </a:lnTo>
                  <a:lnTo>
                    <a:pt x="3291763" y="168186"/>
                  </a:lnTo>
                  <a:lnTo>
                    <a:pt x="3132709" y="9118"/>
                  </a:lnTo>
                  <a:lnTo>
                    <a:pt x="3121583" y="1739"/>
                  </a:lnTo>
                  <a:lnTo>
                    <a:pt x="3112681" y="0"/>
                  </a:lnTo>
                  <a:lnTo>
                    <a:pt x="3105162" y="0"/>
                  </a:lnTo>
                  <a:lnTo>
                    <a:pt x="3096260" y="1727"/>
                  </a:lnTo>
                  <a:lnTo>
                    <a:pt x="3085134" y="9118"/>
                  </a:lnTo>
                  <a:lnTo>
                    <a:pt x="3077730" y="20256"/>
                  </a:lnTo>
                  <a:lnTo>
                    <a:pt x="3075267" y="32918"/>
                  </a:lnTo>
                  <a:lnTo>
                    <a:pt x="3077730" y="45593"/>
                  </a:lnTo>
                  <a:lnTo>
                    <a:pt x="3085122" y="56718"/>
                  </a:lnTo>
                  <a:lnTo>
                    <a:pt x="3244177" y="215785"/>
                  </a:lnTo>
                  <a:lnTo>
                    <a:pt x="3085122" y="374865"/>
                  </a:lnTo>
                  <a:lnTo>
                    <a:pt x="3077730" y="385991"/>
                  </a:lnTo>
                  <a:lnTo>
                    <a:pt x="3075267" y="398653"/>
                  </a:lnTo>
                  <a:lnTo>
                    <a:pt x="3077730" y="411314"/>
                  </a:lnTo>
                  <a:lnTo>
                    <a:pt x="3085122" y="422452"/>
                  </a:lnTo>
                  <a:lnTo>
                    <a:pt x="3090405" y="426770"/>
                  </a:lnTo>
                  <a:lnTo>
                    <a:pt x="3093936" y="428625"/>
                  </a:lnTo>
                  <a:lnTo>
                    <a:pt x="3123908" y="428625"/>
                  </a:lnTo>
                  <a:lnTo>
                    <a:pt x="3127438" y="426770"/>
                  </a:lnTo>
                  <a:lnTo>
                    <a:pt x="3132709" y="422452"/>
                  </a:lnTo>
                  <a:lnTo>
                    <a:pt x="3291763" y="263385"/>
                  </a:lnTo>
                  <a:lnTo>
                    <a:pt x="3450806" y="422452"/>
                  </a:lnTo>
                  <a:lnTo>
                    <a:pt x="3456089" y="426770"/>
                  </a:lnTo>
                  <a:lnTo>
                    <a:pt x="3459619" y="428625"/>
                  </a:lnTo>
                  <a:lnTo>
                    <a:pt x="3489579" y="428625"/>
                  </a:lnTo>
                  <a:lnTo>
                    <a:pt x="3493109" y="426770"/>
                  </a:lnTo>
                  <a:lnTo>
                    <a:pt x="3498392" y="422452"/>
                  </a:lnTo>
                  <a:lnTo>
                    <a:pt x="3505784" y="411314"/>
                  </a:lnTo>
                  <a:lnTo>
                    <a:pt x="3508248" y="398653"/>
                  </a:lnTo>
                  <a:lnTo>
                    <a:pt x="3505784" y="385991"/>
                  </a:lnTo>
                  <a:lnTo>
                    <a:pt x="3498392" y="374865"/>
                  </a:lnTo>
                  <a:lnTo>
                    <a:pt x="3386937" y="263385"/>
                  </a:lnTo>
                  <a:lnTo>
                    <a:pt x="3339350" y="215785"/>
                  </a:lnTo>
                  <a:lnTo>
                    <a:pt x="3386937" y="168186"/>
                  </a:lnTo>
                  <a:lnTo>
                    <a:pt x="3498392" y="56718"/>
                  </a:lnTo>
                  <a:lnTo>
                    <a:pt x="3505784" y="45593"/>
                  </a:lnTo>
                  <a:lnTo>
                    <a:pt x="3508248" y="32918"/>
                  </a:lnTo>
                  <a:close/>
                </a:path>
              </a:pathLst>
            </a:custGeom>
            <a:solidFill>
              <a:srgbClr val="D5CC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27224" y="323923"/>
              <a:ext cx="1591310" cy="1590675"/>
            </a:xfrm>
            <a:custGeom>
              <a:avLst/>
              <a:gdLst/>
              <a:ahLst/>
              <a:cxnLst/>
              <a:rect l="l" t="t" r="r" b="b"/>
              <a:pathLst>
                <a:path w="1591309" h="1590675">
                  <a:moveTo>
                    <a:pt x="901806" y="1590074"/>
                  </a:moveTo>
                  <a:lnTo>
                    <a:pt x="689252" y="1590074"/>
                  </a:lnTo>
                  <a:lnTo>
                    <a:pt x="652531" y="1584513"/>
                  </a:lnTo>
                  <a:lnTo>
                    <a:pt x="606623" y="1574727"/>
                  </a:lnTo>
                  <a:lnTo>
                    <a:pt x="561732" y="1562333"/>
                  </a:lnTo>
                  <a:lnTo>
                    <a:pt x="517943" y="1547413"/>
                  </a:lnTo>
                  <a:lnTo>
                    <a:pt x="475337" y="1530051"/>
                  </a:lnTo>
                  <a:lnTo>
                    <a:pt x="433998" y="1510331"/>
                  </a:lnTo>
                  <a:lnTo>
                    <a:pt x="394010" y="1488337"/>
                  </a:lnTo>
                  <a:lnTo>
                    <a:pt x="355455" y="1464151"/>
                  </a:lnTo>
                  <a:lnTo>
                    <a:pt x="318417" y="1437857"/>
                  </a:lnTo>
                  <a:lnTo>
                    <a:pt x="282980" y="1409539"/>
                  </a:lnTo>
                  <a:lnTo>
                    <a:pt x="249225" y="1379281"/>
                  </a:lnTo>
                  <a:lnTo>
                    <a:pt x="217237" y="1347165"/>
                  </a:lnTo>
                  <a:lnTo>
                    <a:pt x="187098" y="1313277"/>
                  </a:lnTo>
                  <a:lnTo>
                    <a:pt x="158893" y="1277698"/>
                  </a:lnTo>
                  <a:lnTo>
                    <a:pt x="132703" y="1240513"/>
                  </a:lnTo>
                  <a:lnTo>
                    <a:pt x="108613" y="1201804"/>
                  </a:lnTo>
                  <a:lnTo>
                    <a:pt x="86705" y="1161657"/>
                  </a:lnTo>
                  <a:lnTo>
                    <a:pt x="67063" y="1120154"/>
                  </a:lnTo>
                  <a:lnTo>
                    <a:pt x="49770" y="1077378"/>
                  </a:lnTo>
                  <a:lnTo>
                    <a:pt x="34909" y="1033414"/>
                  </a:lnTo>
                  <a:lnTo>
                    <a:pt x="22564" y="988345"/>
                  </a:lnTo>
                  <a:lnTo>
                    <a:pt x="12817" y="942254"/>
                  </a:lnTo>
                  <a:lnTo>
                    <a:pt x="5751" y="895225"/>
                  </a:lnTo>
                  <a:lnTo>
                    <a:pt x="1451" y="847341"/>
                  </a:lnTo>
                  <a:lnTo>
                    <a:pt x="0" y="798687"/>
                  </a:lnTo>
                  <a:lnTo>
                    <a:pt x="1451" y="750033"/>
                  </a:lnTo>
                  <a:lnTo>
                    <a:pt x="5751" y="702150"/>
                  </a:lnTo>
                  <a:lnTo>
                    <a:pt x="12817" y="655122"/>
                  </a:lnTo>
                  <a:lnTo>
                    <a:pt x="22564" y="609032"/>
                  </a:lnTo>
                  <a:lnTo>
                    <a:pt x="34909" y="563963"/>
                  </a:lnTo>
                  <a:lnTo>
                    <a:pt x="49770" y="519999"/>
                  </a:lnTo>
                  <a:lnTo>
                    <a:pt x="67063" y="477224"/>
                  </a:lnTo>
                  <a:lnTo>
                    <a:pt x="86705" y="435722"/>
                  </a:lnTo>
                  <a:lnTo>
                    <a:pt x="108613" y="395575"/>
                  </a:lnTo>
                  <a:lnTo>
                    <a:pt x="132703" y="356867"/>
                  </a:lnTo>
                  <a:lnTo>
                    <a:pt x="158893" y="319682"/>
                  </a:lnTo>
                  <a:lnTo>
                    <a:pt x="187098" y="284103"/>
                  </a:lnTo>
                  <a:lnTo>
                    <a:pt x="217237" y="250215"/>
                  </a:lnTo>
                  <a:lnTo>
                    <a:pt x="249225" y="218099"/>
                  </a:lnTo>
                  <a:lnTo>
                    <a:pt x="282980" y="187841"/>
                  </a:lnTo>
                  <a:lnTo>
                    <a:pt x="318417" y="159524"/>
                  </a:lnTo>
                  <a:lnTo>
                    <a:pt x="355455" y="133230"/>
                  </a:lnTo>
                  <a:lnTo>
                    <a:pt x="394010" y="109044"/>
                  </a:lnTo>
                  <a:lnTo>
                    <a:pt x="433998" y="87049"/>
                  </a:lnTo>
                  <a:lnTo>
                    <a:pt x="475337" y="67329"/>
                  </a:lnTo>
                  <a:lnTo>
                    <a:pt x="517943" y="49968"/>
                  </a:lnTo>
                  <a:lnTo>
                    <a:pt x="561732" y="35048"/>
                  </a:lnTo>
                  <a:lnTo>
                    <a:pt x="606623" y="22653"/>
                  </a:lnTo>
                  <a:lnTo>
                    <a:pt x="652531" y="12867"/>
                  </a:lnTo>
                  <a:lnTo>
                    <a:pt x="699373" y="5774"/>
                  </a:lnTo>
                  <a:lnTo>
                    <a:pt x="747066" y="1457"/>
                  </a:lnTo>
                  <a:lnTo>
                    <a:pt x="795528" y="0"/>
                  </a:lnTo>
                  <a:lnTo>
                    <a:pt x="843990" y="1457"/>
                  </a:lnTo>
                  <a:lnTo>
                    <a:pt x="891684" y="5774"/>
                  </a:lnTo>
                  <a:lnTo>
                    <a:pt x="938527" y="12867"/>
                  </a:lnTo>
                  <a:lnTo>
                    <a:pt x="984436" y="22653"/>
                  </a:lnTo>
                  <a:lnTo>
                    <a:pt x="1029327" y="35048"/>
                  </a:lnTo>
                  <a:lnTo>
                    <a:pt x="1073117" y="49968"/>
                  </a:lnTo>
                  <a:lnTo>
                    <a:pt x="1115723" y="67329"/>
                  </a:lnTo>
                  <a:lnTo>
                    <a:pt x="1157062" y="87049"/>
                  </a:lnTo>
                  <a:lnTo>
                    <a:pt x="1197051" y="109044"/>
                  </a:lnTo>
                  <a:lnTo>
                    <a:pt x="1235606" y="133230"/>
                  </a:lnTo>
                  <a:lnTo>
                    <a:pt x="1272644" y="159524"/>
                  </a:lnTo>
                  <a:lnTo>
                    <a:pt x="1308082" y="187841"/>
                  </a:lnTo>
                  <a:lnTo>
                    <a:pt x="1341837" y="218099"/>
                  </a:lnTo>
                  <a:lnTo>
                    <a:pt x="1373826" y="250215"/>
                  </a:lnTo>
                  <a:lnTo>
                    <a:pt x="1403964" y="284103"/>
                  </a:lnTo>
                  <a:lnTo>
                    <a:pt x="1432170" y="319682"/>
                  </a:lnTo>
                  <a:lnTo>
                    <a:pt x="1458360" y="356867"/>
                  </a:lnTo>
                  <a:lnTo>
                    <a:pt x="1482450" y="395575"/>
                  </a:lnTo>
                  <a:lnTo>
                    <a:pt x="1504358" y="435722"/>
                  </a:lnTo>
                  <a:lnTo>
                    <a:pt x="1524000" y="477224"/>
                  </a:lnTo>
                  <a:lnTo>
                    <a:pt x="1541293" y="519999"/>
                  </a:lnTo>
                  <a:lnTo>
                    <a:pt x="1556154" y="563963"/>
                  </a:lnTo>
                  <a:lnTo>
                    <a:pt x="1568499" y="609032"/>
                  </a:lnTo>
                  <a:lnTo>
                    <a:pt x="1578246" y="655122"/>
                  </a:lnTo>
                  <a:lnTo>
                    <a:pt x="1585311" y="702150"/>
                  </a:lnTo>
                  <a:lnTo>
                    <a:pt x="1589611" y="750033"/>
                  </a:lnTo>
                  <a:lnTo>
                    <a:pt x="1591063" y="798687"/>
                  </a:lnTo>
                  <a:lnTo>
                    <a:pt x="1589611" y="847341"/>
                  </a:lnTo>
                  <a:lnTo>
                    <a:pt x="1585311" y="895225"/>
                  </a:lnTo>
                  <a:lnTo>
                    <a:pt x="1578246" y="942254"/>
                  </a:lnTo>
                  <a:lnTo>
                    <a:pt x="1568499" y="988345"/>
                  </a:lnTo>
                  <a:lnTo>
                    <a:pt x="1556154" y="1033414"/>
                  </a:lnTo>
                  <a:lnTo>
                    <a:pt x="1541293" y="1077378"/>
                  </a:lnTo>
                  <a:lnTo>
                    <a:pt x="1524000" y="1120154"/>
                  </a:lnTo>
                  <a:lnTo>
                    <a:pt x="1504358" y="1161657"/>
                  </a:lnTo>
                  <a:lnTo>
                    <a:pt x="1482450" y="1201804"/>
                  </a:lnTo>
                  <a:lnTo>
                    <a:pt x="1458360" y="1240513"/>
                  </a:lnTo>
                  <a:lnTo>
                    <a:pt x="1432170" y="1277698"/>
                  </a:lnTo>
                  <a:lnTo>
                    <a:pt x="1403964" y="1313277"/>
                  </a:lnTo>
                  <a:lnTo>
                    <a:pt x="1373826" y="1347165"/>
                  </a:lnTo>
                  <a:lnTo>
                    <a:pt x="1341837" y="1379281"/>
                  </a:lnTo>
                  <a:lnTo>
                    <a:pt x="1308082" y="1409539"/>
                  </a:lnTo>
                  <a:lnTo>
                    <a:pt x="1272644" y="1437857"/>
                  </a:lnTo>
                  <a:lnTo>
                    <a:pt x="1235606" y="1464151"/>
                  </a:lnTo>
                  <a:lnTo>
                    <a:pt x="1197051" y="1488337"/>
                  </a:lnTo>
                  <a:lnTo>
                    <a:pt x="1157062" y="1510331"/>
                  </a:lnTo>
                  <a:lnTo>
                    <a:pt x="1115723" y="1530051"/>
                  </a:lnTo>
                  <a:lnTo>
                    <a:pt x="1073117" y="1547413"/>
                  </a:lnTo>
                  <a:lnTo>
                    <a:pt x="1029327" y="1562333"/>
                  </a:lnTo>
                  <a:lnTo>
                    <a:pt x="984436" y="1574727"/>
                  </a:lnTo>
                  <a:lnTo>
                    <a:pt x="938527" y="1584513"/>
                  </a:lnTo>
                  <a:lnTo>
                    <a:pt x="901806" y="1590074"/>
                  </a:lnTo>
                  <a:close/>
                </a:path>
              </a:pathLst>
            </a:custGeom>
            <a:solidFill>
              <a:srgbClr val="FAE3F9">
                <a:alpha val="30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35838" y="547173"/>
              <a:ext cx="1910714" cy="958850"/>
            </a:xfrm>
            <a:custGeom>
              <a:avLst/>
              <a:gdLst/>
              <a:ahLst/>
              <a:cxnLst/>
              <a:rect l="l" t="t" r="r" b="b"/>
              <a:pathLst>
                <a:path w="1910715" h="958850">
                  <a:moveTo>
                    <a:pt x="47419" y="958849"/>
                  </a:moveTo>
                  <a:lnTo>
                    <a:pt x="0" y="958849"/>
                  </a:lnTo>
                  <a:lnTo>
                    <a:pt x="1140" y="911859"/>
                  </a:lnTo>
                  <a:lnTo>
                    <a:pt x="4648" y="863599"/>
                  </a:lnTo>
                  <a:lnTo>
                    <a:pt x="10376" y="816609"/>
                  </a:lnTo>
                  <a:lnTo>
                    <a:pt x="18300" y="770889"/>
                  </a:lnTo>
                  <a:lnTo>
                    <a:pt x="28364" y="726439"/>
                  </a:lnTo>
                  <a:lnTo>
                    <a:pt x="40513" y="681989"/>
                  </a:lnTo>
                  <a:lnTo>
                    <a:pt x="54693" y="638809"/>
                  </a:lnTo>
                  <a:lnTo>
                    <a:pt x="70848" y="595629"/>
                  </a:lnTo>
                  <a:lnTo>
                    <a:pt x="88922" y="554989"/>
                  </a:lnTo>
                  <a:lnTo>
                    <a:pt x="108861" y="514349"/>
                  </a:lnTo>
                  <a:lnTo>
                    <a:pt x="130610" y="474979"/>
                  </a:lnTo>
                  <a:lnTo>
                    <a:pt x="154114" y="436879"/>
                  </a:lnTo>
                  <a:lnTo>
                    <a:pt x="179316" y="400049"/>
                  </a:lnTo>
                  <a:lnTo>
                    <a:pt x="206163" y="364489"/>
                  </a:lnTo>
                  <a:lnTo>
                    <a:pt x="234598" y="328929"/>
                  </a:lnTo>
                  <a:lnTo>
                    <a:pt x="264568" y="297179"/>
                  </a:lnTo>
                  <a:lnTo>
                    <a:pt x="296016" y="265429"/>
                  </a:lnTo>
                  <a:lnTo>
                    <a:pt x="328887" y="234949"/>
                  </a:lnTo>
                  <a:lnTo>
                    <a:pt x="363127" y="205739"/>
                  </a:lnTo>
                  <a:lnTo>
                    <a:pt x="398680" y="179069"/>
                  </a:lnTo>
                  <a:lnTo>
                    <a:pt x="435491" y="153669"/>
                  </a:lnTo>
                  <a:lnTo>
                    <a:pt x="473505" y="130809"/>
                  </a:lnTo>
                  <a:lnTo>
                    <a:pt x="512667" y="109219"/>
                  </a:lnTo>
                  <a:lnTo>
                    <a:pt x="552922" y="88899"/>
                  </a:lnTo>
                  <a:lnTo>
                    <a:pt x="594214" y="71119"/>
                  </a:lnTo>
                  <a:lnTo>
                    <a:pt x="636488" y="54609"/>
                  </a:lnTo>
                  <a:lnTo>
                    <a:pt x="679689" y="40639"/>
                  </a:lnTo>
                  <a:lnTo>
                    <a:pt x="723763" y="27939"/>
                  </a:lnTo>
                  <a:lnTo>
                    <a:pt x="768653" y="17779"/>
                  </a:lnTo>
                  <a:lnTo>
                    <a:pt x="814305" y="10159"/>
                  </a:lnTo>
                  <a:lnTo>
                    <a:pt x="860663" y="3809"/>
                  </a:lnTo>
                  <a:lnTo>
                    <a:pt x="907673" y="0"/>
                  </a:lnTo>
                  <a:lnTo>
                    <a:pt x="1002885" y="0"/>
                  </a:lnTo>
                  <a:lnTo>
                    <a:pt x="1049894" y="3809"/>
                  </a:lnTo>
                  <a:lnTo>
                    <a:pt x="1096252" y="10159"/>
                  </a:lnTo>
                  <a:lnTo>
                    <a:pt x="1141903" y="17779"/>
                  </a:lnTo>
                  <a:lnTo>
                    <a:pt x="1186793" y="27939"/>
                  </a:lnTo>
                  <a:lnTo>
                    <a:pt x="1230866" y="40639"/>
                  </a:lnTo>
                  <a:lnTo>
                    <a:pt x="1250503" y="46989"/>
                  </a:lnTo>
                  <a:lnTo>
                    <a:pt x="955279" y="46989"/>
                  </a:lnTo>
                  <a:lnTo>
                    <a:pt x="907136" y="48259"/>
                  </a:lnTo>
                  <a:lnTo>
                    <a:pt x="859639" y="52069"/>
                  </a:lnTo>
                  <a:lnTo>
                    <a:pt x="812851" y="58419"/>
                  </a:lnTo>
                  <a:lnTo>
                    <a:pt x="766835" y="67309"/>
                  </a:lnTo>
                  <a:lnTo>
                    <a:pt x="721656" y="77469"/>
                  </a:lnTo>
                  <a:lnTo>
                    <a:pt x="677375" y="90169"/>
                  </a:lnTo>
                  <a:lnTo>
                    <a:pt x="634056" y="105409"/>
                  </a:lnTo>
                  <a:lnTo>
                    <a:pt x="591762" y="123189"/>
                  </a:lnTo>
                  <a:lnTo>
                    <a:pt x="550557" y="142239"/>
                  </a:lnTo>
                  <a:lnTo>
                    <a:pt x="510504" y="163829"/>
                  </a:lnTo>
                  <a:lnTo>
                    <a:pt x="471666" y="187959"/>
                  </a:lnTo>
                  <a:lnTo>
                    <a:pt x="434106" y="212089"/>
                  </a:lnTo>
                  <a:lnTo>
                    <a:pt x="397887" y="240029"/>
                  </a:lnTo>
                  <a:lnTo>
                    <a:pt x="363073" y="267969"/>
                  </a:lnTo>
                  <a:lnTo>
                    <a:pt x="329727" y="298449"/>
                  </a:lnTo>
                  <a:lnTo>
                    <a:pt x="297912" y="330199"/>
                  </a:lnTo>
                  <a:lnTo>
                    <a:pt x="267692" y="364489"/>
                  </a:lnTo>
                  <a:lnTo>
                    <a:pt x="239129" y="398779"/>
                  </a:lnTo>
                  <a:lnTo>
                    <a:pt x="212287" y="435609"/>
                  </a:lnTo>
                  <a:lnTo>
                    <a:pt x="187229" y="472439"/>
                  </a:lnTo>
                  <a:lnTo>
                    <a:pt x="164018" y="511809"/>
                  </a:lnTo>
                  <a:lnTo>
                    <a:pt x="142718" y="552449"/>
                  </a:lnTo>
                  <a:lnTo>
                    <a:pt x="123391" y="593089"/>
                  </a:lnTo>
                  <a:lnTo>
                    <a:pt x="106102" y="636269"/>
                  </a:lnTo>
                  <a:lnTo>
                    <a:pt x="90912" y="679449"/>
                  </a:lnTo>
                  <a:lnTo>
                    <a:pt x="77886" y="723899"/>
                  </a:lnTo>
                  <a:lnTo>
                    <a:pt x="67086" y="769619"/>
                  </a:lnTo>
                  <a:lnTo>
                    <a:pt x="58577" y="815339"/>
                  </a:lnTo>
                  <a:lnTo>
                    <a:pt x="52420" y="862329"/>
                  </a:lnTo>
                  <a:lnTo>
                    <a:pt x="48680" y="910589"/>
                  </a:lnTo>
                  <a:lnTo>
                    <a:pt x="47419" y="958849"/>
                  </a:lnTo>
                  <a:close/>
                </a:path>
                <a:path w="1910715" h="958850">
                  <a:moveTo>
                    <a:pt x="1910552" y="958849"/>
                  </a:moveTo>
                  <a:lnTo>
                    <a:pt x="1863127" y="958849"/>
                  </a:lnTo>
                  <a:lnTo>
                    <a:pt x="1861866" y="910589"/>
                  </a:lnTo>
                  <a:lnTo>
                    <a:pt x="1858126" y="862329"/>
                  </a:lnTo>
                  <a:lnTo>
                    <a:pt x="1851969" y="815339"/>
                  </a:lnTo>
                  <a:lnTo>
                    <a:pt x="1843459" y="769619"/>
                  </a:lnTo>
                  <a:lnTo>
                    <a:pt x="1832660" y="723899"/>
                  </a:lnTo>
                  <a:lnTo>
                    <a:pt x="1819634" y="679449"/>
                  </a:lnTo>
                  <a:lnTo>
                    <a:pt x="1804445" y="636269"/>
                  </a:lnTo>
                  <a:lnTo>
                    <a:pt x="1787155" y="593089"/>
                  </a:lnTo>
                  <a:lnTo>
                    <a:pt x="1767829" y="552449"/>
                  </a:lnTo>
                  <a:lnTo>
                    <a:pt x="1746529" y="511809"/>
                  </a:lnTo>
                  <a:lnTo>
                    <a:pt x="1723319" y="472439"/>
                  </a:lnTo>
                  <a:lnTo>
                    <a:pt x="1698261" y="435609"/>
                  </a:lnTo>
                  <a:lnTo>
                    <a:pt x="1671419" y="398779"/>
                  </a:lnTo>
                  <a:lnTo>
                    <a:pt x="1642857" y="364489"/>
                  </a:lnTo>
                  <a:lnTo>
                    <a:pt x="1612637" y="330199"/>
                  </a:lnTo>
                  <a:lnTo>
                    <a:pt x="1580822" y="298449"/>
                  </a:lnTo>
                  <a:lnTo>
                    <a:pt x="1547477" y="267969"/>
                  </a:lnTo>
                  <a:lnTo>
                    <a:pt x="1512663" y="240029"/>
                  </a:lnTo>
                  <a:lnTo>
                    <a:pt x="1476445" y="212089"/>
                  </a:lnTo>
                  <a:lnTo>
                    <a:pt x="1438886" y="187959"/>
                  </a:lnTo>
                  <a:lnTo>
                    <a:pt x="1400048" y="163829"/>
                  </a:lnTo>
                  <a:lnTo>
                    <a:pt x="1359996" y="142239"/>
                  </a:lnTo>
                  <a:lnTo>
                    <a:pt x="1318791" y="123189"/>
                  </a:lnTo>
                  <a:lnTo>
                    <a:pt x="1276498" y="105409"/>
                  </a:lnTo>
                  <a:lnTo>
                    <a:pt x="1233180" y="90169"/>
                  </a:lnTo>
                  <a:lnTo>
                    <a:pt x="1188900" y="77469"/>
                  </a:lnTo>
                  <a:lnTo>
                    <a:pt x="1143720" y="67309"/>
                  </a:lnTo>
                  <a:lnTo>
                    <a:pt x="1097706" y="58419"/>
                  </a:lnTo>
                  <a:lnTo>
                    <a:pt x="1050918" y="52069"/>
                  </a:lnTo>
                  <a:lnTo>
                    <a:pt x="1003422" y="48259"/>
                  </a:lnTo>
                  <a:lnTo>
                    <a:pt x="955279" y="46989"/>
                  </a:lnTo>
                  <a:lnTo>
                    <a:pt x="1250503" y="46989"/>
                  </a:lnTo>
                  <a:lnTo>
                    <a:pt x="1316341" y="71119"/>
                  </a:lnTo>
                  <a:lnTo>
                    <a:pt x="1357632" y="88899"/>
                  </a:lnTo>
                  <a:lnTo>
                    <a:pt x="1397886" y="109219"/>
                  </a:lnTo>
                  <a:lnTo>
                    <a:pt x="1437048" y="130809"/>
                  </a:lnTo>
                  <a:lnTo>
                    <a:pt x="1475062" y="153669"/>
                  </a:lnTo>
                  <a:lnTo>
                    <a:pt x="1511873" y="179069"/>
                  </a:lnTo>
                  <a:lnTo>
                    <a:pt x="1547426" y="205739"/>
                  </a:lnTo>
                  <a:lnTo>
                    <a:pt x="1581665" y="234949"/>
                  </a:lnTo>
                  <a:lnTo>
                    <a:pt x="1614537" y="265429"/>
                  </a:lnTo>
                  <a:lnTo>
                    <a:pt x="1645985" y="297179"/>
                  </a:lnTo>
                  <a:lnTo>
                    <a:pt x="1675954" y="328929"/>
                  </a:lnTo>
                  <a:lnTo>
                    <a:pt x="1704389" y="364489"/>
                  </a:lnTo>
                  <a:lnTo>
                    <a:pt x="1731236" y="400049"/>
                  </a:lnTo>
                  <a:lnTo>
                    <a:pt x="1756438" y="436879"/>
                  </a:lnTo>
                  <a:lnTo>
                    <a:pt x="1779941" y="474979"/>
                  </a:lnTo>
                  <a:lnTo>
                    <a:pt x="1801690" y="514349"/>
                  </a:lnTo>
                  <a:lnTo>
                    <a:pt x="1821629" y="554989"/>
                  </a:lnTo>
                  <a:lnTo>
                    <a:pt x="1839704" y="595629"/>
                  </a:lnTo>
                  <a:lnTo>
                    <a:pt x="1855858" y="638809"/>
                  </a:lnTo>
                  <a:lnTo>
                    <a:pt x="1870038" y="681989"/>
                  </a:lnTo>
                  <a:lnTo>
                    <a:pt x="1882187" y="726439"/>
                  </a:lnTo>
                  <a:lnTo>
                    <a:pt x="1892252" y="770889"/>
                  </a:lnTo>
                  <a:lnTo>
                    <a:pt x="1900175" y="816609"/>
                  </a:lnTo>
                  <a:lnTo>
                    <a:pt x="1905903" y="863599"/>
                  </a:lnTo>
                  <a:lnTo>
                    <a:pt x="1909287" y="909319"/>
                  </a:lnTo>
                  <a:lnTo>
                    <a:pt x="1909411" y="911859"/>
                  </a:lnTo>
                  <a:lnTo>
                    <a:pt x="1910552" y="958849"/>
                  </a:lnTo>
                  <a:close/>
                </a:path>
                <a:path w="1910715" h="958850">
                  <a:moveTo>
                    <a:pt x="244303" y="958849"/>
                  </a:moveTo>
                  <a:lnTo>
                    <a:pt x="196882" y="958849"/>
                  </a:lnTo>
                  <a:lnTo>
                    <a:pt x="198377" y="910589"/>
                  </a:lnTo>
                  <a:lnTo>
                    <a:pt x="202802" y="863599"/>
                  </a:lnTo>
                  <a:lnTo>
                    <a:pt x="210067" y="816609"/>
                  </a:lnTo>
                  <a:lnTo>
                    <a:pt x="220084" y="770889"/>
                  </a:lnTo>
                  <a:lnTo>
                    <a:pt x="232762" y="726439"/>
                  </a:lnTo>
                  <a:lnTo>
                    <a:pt x="248012" y="683259"/>
                  </a:lnTo>
                  <a:lnTo>
                    <a:pt x="265745" y="641349"/>
                  </a:lnTo>
                  <a:lnTo>
                    <a:pt x="285871" y="600709"/>
                  </a:lnTo>
                  <a:lnTo>
                    <a:pt x="308300" y="561339"/>
                  </a:lnTo>
                  <a:lnTo>
                    <a:pt x="332943" y="523239"/>
                  </a:lnTo>
                  <a:lnTo>
                    <a:pt x="359710" y="487679"/>
                  </a:lnTo>
                  <a:lnTo>
                    <a:pt x="388513" y="453389"/>
                  </a:lnTo>
                  <a:lnTo>
                    <a:pt x="419261" y="420369"/>
                  </a:lnTo>
                  <a:lnTo>
                    <a:pt x="451864" y="389889"/>
                  </a:lnTo>
                  <a:lnTo>
                    <a:pt x="486234" y="360679"/>
                  </a:lnTo>
                  <a:lnTo>
                    <a:pt x="522281" y="334009"/>
                  </a:lnTo>
                  <a:lnTo>
                    <a:pt x="559915" y="308609"/>
                  </a:lnTo>
                  <a:lnTo>
                    <a:pt x="599047" y="285749"/>
                  </a:lnTo>
                  <a:lnTo>
                    <a:pt x="639587" y="266699"/>
                  </a:lnTo>
                  <a:lnTo>
                    <a:pt x="681446" y="248919"/>
                  </a:lnTo>
                  <a:lnTo>
                    <a:pt x="724534" y="233679"/>
                  </a:lnTo>
                  <a:lnTo>
                    <a:pt x="768762" y="219709"/>
                  </a:lnTo>
                  <a:lnTo>
                    <a:pt x="814040" y="210819"/>
                  </a:lnTo>
                  <a:lnTo>
                    <a:pt x="860278" y="203199"/>
                  </a:lnTo>
                  <a:lnTo>
                    <a:pt x="907388" y="198119"/>
                  </a:lnTo>
                  <a:lnTo>
                    <a:pt x="955279" y="196849"/>
                  </a:lnTo>
                  <a:lnTo>
                    <a:pt x="1003170" y="198119"/>
                  </a:lnTo>
                  <a:lnTo>
                    <a:pt x="1050279" y="203199"/>
                  </a:lnTo>
                  <a:lnTo>
                    <a:pt x="1096517" y="210819"/>
                  </a:lnTo>
                  <a:lnTo>
                    <a:pt x="1141794" y="219709"/>
                  </a:lnTo>
                  <a:lnTo>
                    <a:pt x="1186021" y="233679"/>
                  </a:lnTo>
                  <a:lnTo>
                    <a:pt x="1218337" y="245109"/>
                  </a:lnTo>
                  <a:lnTo>
                    <a:pt x="955279" y="245109"/>
                  </a:lnTo>
                  <a:lnTo>
                    <a:pt x="906674" y="246379"/>
                  </a:lnTo>
                  <a:lnTo>
                    <a:pt x="858936" y="251459"/>
                  </a:lnTo>
                  <a:lnTo>
                    <a:pt x="812173" y="259079"/>
                  </a:lnTo>
                  <a:lnTo>
                    <a:pt x="766492" y="270509"/>
                  </a:lnTo>
                  <a:lnTo>
                    <a:pt x="721998" y="284479"/>
                  </a:lnTo>
                  <a:lnTo>
                    <a:pt x="678800" y="300989"/>
                  </a:lnTo>
                  <a:lnTo>
                    <a:pt x="637003" y="320039"/>
                  </a:lnTo>
                  <a:lnTo>
                    <a:pt x="596715" y="341629"/>
                  </a:lnTo>
                  <a:lnTo>
                    <a:pt x="558042" y="367029"/>
                  </a:lnTo>
                  <a:lnTo>
                    <a:pt x="521090" y="393699"/>
                  </a:lnTo>
                  <a:lnTo>
                    <a:pt x="485967" y="422909"/>
                  </a:lnTo>
                  <a:lnTo>
                    <a:pt x="452778" y="453389"/>
                  </a:lnTo>
                  <a:lnTo>
                    <a:pt x="421632" y="487679"/>
                  </a:lnTo>
                  <a:lnTo>
                    <a:pt x="392634" y="521969"/>
                  </a:lnTo>
                  <a:lnTo>
                    <a:pt x="365892" y="560069"/>
                  </a:lnTo>
                  <a:lnTo>
                    <a:pt x="341511" y="598169"/>
                  </a:lnTo>
                  <a:lnTo>
                    <a:pt x="319600" y="638809"/>
                  </a:lnTo>
                  <a:lnTo>
                    <a:pt x="300263" y="680719"/>
                  </a:lnTo>
                  <a:lnTo>
                    <a:pt x="283609" y="723899"/>
                  </a:lnTo>
                  <a:lnTo>
                    <a:pt x="269743" y="768349"/>
                  </a:lnTo>
                  <a:lnTo>
                    <a:pt x="258773" y="815339"/>
                  </a:lnTo>
                  <a:lnTo>
                    <a:pt x="250805" y="862329"/>
                  </a:lnTo>
                  <a:lnTo>
                    <a:pt x="245946" y="909319"/>
                  </a:lnTo>
                  <a:lnTo>
                    <a:pt x="244303" y="958849"/>
                  </a:lnTo>
                  <a:close/>
                </a:path>
                <a:path w="1910715" h="958850">
                  <a:moveTo>
                    <a:pt x="1713674" y="958849"/>
                  </a:moveTo>
                  <a:lnTo>
                    <a:pt x="1666249" y="958849"/>
                  </a:lnTo>
                  <a:lnTo>
                    <a:pt x="1664605" y="909319"/>
                  </a:lnTo>
                  <a:lnTo>
                    <a:pt x="1659747" y="862329"/>
                  </a:lnTo>
                  <a:lnTo>
                    <a:pt x="1651779" y="815339"/>
                  </a:lnTo>
                  <a:lnTo>
                    <a:pt x="1640809" y="768349"/>
                  </a:lnTo>
                  <a:lnTo>
                    <a:pt x="1626944" y="723899"/>
                  </a:lnTo>
                  <a:lnTo>
                    <a:pt x="1610289" y="680719"/>
                  </a:lnTo>
                  <a:lnTo>
                    <a:pt x="1590953" y="638809"/>
                  </a:lnTo>
                  <a:lnTo>
                    <a:pt x="1569042" y="598169"/>
                  </a:lnTo>
                  <a:lnTo>
                    <a:pt x="1544662" y="560069"/>
                  </a:lnTo>
                  <a:lnTo>
                    <a:pt x="1517920" y="521969"/>
                  </a:lnTo>
                  <a:lnTo>
                    <a:pt x="1488922" y="487679"/>
                  </a:lnTo>
                  <a:lnTo>
                    <a:pt x="1457777" y="453389"/>
                  </a:lnTo>
                  <a:lnTo>
                    <a:pt x="1424589" y="422909"/>
                  </a:lnTo>
                  <a:lnTo>
                    <a:pt x="1389466" y="393699"/>
                  </a:lnTo>
                  <a:lnTo>
                    <a:pt x="1352515" y="367029"/>
                  </a:lnTo>
                  <a:lnTo>
                    <a:pt x="1313842" y="341629"/>
                  </a:lnTo>
                  <a:lnTo>
                    <a:pt x="1273554" y="320039"/>
                  </a:lnTo>
                  <a:lnTo>
                    <a:pt x="1231757" y="300989"/>
                  </a:lnTo>
                  <a:lnTo>
                    <a:pt x="1188559" y="284479"/>
                  </a:lnTo>
                  <a:lnTo>
                    <a:pt x="1144066" y="270509"/>
                  </a:lnTo>
                  <a:lnTo>
                    <a:pt x="1098385" y="259079"/>
                  </a:lnTo>
                  <a:lnTo>
                    <a:pt x="1051622" y="251459"/>
                  </a:lnTo>
                  <a:lnTo>
                    <a:pt x="1003885" y="246379"/>
                  </a:lnTo>
                  <a:lnTo>
                    <a:pt x="955279" y="245109"/>
                  </a:lnTo>
                  <a:lnTo>
                    <a:pt x="1218337" y="245109"/>
                  </a:lnTo>
                  <a:lnTo>
                    <a:pt x="1270968" y="266699"/>
                  </a:lnTo>
                  <a:lnTo>
                    <a:pt x="1311508" y="285749"/>
                  </a:lnTo>
                  <a:lnTo>
                    <a:pt x="1350639" y="308609"/>
                  </a:lnTo>
                  <a:lnTo>
                    <a:pt x="1388273" y="334009"/>
                  </a:lnTo>
                  <a:lnTo>
                    <a:pt x="1424320" y="360679"/>
                  </a:lnTo>
                  <a:lnTo>
                    <a:pt x="1458690" y="389889"/>
                  </a:lnTo>
                  <a:lnTo>
                    <a:pt x="1491294" y="420369"/>
                  </a:lnTo>
                  <a:lnTo>
                    <a:pt x="1522042" y="453389"/>
                  </a:lnTo>
                  <a:lnTo>
                    <a:pt x="1550844" y="487679"/>
                  </a:lnTo>
                  <a:lnTo>
                    <a:pt x="1577612" y="523239"/>
                  </a:lnTo>
                  <a:lnTo>
                    <a:pt x="1602255" y="561339"/>
                  </a:lnTo>
                  <a:lnTo>
                    <a:pt x="1624684" y="600709"/>
                  </a:lnTo>
                  <a:lnTo>
                    <a:pt x="1644810" y="641349"/>
                  </a:lnTo>
                  <a:lnTo>
                    <a:pt x="1662543" y="683259"/>
                  </a:lnTo>
                  <a:lnTo>
                    <a:pt x="1677793" y="726439"/>
                  </a:lnTo>
                  <a:lnTo>
                    <a:pt x="1690472" y="770889"/>
                  </a:lnTo>
                  <a:lnTo>
                    <a:pt x="1700488" y="816609"/>
                  </a:lnTo>
                  <a:lnTo>
                    <a:pt x="1707754" y="863599"/>
                  </a:lnTo>
                  <a:lnTo>
                    <a:pt x="1712179" y="910589"/>
                  </a:lnTo>
                  <a:lnTo>
                    <a:pt x="1713674" y="958849"/>
                  </a:lnTo>
                  <a:close/>
                </a:path>
                <a:path w="1910715" h="958850">
                  <a:moveTo>
                    <a:pt x="436049" y="958849"/>
                  </a:moveTo>
                  <a:lnTo>
                    <a:pt x="388631" y="958849"/>
                  </a:lnTo>
                  <a:lnTo>
                    <a:pt x="390715" y="909319"/>
                  </a:lnTo>
                  <a:lnTo>
                    <a:pt x="396852" y="861059"/>
                  </a:lnTo>
                  <a:lnTo>
                    <a:pt x="406872" y="815339"/>
                  </a:lnTo>
                  <a:lnTo>
                    <a:pt x="420602" y="769619"/>
                  </a:lnTo>
                  <a:lnTo>
                    <a:pt x="437872" y="726439"/>
                  </a:lnTo>
                  <a:lnTo>
                    <a:pt x="458509" y="684529"/>
                  </a:lnTo>
                  <a:lnTo>
                    <a:pt x="482343" y="645159"/>
                  </a:lnTo>
                  <a:lnTo>
                    <a:pt x="509202" y="608329"/>
                  </a:lnTo>
                  <a:lnTo>
                    <a:pt x="538914" y="572769"/>
                  </a:lnTo>
                  <a:lnTo>
                    <a:pt x="571309" y="541019"/>
                  </a:lnTo>
                  <a:lnTo>
                    <a:pt x="606215" y="510539"/>
                  </a:lnTo>
                  <a:lnTo>
                    <a:pt x="643460" y="483869"/>
                  </a:lnTo>
                  <a:lnTo>
                    <a:pt x="682873" y="459739"/>
                  </a:lnTo>
                  <a:lnTo>
                    <a:pt x="724282" y="439419"/>
                  </a:lnTo>
                  <a:lnTo>
                    <a:pt x="767517" y="421639"/>
                  </a:lnTo>
                  <a:lnTo>
                    <a:pt x="812405" y="407669"/>
                  </a:lnTo>
                  <a:lnTo>
                    <a:pt x="858776" y="397509"/>
                  </a:lnTo>
                  <a:lnTo>
                    <a:pt x="906458" y="391159"/>
                  </a:lnTo>
                  <a:lnTo>
                    <a:pt x="955279" y="389889"/>
                  </a:lnTo>
                  <a:lnTo>
                    <a:pt x="1004101" y="391159"/>
                  </a:lnTo>
                  <a:lnTo>
                    <a:pt x="1051782" y="397509"/>
                  </a:lnTo>
                  <a:lnTo>
                    <a:pt x="1098153" y="407669"/>
                  </a:lnTo>
                  <a:lnTo>
                    <a:pt x="1143042" y="421639"/>
                  </a:lnTo>
                  <a:lnTo>
                    <a:pt x="1180100" y="436879"/>
                  </a:lnTo>
                  <a:lnTo>
                    <a:pt x="955279" y="436879"/>
                  </a:lnTo>
                  <a:lnTo>
                    <a:pt x="908086" y="439419"/>
                  </a:lnTo>
                  <a:lnTo>
                    <a:pt x="862066" y="445769"/>
                  </a:lnTo>
                  <a:lnTo>
                    <a:pt x="817405" y="455929"/>
                  </a:lnTo>
                  <a:lnTo>
                    <a:pt x="774286" y="469899"/>
                  </a:lnTo>
                  <a:lnTo>
                    <a:pt x="732894" y="487679"/>
                  </a:lnTo>
                  <a:lnTo>
                    <a:pt x="693415" y="507999"/>
                  </a:lnTo>
                  <a:lnTo>
                    <a:pt x="656033" y="532129"/>
                  </a:lnTo>
                  <a:lnTo>
                    <a:pt x="620932" y="560069"/>
                  </a:lnTo>
                  <a:lnTo>
                    <a:pt x="588298" y="590549"/>
                  </a:lnTo>
                  <a:lnTo>
                    <a:pt x="558315" y="622299"/>
                  </a:lnTo>
                  <a:lnTo>
                    <a:pt x="531167" y="657859"/>
                  </a:lnTo>
                  <a:lnTo>
                    <a:pt x="507040" y="695959"/>
                  </a:lnTo>
                  <a:lnTo>
                    <a:pt x="486118" y="735329"/>
                  </a:lnTo>
                  <a:lnTo>
                    <a:pt x="468586" y="777239"/>
                  </a:lnTo>
                  <a:lnTo>
                    <a:pt x="454628" y="820419"/>
                  </a:lnTo>
                  <a:lnTo>
                    <a:pt x="444429" y="864869"/>
                  </a:lnTo>
                  <a:lnTo>
                    <a:pt x="438175" y="910589"/>
                  </a:lnTo>
                  <a:lnTo>
                    <a:pt x="436049" y="958849"/>
                  </a:lnTo>
                  <a:close/>
                </a:path>
                <a:path w="1910715" h="958850">
                  <a:moveTo>
                    <a:pt x="1521928" y="958849"/>
                  </a:moveTo>
                  <a:lnTo>
                    <a:pt x="1474502" y="958849"/>
                  </a:lnTo>
                  <a:lnTo>
                    <a:pt x="1472376" y="910589"/>
                  </a:lnTo>
                  <a:lnTo>
                    <a:pt x="1466122" y="864869"/>
                  </a:lnTo>
                  <a:lnTo>
                    <a:pt x="1455924" y="820419"/>
                  </a:lnTo>
                  <a:lnTo>
                    <a:pt x="1441966" y="777239"/>
                  </a:lnTo>
                  <a:lnTo>
                    <a:pt x="1424434" y="735329"/>
                  </a:lnTo>
                  <a:lnTo>
                    <a:pt x="1403512" y="695959"/>
                  </a:lnTo>
                  <a:lnTo>
                    <a:pt x="1379385" y="657859"/>
                  </a:lnTo>
                  <a:lnTo>
                    <a:pt x="1352237" y="622299"/>
                  </a:lnTo>
                  <a:lnTo>
                    <a:pt x="1322254" y="590549"/>
                  </a:lnTo>
                  <a:lnTo>
                    <a:pt x="1289620" y="560069"/>
                  </a:lnTo>
                  <a:lnTo>
                    <a:pt x="1254520" y="532129"/>
                  </a:lnTo>
                  <a:lnTo>
                    <a:pt x="1217138" y="507999"/>
                  </a:lnTo>
                  <a:lnTo>
                    <a:pt x="1177660" y="487679"/>
                  </a:lnTo>
                  <a:lnTo>
                    <a:pt x="1136269" y="469899"/>
                  </a:lnTo>
                  <a:lnTo>
                    <a:pt x="1093151" y="455929"/>
                  </a:lnTo>
                  <a:lnTo>
                    <a:pt x="1048490" y="445769"/>
                  </a:lnTo>
                  <a:lnTo>
                    <a:pt x="1002471" y="439419"/>
                  </a:lnTo>
                  <a:lnTo>
                    <a:pt x="955279" y="436879"/>
                  </a:lnTo>
                  <a:lnTo>
                    <a:pt x="1180100" y="436879"/>
                  </a:lnTo>
                  <a:lnTo>
                    <a:pt x="1227686" y="459739"/>
                  </a:lnTo>
                  <a:lnTo>
                    <a:pt x="1267099" y="483869"/>
                  </a:lnTo>
                  <a:lnTo>
                    <a:pt x="1304344" y="510539"/>
                  </a:lnTo>
                  <a:lnTo>
                    <a:pt x="1339250" y="541019"/>
                  </a:lnTo>
                  <a:lnTo>
                    <a:pt x="1371644" y="572769"/>
                  </a:lnTo>
                  <a:lnTo>
                    <a:pt x="1401357" y="608329"/>
                  </a:lnTo>
                  <a:lnTo>
                    <a:pt x="1428216" y="645159"/>
                  </a:lnTo>
                  <a:lnTo>
                    <a:pt x="1452050" y="684529"/>
                  </a:lnTo>
                  <a:lnTo>
                    <a:pt x="1472687" y="726439"/>
                  </a:lnTo>
                  <a:lnTo>
                    <a:pt x="1489957" y="769619"/>
                  </a:lnTo>
                  <a:lnTo>
                    <a:pt x="1503687" y="815339"/>
                  </a:lnTo>
                  <a:lnTo>
                    <a:pt x="1513706" y="861059"/>
                  </a:lnTo>
                  <a:lnTo>
                    <a:pt x="1519844" y="909319"/>
                  </a:lnTo>
                  <a:lnTo>
                    <a:pt x="1521928" y="958849"/>
                  </a:lnTo>
                  <a:close/>
                </a:path>
                <a:path w="1910715" h="958850">
                  <a:moveTo>
                    <a:pt x="631111" y="958849"/>
                  </a:moveTo>
                  <a:lnTo>
                    <a:pt x="583693" y="958849"/>
                  </a:lnTo>
                  <a:lnTo>
                    <a:pt x="586594" y="911859"/>
                  </a:lnTo>
                  <a:lnTo>
                    <a:pt x="595061" y="866139"/>
                  </a:lnTo>
                  <a:lnTo>
                    <a:pt x="608745" y="824229"/>
                  </a:lnTo>
                  <a:lnTo>
                    <a:pt x="627294" y="783589"/>
                  </a:lnTo>
                  <a:lnTo>
                    <a:pt x="650358" y="745489"/>
                  </a:lnTo>
                  <a:lnTo>
                    <a:pt x="677585" y="711199"/>
                  </a:lnTo>
                  <a:lnTo>
                    <a:pt x="708625" y="679449"/>
                  </a:lnTo>
                  <a:lnTo>
                    <a:pt x="743127" y="652779"/>
                  </a:lnTo>
                  <a:lnTo>
                    <a:pt x="780739" y="628649"/>
                  </a:lnTo>
                  <a:lnTo>
                    <a:pt x="821112" y="610869"/>
                  </a:lnTo>
                  <a:lnTo>
                    <a:pt x="863893" y="596899"/>
                  </a:lnTo>
                  <a:lnTo>
                    <a:pt x="908733" y="588009"/>
                  </a:lnTo>
                  <a:lnTo>
                    <a:pt x="955279" y="585469"/>
                  </a:lnTo>
                  <a:lnTo>
                    <a:pt x="1001825" y="588009"/>
                  </a:lnTo>
                  <a:lnTo>
                    <a:pt x="1046663" y="596899"/>
                  </a:lnTo>
                  <a:lnTo>
                    <a:pt x="1089444" y="610869"/>
                  </a:lnTo>
                  <a:lnTo>
                    <a:pt x="1129816" y="628649"/>
                  </a:lnTo>
                  <a:lnTo>
                    <a:pt x="1135755" y="632459"/>
                  </a:lnTo>
                  <a:lnTo>
                    <a:pt x="955279" y="632459"/>
                  </a:lnTo>
                  <a:lnTo>
                    <a:pt x="907440" y="636269"/>
                  </a:lnTo>
                  <a:lnTo>
                    <a:pt x="861759" y="646429"/>
                  </a:lnTo>
                  <a:lnTo>
                    <a:pt x="818741" y="662939"/>
                  </a:lnTo>
                  <a:lnTo>
                    <a:pt x="778892" y="685799"/>
                  </a:lnTo>
                  <a:lnTo>
                    <a:pt x="742716" y="712469"/>
                  </a:lnTo>
                  <a:lnTo>
                    <a:pt x="710720" y="745489"/>
                  </a:lnTo>
                  <a:lnTo>
                    <a:pt x="683408" y="781049"/>
                  </a:lnTo>
                  <a:lnTo>
                    <a:pt x="661286" y="821689"/>
                  </a:lnTo>
                  <a:lnTo>
                    <a:pt x="644859" y="864869"/>
                  </a:lnTo>
                  <a:lnTo>
                    <a:pt x="634632" y="910589"/>
                  </a:lnTo>
                  <a:lnTo>
                    <a:pt x="631111" y="958849"/>
                  </a:lnTo>
                  <a:close/>
                </a:path>
                <a:path w="1910715" h="958850">
                  <a:moveTo>
                    <a:pt x="1326865" y="958849"/>
                  </a:moveTo>
                  <a:lnTo>
                    <a:pt x="1279447" y="958849"/>
                  </a:lnTo>
                  <a:lnTo>
                    <a:pt x="1275926" y="910589"/>
                  </a:lnTo>
                  <a:lnTo>
                    <a:pt x="1265699" y="864869"/>
                  </a:lnTo>
                  <a:lnTo>
                    <a:pt x="1249271" y="821689"/>
                  </a:lnTo>
                  <a:lnTo>
                    <a:pt x="1227148" y="781049"/>
                  </a:lnTo>
                  <a:lnTo>
                    <a:pt x="1199836" y="745489"/>
                  </a:lnTo>
                  <a:lnTo>
                    <a:pt x="1167839" y="712469"/>
                  </a:lnTo>
                  <a:lnTo>
                    <a:pt x="1131664" y="685799"/>
                  </a:lnTo>
                  <a:lnTo>
                    <a:pt x="1091814" y="662939"/>
                  </a:lnTo>
                  <a:lnTo>
                    <a:pt x="1048797" y="646429"/>
                  </a:lnTo>
                  <a:lnTo>
                    <a:pt x="1003117" y="636269"/>
                  </a:lnTo>
                  <a:lnTo>
                    <a:pt x="955279" y="632459"/>
                  </a:lnTo>
                  <a:lnTo>
                    <a:pt x="1135755" y="632459"/>
                  </a:lnTo>
                  <a:lnTo>
                    <a:pt x="1201930" y="679449"/>
                  </a:lnTo>
                  <a:lnTo>
                    <a:pt x="1232971" y="711199"/>
                  </a:lnTo>
                  <a:lnTo>
                    <a:pt x="1260198" y="745489"/>
                  </a:lnTo>
                  <a:lnTo>
                    <a:pt x="1283263" y="783589"/>
                  </a:lnTo>
                  <a:lnTo>
                    <a:pt x="1301812" y="824229"/>
                  </a:lnTo>
                  <a:lnTo>
                    <a:pt x="1315497" y="866139"/>
                  </a:lnTo>
                  <a:lnTo>
                    <a:pt x="1323965" y="911859"/>
                  </a:lnTo>
                  <a:lnTo>
                    <a:pt x="1326865" y="958849"/>
                  </a:lnTo>
                  <a:close/>
                </a:path>
                <a:path w="1910715" h="958850">
                  <a:moveTo>
                    <a:pt x="815408" y="958849"/>
                  </a:moveTo>
                  <a:lnTo>
                    <a:pt x="767990" y="958849"/>
                  </a:lnTo>
                  <a:lnTo>
                    <a:pt x="774691" y="908049"/>
                  </a:lnTo>
                  <a:lnTo>
                    <a:pt x="793596" y="863599"/>
                  </a:lnTo>
                  <a:lnTo>
                    <a:pt x="822906" y="825499"/>
                  </a:lnTo>
                  <a:lnTo>
                    <a:pt x="860822" y="796289"/>
                  </a:lnTo>
                  <a:lnTo>
                    <a:pt x="905546" y="777239"/>
                  </a:lnTo>
                  <a:lnTo>
                    <a:pt x="955279" y="770889"/>
                  </a:lnTo>
                  <a:lnTo>
                    <a:pt x="1005009" y="777239"/>
                  </a:lnTo>
                  <a:lnTo>
                    <a:pt x="1049732" y="796289"/>
                  </a:lnTo>
                  <a:lnTo>
                    <a:pt x="1077756" y="817879"/>
                  </a:lnTo>
                  <a:lnTo>
                    <a:pt x="955279" y="817879"/>
                  </a:lnTo>
                  <a:lnTo>
                    <a:pt x="911115" y="825499"/>
                  </a:lnTo>
                  <a:lnTo>
                    <a:pt x="872724" y="844549"/>
                  </a:lnTo>
                  <a:lnTo>
                    <a:pt x="842429" y="875029"/>
                  </a:lnTo>
                  <a:lnTo>
                    <a:pt x="822550" y="914399"/>
                  </a:lnTo>
                  <a:lnTo>
                    <a:pt x="815408" y="958849"/>
                  </a:lnTo>
                  <a:close/>
                </a:path>
                <a:path w="1910715" h="958850">
                  <a:moveTo>
                    <a:pt x="1142569" y="958849"/>
                  </a:moveTo>
                  <a:lnTo>
                    <a:pt x="1095144" y="958849"/>
                  </a:lnTo>
                  <a:lnTo>
                    <a:pt x="1088002" y="914399"/>
                  </a:lnTo>
                  <a:lnTo>
                    <a:pt x="1068123" y="875029"/>
                  </a:lnTo>
                  <a:lnTo>
                    <a:pt x="1037829" y="844549"/>
                  </a:lnTo>
                  <a:lnTo>
                    <a:pt x="999441" y="825499"/>
                  </a:lnTo>
                  <a:lnTo>
                    <a:pt x="955279" y="817879"/>
                  </a:lnTo>
                  <a:lnTo>
                    <a:pt x="1077756" y="817879"/>
                  </a:lnTo>
                  <a:lnTo>
                    <a:pt x="1087647" y="825499"/>
                  </a:lnTo>
                  <a:lnTo>
                    <a:pt x="1116958" y="863599"/>
                  </a:lnTo>
                  <a:lnTo>
                    <a:pt x="1135864" y="908049"/>
                  </a:lnTo>
                  <a:lnTo>
                    <a:pt x="1142569" y="958849"/>
                  </a:lnTo>
                  <a:close/>
                </a:path>
              </a:pathLst>
            </a:custGeom>
            <a:solidFill>
              <a:srgbClr val="9869BC">
                <a:alpha val="30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1261" y="2392820"/>
            <a:ext cx="2715210" cy="28291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57903" y="2392810"/>
            <a:ext cx="2682812" cy="26828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76991" y="6500143"/>
            <a:ext cx="3500018" cy="27581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04109" y="2562011"/>
            <a:ext cx="3038474" cy="239076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545768" y="2059508"/>
            <a:ext cx="3524249" cy="3086093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1035">
              <a:lnSpc>
                <a:spcPct val="100000"/>
              </a:lnSpc>
              <a:spcBef>
                <a:spcPts val="100"/>
              </a:spcBef>
              <a:tabLst>
                <a:tab pos="5238115" algn="l"/>
                <a:tab pos="8797290" algn="l"/>
                <a:tab pos="12641580" algn="l"/>
              </a:tabLst>
            </a:pPr>
            <a:r>
              <a:rPr spc="-25" dirty="0"/>
              <a:t>How</a:t>
            </a:r>
            <a:r>
              <a:rPr dirty="0"/>
              <a:t>	</a:t>
            </a:r>
            <a:r>
              <a:rPr spc="-10" dirty="0"/>
              <a:t>We'll</a:t>
            </a:r>
            <a:r>
              <a:rPr dirty="0"/>
              <a:t>	</a:t>
            </a:r>
            <a:r>
              <a:rPr spc="-10" dirty="0"/>
              <a:t>Build</a:t>
            </a:r>
            <a:r>
              <a:rPr dirty="0"/>
              <a:t>	</a:t>
            </a:r>
            <a:r>
              <a:rPr spc="-25" dirty="0"/>
              <a:t>It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448792" y="5343725"/>
            <a:ext cx="177292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5770">
              <a:lnSpc>
                <a:spcPct val="115599"/>
              </a:lnSpc>
              <a:spcBef>
                <a:spcPts val="100"/>
              </a:spcBef>
            </a:pPr>
            <a:r>
              <a:rPr sz="2000" spc="-10" dirty="0">
                <a:latin typeface="Arial Black"/>
                <a:cs typeface="Arial Black"/>
              </a:rPr>
              <a:t>Gather </a:t>
            </a:r>
            <a:r>
              <a:rPr sz="2000" spc="-135" dirty="0">
                <a:latin typeface="Arial Black"/>
                <a:cs typeface="Arial Black"/>
              </a:rPr>
              <a:t>Requirements</a:t>
            </a:r>
            <a:endParaRPr sz="2000" dirty="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82495" y="5319493"/>
            <a:ext cx="185038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0" dirty="0">
                <a:latin typeface="Arial Black"/>
                <a:cs typeface="Arial Black"/>
              </a:rPr>
              <a:t>Design</a:t>
            </a:r>
            <a:r>
              <a:rPr sz="2000" spc="-160" dirty="0">
                <a:latin typeface="Arial Black"/>
                <a:cs typeface="Arial Black"/>
              </a:rPr>
              <a:t> </a:t>
            </a:r>
            <a:r>
              <a:rPr sz="2000" spc="-135" dirty="0">
                <a:latin typeface="Arial Black"/>
                <a:cs typeface="Arial Black"/>
              </a:rPr>
              <a:t>System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41041" y="5315348"/>
            <a:ext cx="171703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latin typeface="Arial Black"/>
                <a:cs typeface="Arial Black"/>
              </a:rPr>
              <a:t>Development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230284" y="5335739"/>
            <a:ext cx="21399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0" dirty="0">
                <a:latin typeface="Arial Black"/>
                <a:cs typeface="Arial Black"/>
              </a:rPr>
              <a:t>Deploy</a:t>
            </a:r>
            <a:r>
              <a:rPr sz="2000" spc="-170" dirty="0">
                <a:latin typeface="Arial Black"/>
                <a:cs typeface="Arial Black"/>
              </a:rPr>
              <a:t> </a:t>
            </a:r>
            <a:r>
              <a:rPr sz="2000" spc="-125" dirty="0">
                <a:latin typeface="Arial Black"/>
                <a:cs typeface="Arial Black"/>
              </a:rPr>
              <a:t>and</a:t>
            </a:r>
            <a:r>
              <a:rPr sz="2000" spc="-170" dirty="0">
                <a:latin typeface="Arial Black"/>
                <a:cs typeface="Arial Black"/>
              </a:rPr>
              <a:t> </a:t>
            </a:r>
            <a:r>
              <a:rPr sz="2000" spc="-110" dirty="0">
                <a:latin typeface="Arial Black"/>
                <a:cs typeface="Arial Black"/>
              </a:rPr>
              <a:t>Train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66167" y="9671092"/>
            <a:ext cx="27235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20" dirty="0">
                <a:latin typeface="Arial Black"/>
                <a:cs typeface="Arial Black"/>
              </a:rPr>
              <a:t>Maintain</a:t>
            </a:r>
            <a:r>
              <a:rPr sz="2000" spc="-165" dirty="0">
                <a:latin typeface="Arial Black"/>
                <a:cs typeface="Arial Black"/>
              </a:rPr>
              <a:t> </a:t>
            </a:r>
            <a:r>
              <a:rPr sz="2000" spc="-125" dirty="0">
                <a:latin typeface="Arial Black"/>
                <a:cs typeface="Arial Black"/>
              </a:rPr>
              <a:t>and</a:t>
            </a:r>
            <a:r>
              <a:rPr sz="2000" spc="-165" dirty="0">
                <a:latin typeface="Arial Black"/>
                <a:cs typeface="Arial Black"/>
              </a:rPr>
              <a:t> </a:t>
            </a:r>
            <a:r>
              <a:rPr sz="2000" spc="-65" dirty="0">
                <a:latin typeface="Arial Black"/>
                <a:cs typeface="Arial Black"/>
              </a:rPr>
              <a:t>Support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12453" y="501553"/>
            <a:ext cx="2390775" cy="1569085"/>
            <a:chOff x="9012453" y="501553"/>
            <a:chExt cx="2390775" cy="1569085"/>
          </a:xfrm>
        </p:grpSpPr>
        <p:sp>
          <p:nvSpPr>
            <p:cNvPr id="3" name="object 3"/>
            <p:cNvSpPr/>
            <p:nvPr/>
          </p:nvSpPr>
          <p:spPr>
            <a:xfrm>
              <a:off x="9012453" y="501553"/>
              <a:ext cx="1572895" cy="1569085"/>
            </a:xfrm>
            <a:custGeom>
              <a:avLst/>
              <a:gdLst/>
              <a:ahLst/>
              <a:cxnLst/>
              <a:rect l="l" t="t" r="r" b="b"/>
              <a:pathLst>
                <a:path w="1572895" h="1569085">
                  <a:moveTo>
                    <a:pt x="786132" y="1569048"/>
                  </a:moveTo>
                  <a:lnTo>
                    <a:pt x="738243" y="1567617"/>
                  </a:lnTo>
                  <a:lnTo>
                    <a:pt x="691113" y="1563376"/>
                  </a:lnTo>
                  <a:lnTo>
                    <a:pt x="644824" y="1556409"/>
                  </a:lnTo>
                  <a:lnTo>
                    <a:pt x="599458" y="1546797"/>
                  </a:lnTo>
                  <a:lnTo>
                    <a:pt x="555098" y="1534622"/>
                  </a:lnTo>
                  <a:lnTo>
                    <a:pt x="511825" y="1519967"/>
                  </a:lnTo>
                  <a:lnTo>
                    <a:pt x="469723" y="1502913"/>
                  </a:lnTo>
                  <a:lnTo>
                    <a:pt x="428872" y="1483543"/>
                  </a:lnTo>
                  <a:lnTo>
                    <a:pt x="389356" y="1461938"/>
                  </a:lnTo>
                  <a:lnTo>
                    <a:pt x="351257" y="1438181"/>
                  </a:lnTo>
                  <a:lnTo>
                    <a:pt x="314657" y="1412354"/>
                  </a:lnTo>
                  <a:lnTo>
                    <a:pt x="279637" y="1384538"/>
                  </a:lnTo>
                  <a:lnTo>
                    <a:pt x="246281" y="1354817"/>
                  </a:lnTo>
                  <a:lnTo>
                    <a:pt x="214671" y="1323271"/>
                  </a:lnTo>
                  <a:lnTo>
                    <a:pt x="184888" y="1289983"/>
                  </a:lnTo>
                  <a:lnTo>
                    <a:pt x="157016" y="1255035"/>
                  </a:lnTo>
                  <a:lnTo>
                    <a:pt x="131136" y="1218510"/>
                  </a:lnTo>
                  <a:lnTo>
                    <a:pt x="107330" y="1180488"/>
                  </a:lnTo>
                  <a:lnTo>
                    <a:pt x="85681" y="1141053"/>
                  </a:lnTo>
                  <a:lnTo>
                    <a:pt x="66271" y="1100286"/>
                  </a:lnTo>
                  <a:lnTo>
                    <a:pt x="49182" y="1058269"/>
                  </a:lnTo>
                  <a:lnTo>
                    <a:pt x="34497" y="1015085"/>
                  </a:lnTo>
                  <a:lnTo>
                    <a:pt x="22297" y="970815"/>
                  </a:lnTo>
                  <a:lnTo>
                    <a:pt x="12665" y="925541"/>
                  </a:lnTo>
                  <a:lnTo>
                    <a:pt x="5684" y="879346"/>
                  </a:lnTo>
                  <a:lnTo>
                    <a:pt x="1434" y="832312"/>
                  </a:lnTo>
                  <a:lnTo>
                    <a:pt x="0" y="784520"/>
                  </a:lnTo>
                  <a:lnTo>
                    <a:pt x="1434" y="736730"/>
                  </a:lnTo>
                  <a:lnTo>
                    <a:pt x="5684" y="689696"/>
                  </a:lnTo>
                  <a:lnTo>
                    <a:pt x="12665" y="643502"/>
                  </a:lnTo>
                  <a:lnTo>
                    <a:pt x="22297" y="598229"/>
                  </a:lnTo>
                  <a:lnTo>
                    <a:pt x="34497" y="553960"/>
                  </a:lnTo>
                  <a:lnTo>
                    <a:pt x="49182" y="510776"/>
                  </a:lnTo>
                  <a:lnTo>
                    <a:pt x="66271" y="468760"/>
                  </a:lnTo>
                  <a:lnTo>
                    <a:pt x="85681" y="427993"/>
                  </a:lnTo>
                  <a:lnTo>
                    <a:pt x="107330" y="388558"/>
                  </a:lnTo>
                  <a:lnTo>
                    <a:pt x="131136" y="350537"/>
                  </a:lnTo>
                  <a:lnTo>
                    <a:pt x="157016" y="314012"/>
                  </a:lnTo>
                  <a:lnTo>
                    <a:pt x="184888" y="279064"/>
                  </a:lnTo>
                  <a:lnTo>
                    <a:pt x="214671" y="245777"/>
                  </a:lnTo>
                  <a:lnTo>
                    <a:pt x="246281" y="214231"/>
                  </a:lnTo>
                  <a:lnTo>
                    <a:pt x="279637" y="184509"/>
                  </a:lnTo>
                  <a:lnTo>
                    <a:pt x="314657" y="156694"/>
                  </a:lnTo>
                  <a:lnTo>
                    <a:pt x="351257" y="130867"/>
                  </a:lnTo>
                  <a:lnTo>
                    <a:pt x="389356" y="107110"/>
                  </a:lnTo>
                  <a:lnTo>
                    <a:pt x="428872" y="85505"/>
                  </a:lnTo>
                  <a:lnTo>
                    <a:pt x="469723" y="66135"/>
                  </a:lnTo>
                  <a:lnTo>
                    <a:pt x="511825" y="49081"/>
                  </a:lnTo>
                  <a:lnTo>
                    <a:pt x="555098" y="34426"/>
                  </a:lnTo>
                  <a:lnTo>
                    <a:pt x="599458" y="22251"/>
                  </a:lnTo>
                  <a:lnTo>
                    <a:pt x="644824" y="12639"/>
                  </a:lnTo>
                  <a:lnTo>
                    <a:pt x="691113" y="5672"/>
                  </a:lnTo>
                  <a:lnTo>
                    <a:pt x="738243" y="1431"/>
                  </a:lnTo>
                  <a:lnTo>
                    <a:pt x="786132" y="0"/>
                  </a:lnTo>
                  <a:lnTo>
                    <a:pt x="834022" y="1431"/>
                  </a:lnTo>
                  <a:lnTo>
                    <a:pt x="881153" y="5672"/>
                  </a:lnTo>
                  <a:lnTo>
                    <a:pt x="927442" y="12639"/>
                  </a:lnTo>
                  <a:lnTo>
                    <a:pt x="972809" y="22251"/>
                  </a:lnTo>
                  <a:lnTo>
                    <a:pt x="1017170" y="34426"/>
                  </a:lnTo>
                  <a:lnTo>
                    <a:pt x="1060443" y="49081"/>
                  </a:lnTo>
                  <a:lnTo>
                    <a:pt x="1102546" y="66135"/>
                  </a:lnTo>
                  <a:lnTo>
                    <a:pt x="1143397" y="85505"/>
                  </a:lnTo>
                  <a:lnTo>
                    <a:pt x="1182913" y="107110"/>
                  </a:lnTo>
                  <a:lnTo>
                    <a:pt x="1221013" y="130867"/>
                  </a:lnTo>
                  <a:lnTo>
                    <a:pt x="1257613" y="156694"/>
                  </a:lnTo>
                  <a:lnTo>
                    <a:pt x="1292633" y="184509"/>
                  </a:lnTo>
                  <a:lnTo>
                    <a:pt x="1325989" y="214231"/>
                  </a:lnTo>
                  <a:lnTo>
                    <a:pt x="1357600" y="245777"/>
                  </a:lnTo>
                  <a:lnTo>
                    <a:pt x="1387382" y="279064"/>
                  </a:lnTo>
                  <a:lnTo>
                    <a:pt x="1415255" y="314012"/>
                  </a:lnTo>
                  <a:lnTo>
                    <a:pt x="1441135" y="350537"/>
                  </a:lnTo>
                  <a:lnTo>
                    <a:pt x="1464941" y="388558"/>
                  </a:lnTo>
                  <a:lnTo>
                    <a:pt x="1486590" y="427993"/>
                  </a:lnTo>
                  <a:lnTo>
                    <a:pt x="1506000" y="468760"/>
                  </a:lnTo>
                  <a:lnTo>
                    <a:pt x="1523089" y="510776"/>
                  </a:lnTo>
                  <a:lnTo>
                    <a:pt x="1537774" y="553960"/>
                  </a:lnTo>
                  <a:lnTo>
                    <a:pt x="1549974" y="598229"/>
                  </a:lnTo>
                  <a:lnTo>
                    <a:pt x="1559606" y="643502"/>
                  </a:lnTo>
                  <a:lnTo>
                    <a:pt x="1566587" y="689696"/>
                  </a:lnTo>
                  <a:lnTo>
                    <a:pt x="1570837" y="736730"/>
                  </a:lnTo>
                  <a:lnTo>
                    <a:pt x="1572271" y="784520"/>
                  </a:lnTo>
                  <a:lnTo>
                    <a:pt x="1570837" y="832312"/>
                  </a:lnTo>
                  <a:lnTo>
                    <a:pt x="1566587" y="879346"/>
                  </a:lnTo>
                  <a:lnTo>
                    <a:pt x="1559606" y="925541"/>
                  </a:lnTo>
                  <a:lnTo>
                    <a:pt x="1549974" y="970815"/>
                  </a:lnTo>
                  <a:lnTo>
                    <a:pt x="1537774" y="1015085"/>
                  </a:lnTo>
                  <a:lnTo>
                    <a:pt x="1523089" y="1058269"/>
                  </a:lnTo>
                  <a:lnTo>
                    <a:pt x="1506000" y="1100286"/>
                  </a:lnTo>
                  <a:lnTo>
                    <a:pt x="1486590" y="1141053"/>
                  </a:lnTo>
                  <a:lnTo>
                    <a:pt x="1464941" y="1180488"/>
                  </a:lnTo>
                  <a:lnTo>
                    <a:pt x="1441135" y="1218510"/>
                  </a:lnTo>
                  <a:lnTo>
                    <a:pt x="1415255" y="1255035"/>
                  </a:lnTo>
                  <a:lnTo>
                    <a:pt x="1387382" y="1289983"/>
                  </a:lnTo>
                  <a:lnTo>
                    <a:pt x="1357600" y="1323271"/>
                  </a:lnTo>
                  <a:lnTo>
                    <a:pt x="1325989" y="1354817"/>
                  </a:lnTo>
                  <a:lnTo>
                    <a:pt x="1292633" y="1384538"/>
                  </a:lnTo>
                  <a:lnTo>
                    <a:pt x="1257613" y="1412354"/>
                  </a:lnTo>
                  <a:lnTo>
                    <a:pt x="1221013" y="1438181"/>
                  </a:lnTo>
                  <a:lnTo>
                    <a:pt x="1182913" y="1461938"/>
                  </a:lnTo>
                  <a:lnTo>
                    <a:pt x="1143397" y="1483543"/>
                  </a:lnTo>
                  <a:lnTo>
                    <a:pt x="1102546" y="1502913"/>
                  </a:lnTo>
                  <a:lnTo>
                    <a:pt x="1060443" y="1519967"/>
                  </a:lnTo>
                  <a:lnTo>
                    <a:pt x="1017170" y="1534622"/>
                  </a:lnTo>
                  <a:lnTo>
                    <a:pt x="972809" y="1546797"/>
                  </a:lnTo>
                  <a:lnTo>
                    <a:pt x="927442" y="1556409"/>
                  </a:lnTo>
                  <a:lnTo>
                    <a:pt x="881153" y="1563376"/>
                  </a:lnTo>
                  <a:lnTo>
                    <a:pt x="834022" y="1567617"/>
                  </a:lnTo>
                  <a:lnTo>
                    <a:pt x="786132" y="1569048"/>
                  </a:lnTo>
                  <a:close/>
                </a:path>
              </a:pathLst>
            </a:custGeom>
            <a:solidFill>
              <a:srgbClr val="D5CCF5">
                <a:alpha val="30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15062" y="720844"/>
              <a:ext cx="1888489" cy="941069"/>
            </a:xfrm>
            <a:custGeom>
              <a:avLst/>
              <a:gdLst/>
              <a:ahLst/>
              <a:cxnLst/>
              <a:rect l="l" t="t" r="r" b="b"/>
              <a:pathLst>
                <a:path w="1888490" h="941069">
                  <a:moveTo>
                    <a:pt x="46859" y="941070"/>
                  </a:moveTo>
                  <a:lnTo>
                    <a:pt x="0" y="941070"/>
                  </a:lnTo>
                  <a:lnTo>
                    <a:pt x="1230" y="892810"/>
                  </a:lnTo>
                  <a:lnTo>
                    <a:pt x="4882" y="845820"/>
                  </a:lnTo>
                  <a:lnTo>
                    <a:pt x="10896" y="797560"/>
                  </a:lnTo>
                  <a:lnTo>
                    <a:pt x="19212" y="751840"/>
                  </a:lnTo>
                  <a:lnTo>
                    <a:pt x="29770" y="706120"/>
                  </a:lnTo>
                  <a:lnTo>
                    <a:pt x="42511" y="661670"/>
                  </a:lnTo>
                  <a:lnTo>
                    <a:pt x="57374" y="617220"/>
                  </a:lnTo>
                  <a:lnTo>
                    <a:pt x="74300" y="575310"/>
                  </a:lnTo>
                  <a:lnTo>
                    <a:pt x="93230" y="533400"/>
                  </a:lnTo>
                  <a:lnTo>
                    <a:pt x="114102" y="492760"/>
                  </a:lnTo>
                  <a:lnTo>
                    <a:pt x="136859" y="453390"/>
                  </a:lnTo>
                  <a:lnTo>
                    <a:pt x="161439" y="415290"/>
                  </a:lnTo>
                  <a:lnTo>
                    <a:pt x="187783" y="378460"/>
                  </a:lnTo>
                  <a:lnTo>
                    <a:pt x="215831" y="342900"/>
                  </a:lnTo>
                  <a:lnTo>
                    <a:pt x="245524" y="308610"/>
                  </a:lnTo>
                  <a:lnTo>
                    <a:pt x="276802" y="275590"/>
                  </a:lnTo>
                  <a:lnTo>
                    <a:pt x="309605" y="243840"/>
                  </a:lnTo>
                  <a:lnTo>
                    <a:pt x="343872" y="214630"/>
                  </a:lnTo>
                  <a:lnTo>
                    <a:pt x="379546" y="186690"/>
                  </a:lnTo>
                  <a:lnTo>
                    <a:pt x="416565" y="160020"/>
                  </a:lnTo>
                  <a:lnTo>
                    <a:pt x="454869" y="135890"/>
                  </a:lnTo>
                  <a:lnTo>
                    <a:pt x="494400" y="113030"/>
                  </a:lnTo>
                  <a:lnTo>
                    <a:pt x="535098" y="92710"/>
                  </a:lnTo>
                  <a:lnTo>
                    <a:pt x="576901" y="73660"/>
                  </a:lnTo>
                  <a:lnTo>
                    <a:pt x="619752" y="57150"/>
                  </a:lnTo>
                  <a:lnTo>
                    <a:pt x="663590" y="41910"/>
                  </a:lnTo>
                  <a:lnTo>
                    <a:pt x="708355" y="29210"/>
                  </a:lnTo>
                  <a:lnTo>
                    <a:pt x="753987" y="19050"/>
                  </a:lnTo>
                  <a:lnTo>
                    <a:pt x="800427" y="10160"/>
                  </a:lnTo>
                  <a:lnTo>
                    <a:pt x="847616" y="3810"/>
                  </a:lnTo>
                  <a:lnTo>
                    <a:pt x="895492" y="0"/>
                  </a:lnTo>
                  <a:lnTo>
                    <a:pt x="992501" y="0"/>
                  </a:lnTo>
                  <a:lnTo>
                    <a:pt x="1040377" y="3810"/>
                  </a:lnTo>
                  <a:lnTo>
                    <a:pt x="1087564" y="10160"/>
                  </a:lnTo>
                  <a:lnTo>
                    <a:pt x="1134004" y="19050"/>
                  </a:lnTo>
                  <a:lnTo>
                    <a:pt x="1179636" y="29210"/>
                  </a:lnTo>
                  <a:lnTo>
                    <a:pt x="1224400" y="41910"/>
                  </a:lnTo>
                  <a:lnTo>
                    <a:pt x="1235360" y="45720"/>
                  </a:lnTo>
                  <a:lnTo>
                    <a:pt x="943997" y="45720"/>
                  </a:lnTo>
                  <a:lnTo>
                    <a:pt x="896422" y="46990"/>
                  </a:lnTo>
                  <a:lnTo>
                    <a:pt x="849486" y="50800"/>
                  </a:lnTo>
                  <a:lnTo>
                    <a:pt x="803251" y="57150"/>
                  </a:lnTo>
                  <a:lnTo>
                    <a:pt x="757779" y="66040"/>
                  </a:lnTo>
                  <a:lnTo>
                    <a:pt x="713132" y="76200"/>
                  </a:lnTo>
                  <a:lnTo>
                    <a:pt x="669374" y="88900"/>
                  </a:lnTo>
                  <a:lnTo>
                    <a:pt x="626567" y="104140"/>
                  </a:lnTo>
                  <a:lnTo>
                    <a:pt x="584773" y="120650"/>
                  </a:lnTo>
                  <a:lnTo>
                    <a:pt x="544055" y="139700"/>
                  </a:lnTo>
                  <a:lnTo>
                    <a:pt x="504474" y="161290"/>
                  </a:lnTo>
                  <a:lnTo>
                    <a:pt x="466095" y="184150"/>
                  </a:lnTo>
                  <a:lnTo>
                    <a:pt x="428979" y="208280"/>
                  </a:lnTo>
                  <a:lnTo>
                    <a:pt x="393188" y="234950"/>
                  </a:lnTo>
                  <a:lnTo>
                    <a:pt x="358785" y="262890"/>
                  </a:lnTo>
                  <a:lnTo>
                    <a:pt x="325833" y="293370"/>
                  </a:lnTo>
                  <a:lnTo>
                    <a:pt x="294394" y="325120"/>
                  </a:lnTo>
                  <a:lnTo>
                    <a:pt x="264530" y="356870"/>
                  </a:lnTo>
                  <a:lnTo>
                    <a:pt x="236305" y="391160"/>
                  </a:lnTo>
                  <a:lnTo>
                    <a:pt x="209780" y="427990"/>
                  </a:lnTo>
                  <a:lnTo>
                    <a:pt x="185018" y="464820"/>
                  </a:lnTo>
                  <a:lnTo>
                    <a:pt x="162081" y="502920"/>
                  </a:lnTo>
                  <a:lnTo>
                    <a:pt x="141032" y="542290"/>
                  </a:lnTo>
                  <a:lnTo>
                    <a:pt x="121934" y="582930"/>
                  </a:lnTo>
                  <a:lnTo>
                    <a:pt x="104848" y="624840"/>
                  </a:lnTo>
                  <a:lnTo>
                    <a:pt x="89838" y="666750"/>
                  </a:lnTo>
                  <a:lnTo>
                    <a:pt x="76966" y="711200"/>
                  </a:lnTo>
                  <a:lnTo>
                    <a:pt x="66294" y="755650"/>
                  </a:lnTo>
                  <a:lnTo>
                    <a:pt x="57885" y="801370"/>
                  </a:lnTo>
                  <a:lnTo>
                    <a:pt x="51801" y="847090"/>
                  </a:lnTo>
                  <a:lnTo>
                    <a:pt x="48105" y="894080"/>
                  </a:lnTo>
                  <a:lnTo>
                    <a:pt x="46859" y="941070"/>
                  </a:lnTo>
                  <a:close/>
                </a:path>
                <a:path w="1888490" h="941069">
                  <a:moveTo>
                    <a:pt x="1887987" y="941070"/>
                  </a:moveTo>
                  <a:lnTo>
                    <a:pt x="1841122" y="941070"/>
                  </a:lnTo>
                  <a:lnTo>
                    <a:pt x="1839876" y="894080"/>
                  </a:lnTo>
                  <a:lnTo>
                    <a:pt x="1836180" y="847090"/>
                  </a:lnTo>
                  <a:lnTo>
                    <a:pt x="1830096" y="801370"/>
                  </a:lnTo>
                  <a:lnTo>
                    <a:pt x="1821687" y="755650"/>
                  </a:lnTo>
                  <a:lnTo>
                    <a:pt x="1811015" y="711200"/>
                  </a:lnTo>
                  <a:lnTo>
                    <a:pt x="1798143" y="666750"/>
                  </a:lnTo>
                  <a:lnTo>
                    <a:pt x="1783133" y="624840"/>
                  </a:lnTo>
                  <a:lnTo>
                    <a:pt x="1766048" y="582930"/>
                  </a:lnTo>
                  <a:lnTo>
                    <a:pt x="1746950" y="542290"/>
                  </a:lnTo>
                  <a:lnTo>
                    <a:pt x="1725901" y="502920"/>
                  </a:lnTo>
                  <a:lnTo>
                    <a:pt x="1702965" y="464820"/>
                  </a:lnTo>
                  <a:lnTo>
                    <a:pt x="1678203" y="427990"/>
                  </a:lnTo>
                  <a:lnTo>
                    <a:pt x="1651679" y="391160"/>
                  </a:lnTo>
                  <a:lnTo>
                    <a:pt x="1623453" y="356870"/>
                  </a:lnTo>
                  <a:lnTo>
                    <a:pt x="1593590" y="325120"/>
                  </a:lnTo>
                  <a:lnTo>
                    <a:pt x="1562152" y="293370"/>
                  </a:lnTo>
                  <a:lnTo>
                    <a:pt x="1529200" y="262890"/>
                  </a:lnTo>
                  <a:lnTo>
                    <a:pt x="1494798" y="234950"/>
                  </a:lnTo>
                  <a:lnTo>
                    <a:pt x="1459008" y="208280"/>
                  </a:lnTo>
                  <a:lnTo>
                    <a:pt x="1421892" y="184150"/>
                  </a:lnTo>
                  <a:lnTo>
                    <a:pt x="1383513" y="161290"/>
                  </a:lnTo>
                  <a:lnTo>
                    <a:pt x="1343933" y="139700"/>
                  </a:lnTo>
                  <a:lnTo>
                    <a:pt x="1303215" y="120650"/>
                  </a:lnTo>
                  <a:lnTo>
                    <a:pt x="1261422" y="104140"/>
                  </a:lnTo>
                  <a:lnTo>
                    <a:pt x="1218615" y="88900"/>
                  </a:lnTo>
                  <a:lnTo>
                    <a:pt x="1174858" y="76200"/>
                  </a:lnTo>
                  <a:lnTo>
                    <a:pt x="1130212" y="66040"/>
                  </a:lnTo>
                  <a:lnTo>
                    <a:pt x="1084741" y="57150"/>
                  </a:lnTo>
                  <a:lnTo>
                    <a:pt x="1038506" y="50800"/>
                  </a:lnTo>
                  <a:lnTo>
                    <a:pt x="991571" y="46990"/>
                  </a:lnTo>
                  <a:lnTo>
                    <a:pt x="943997" y="45720"/>
                  </a:lnTo>
                  <a:lnTo>
                    <a:pt x="1235360" y="45720"/>
                  </a:lnTo>
                  <a:lnTo>
                    <a:pt x="1311088" y="73660"/>
                  </a:lnTo>
                  <a:lnTo>
                    <a:pt x="1352891" y="92710"/>
                  </a:lnTo>
                  <a:lnTo>
                    <a:pt x="1393588" y="113030"/>
                  </a:lnTo>
                  <a:lnTo>
                    <a:pt x="1433119" y="135890"/>
                  </a:lnTo>
                  <a:lnTo>
                    <a:pt x="1471424" y="160020"/>
                  </a:lnTo>
                  <a:lnTo>
                    <a:pt x="1508442" y="186690"/>
                  </a:lnTo>
                  <a:lnTo>
                    <a:pt x="1544115" y="214630"/>
                  </a:lnTo>
                  <a:lnTo>
                    <a:pt x="1578383" y="243840"/>
                  </a:lnTo>
                  <a:lnTo>
                    <a:pt x="1611185" y="275590"/>
                  </a:lnTo>
                  <a:lnTo>
                    <a:pt x="1642463" y="308610"/>
                  </a:lnTo>
                  <a:lnTo>
                    <a:pt x="1672156" y="342900"/>
                  </a:lnTo>
                  <a:lnTo>
                    <a:pt x="1700204" y="378460"/>
                  </a:lnTo>
                  <a:lnTo>
                    <a:pt x="1726548" y="415290"/>
                  </a:lnTo>
                  <a:lnTo>
                    <a:pt x="1751128" y="453390"/>
                  </a:lnTo>
                  <a:lnTo>
                    <a:pt x="1773884" y="492760"/>
                  </a:lnTo>
                  <a:lnTo>
                    <a:pt x="1794757" y="533400"/>
                  </a:lnTo>
                  <a:lnTo>
                    <a:pt x="1813686" y="575310"/>
                  </a:lnTo>
                  <a:lnTo>
                    <a:pt x="1830612" y="617220"/>
                  </a:lnTo>
                  <a:lnTo>
                    <a:pt x="1845475" y="661670"/>
                  </a:lnTo>
                  <a:lnTo>
                    <a:pt x="1858216" y="706120"/>
                  </a:lnTo>
                  <a:lnTo>
                    <a:pt x="1868774" y="751840"/>
                  </a:lnTo>
                  <a:lnTo>
                    <a:pt x="1877090" y="797560"/>
                  </a:lnTo>
                  <a:lnTo>
                    <a:pt x="1883104" y="845820"/>
                  </a:lnTo>
                  <a:lnTo>
                    <a:pt x="1886756" y="892810"/>
                  </a:lnTo>
                  <a:lnTo>
                    <a:pt x="1887987" y="941070"/>
                  </a:lnTo>
                  <a:close/>
                </a:path>
                <a:path w="1888490" h="941069">
                  <a:moveTo>
                    <a:pt x="241417" y="941070"/>
                  </a:moveTo>
                  <a:lnTo>
                    <a:pt x="194556" y="941070"/>
                  </a:lnTo>
                  <a:lnTo>
                    <a:pt x="196034" y="894080"/>
                  </a:lnTo>
                  <a:lnTo>
                    <a:pt x="200406" y="848360"/>
                  </a:lnTo>
                  <a:lnTo>
                    <a:pt x="207586" y="802640"/>
                  </a:lnTo>
                  <a:lnTo>
                    <a:pt x="217484" y="756920"/>
                  </a:lnTo>
                  <a:lnTo>
                    <a:pt x="230013" y="713740"/>
                  </a:lnTo>
                  <a:lnTo>
                    <a:pt x="245083" y="671830"/>
                  </a:lnTo>
                  <a:lnTo>
                    <a:pt x="262606" y="629920"/>
                  </a:lnTo>
                  <a:lnTo>
                    <a:pt x="282494" y="590550"/>
                  </a:lnTo>
                  <a:lnTo>
                    <a:pt x="304659" y="551180"/>
                  </a:lnTo>
                  <a:lnTo>
                    <a:pt x="329011" y="514350"/>
                  </a:lnTo>
                  <a:lnTo>
                    <a:pt x="355462" y="478790"/>
                  </a:lnTo>
                  <a:lnTo>
                    <a:pt x="383924" y="444500"/>
                  </a:lnTo>
                  <a:lnTo>
                    <a:pt x="414309" y="412750"/>
                  </a:lnTo>
                  <a:lnTo>
                    <a:pt x="446527" y="382270"/>
                  </a:lnTo>
                  <a:lnTo>
                    <a:pt x="480492" y="354330"/>
                  </a:lnTo>
                  <a:lnTo>
                    <a:pt x="516113" y="327660"/>
                  </a:lnTo>
                  <a:lnTo>
                    <a:pt x="553302" y="303530"/>
                  </a:lnTo>
                  <a:lnTo>
                    <a:pt x="591972" y="280670"/>
                  </a:lnTo>
                  <a:lnTo>
                    <a:pt x="632033" y="261620"/>
                  </a:lnTo>
                  <a:lnTo>
                    <a:pt x="673398" y="243840"/>
                  </a:lnTo>
                  <a:lnTo>
                    <a:pt x="715977" y="228600"/>
                  </a:lnTo>
                  <a:lnTo>
                    <a:pt x="759682" y="215900"/>
                  </a:lnTo>
                  <a:lnTo>
                    <a:pt x="804425" y="207010"/>
                  </a:lnTo>
                  <a:lnTo>
                    <a:pt x="850118" y="199390"/>
                  </a:lnTo>
                  <a:lnTo>
                    <a:pt x="896671" y="195580"/>
                  </a:lnTo>
                  <a:lnTo>
                    <a:pt x="943997" y="193040"/>
                  </a:lnTo>
                  <a:lnTo>
                    <a:pt x="991322" y="195580"/>
                  </a:lnTo>
                  <a:lnTo>
                    <a:pt x="1037874" y="199390"/>
                  </a:lnTo>
                  <a:lnTo>
                    <a:pt x="1083566" y="207010"/>
                  </a:lnTo>
                  <a:lnTo>
                    <a:pt x="1128309" y="215900"/>
                  </a:lnTo>
                  <a:lnTo>
                    <a:pt x="1172014" y="228600"/>
                  </a:lnTo>
                  <a:lnTo>
                    <a:pt x="1203948" y="240030"/>
                  </a:lnTo>
                  <a:lnTo>
                    <a:pt x="943997" y="240030"/>
                  </a:lnTo>
                  <a:lnTo>
                    <a:pt x="895965" y="241300"/>
                  </a:lnTo>
                  <a:lnTo>
                    <a:pt x="848791" y="246380"/>
                  </a:lnTo>
                  <a:lnTo>
                    <a:pt x="802581" y="254000"/>
                  </a:lnTo>
                  <a:lnTo>
                    <a:pt x="757439" y="265430"/>
                  </a:lnTo>
                  <a:lnTo>
                    <a:pt x="713471" y="279400"/>
                  </a:lnTo>
                  <a:lnTo>
                    <a:pt x="670783" y="295910"/>
                  </a:lnTo>
                  <a:lnTo>
                    <a:pt x="629480" y="314960"/>
                  </a:lnTo>
                  <a:lnTo>
                    <a:pt x="589667" y="336550"/>
                  </a:lnTo>
                  <a:lnTo>
                    <a:pt x="551451" y="360680"/>
                  </a:lnTo>
                  <a:lnTo>
                    <a:pt x="514935" y="386080"/>
                  </a:lnTo>
                  <a:lnTo>
                    <a:pt x="480227" y="415290"/>
                  </a:lnTo>
                  <a:lnTo>
                    <a:pt x="447431" y="445770"/>
                  </a:lnTo>
                  <a:lnTo>
                    <a:pt x="416652" y="478790"/>
                  </a:lnTo>
                  <a:lnTo>
                    <a:pt x="387997" y="513080"/>
                  </a:lnTo>
                  <a:lnTo>
                    <a:pt x="361570" y="549910"/>
                  </a:lnTo>
                  <a:lnTo>
                    <a:pt x="337478" y="588010"/>
                  </a:lnTo>
                  <a:lnTo>
                    <a:pt x="315825" y="627380"/>
                  </a:lnTo>
                  <a:lnTo>
                    <a:pt x="296717" y="669290"/>
                  </a:lnTo>
                  <a:lnTo>
                    <a:pt x="280259" y="711200"/>
                  </a:lnTo>
                  <a:lnTo>
                    <a:pt x="266557" y="755650"/>
                  </a:lnTo>
                  <a:lnTo>
                    <a:pt x="255717" y="800100"/>
                  </a:lnTo>
                  <a:lnTo>
                    <a:pt x="247843" y="845820"/>
                  </a:lnTo>
                  <a:lnTo>
                    <a:pt x="243041" y="894080"/>
                  </a:lnTo>
                  <a:lnTo>
                    <a:pt x="241417" y="941070"/>
                  </a:lnTo>
                  <a:close/>
                </a:path>
                <a:path w="1888490" h="941069">
                  <a:moveTo>
                    <a:pt x="1693434" y="941070"/>
                  </a:moveTo>
                  <a:lnTo>
                    <a:pt x="1646569" y="941070"/>
                  </a:lnTo>
                  <a:lnTo>
                    <a:pt x="1644945" y="894080"/>
                  </a:lnTo>
                  <a:lnTo>
                    <a:pt x="1640144" y="845820"/>
                  </a:lnTo>
                  <a:lnTo>
                    <a:pt x="1632270" y="800100"/>
                  </a:lnTo>
                  <a:lnTo>
                    <a:pt x="1621430" y="755650"/>
                  </a:lnTo>
                  <a:lnTo>
                    <a:pt x="1607728" y="711200"/>
                  </a:lnTo>
                  <a:lnTo>
                    <a:pt x="1591271" y="669290"/>
                  </a:lnTo>
                  <a:lnTo>
                    <a:pt x="1572163" y="627380"/>
                  </a:lnTo>
                  <a:lnTo>
                    <a:pt x="1550510" y="588010"/>
                  </a:lnTo>
                  <a:lnTo>
                    <a:pt x="1526418" y="549910"/>
                  </a:lnTo>
                  <a:lnTo>
                    <a:pt x="1499992" y="513080"/>
                  </a:lnTo>
                  <a:lnTo>
                    <a:pt x="1471337" y="478790"/>
                  </a:lnTo>
                  <a:lnTo>
                    <a:pt x="1440559" y="445770"/>
                  </a:lnTo>
                  <a:lnTo>
                    <a:pt x="1407763" y="415290"/>
                  </a:lnTo>
                  <a:lnTo>
                    <a:pt x="1373055" y="386080"/>
                  </a:lnTo>
                  <a:lnTo>
                    <a:pt x="1336541" y="360680"/>
                  </a:lnTo>
                  <a:lnTo>
                    <a:pt x="1298324" y="336550"/>
                  </a:lnTo>
                  <a:lnTo>
                    <a:pt x="1258512" y="314960"/>
                  </a:lnTo>
                  <a:lnTo>
                    <a:pt x="1217209" y="295910"/>
                  </a:lnTo>
                  <a:lnTo>
                    <a:pt x="1174522" y="279400"/>
                  </a:lnTo>
                  <a:lnTo>
                    <a:pt x="1130554" y="265430"/>
                  </a:lnTo>
                  <a:lnTo>
                    <a:pt x="1085412" y="254000"/>
                  </a:lnTo>
                  <a:lnTo>
                    <a:pt x="1039202" y="246380"/>
                  </a:lnTo>
                  <a:lnTo>
                    <a:pt x="992028" y="241300"/>
                  </a:lnTo>
                  <a:lnTo>
                    <a:pt x="943997" y="240030"/>
                  </a:lnTo>
                  <a:lnTo>
                    <a:pt x="1203948" y="240030"/>
                  </a:lnTo>
                  <a:lnTo>
                    <a:pt x="1255957" y="261620"/>
                  </a:lnTo>
                  <a:lnTo>
                    <a:pt x="1296018" y="280670"/>
                  </a:lnTo>
                  <a:lnTo>
                    <a:pt x="1334687" y="303530"/>
                  </a:lnTo>
                  <a:lnTo>
                    <a:pt x="1371877" y="327660"/>
                  </a:lnTo>
                  <a:lnTo>
                    <a:pt x="1407498" y="354330"/>
                  </a:lnTo>
                  <a:lnTo>
                    <a:pt x="1441462" y="382270"/>
                  </a:lnTo>
                  <a:lnTo>
                    <a:pt x="1473680" y="412750"/>
                  </a:lnTo>
                  <a:lnTo>
                    <a:pt x="1504065" y="444500"/>
                  </a:lnTo>
                  <a:lnTo>
                    <a:pt x="1532527" y="478790"/>
                  </a:lnTo>
                  <a:lnTo>
                    <a:pt x="1558979" y="514350"/>
                  </a:lnTo>
                  <a:lnTo>
                    <a:pt x="1583331" y="551180"/>
                  </a:lnTo>
                  <a:lnTo>
                    <a:pt x="1605495" y="590550"/>
                  </a:lnTo>
                  <a:lnTo>
                    <a:pt x="1625384" y="629920"/>
                  </a:lnTo>
                  <a:lnTo>
                    <a:pt x="1642907" y="671830"/>
                  </a:lnTo>
                  <a:lnTo>
                    <a:pt x="1657977" y="713740"/>
                  </a:lnTo>
                  <a:lnTo>
                    <a:pt x="1670506" y="756920"/>
                  </a:lnTo>
                  <a:lnTo>
                    <a:pt x="1680404" y="802640"/>
                  </a:lnTo>
                  <a:lnTo>
                    <a:pt x="1687584" y="848360"/>
                  </a:lnTo>
                  <a:lnTo>
                    <a:pt x="1691957" y="894080"/>
                  </a:lnTo>
                  <a:lnTo>
                    <a:pt x="1693434" y="941070"/>
                  </a:lnTo>
                  <a:close/>
                </a:path>
                <a:path w="1888490" h="941069">
                  <a:moveTo>
                    <a:pt x="430899" y="941070"/>
                  </a:moveTo>
                  <a:lnTo>
                    <a:pt x="384041" y="941070"/>
                  </a:lnTo>
                  <a:lnTo>
                    <a:pt x="386100" y="892810"/>
                  </a:lnTo>
                  <a:lnTo>
                    <a:pt x="392165" y="845820"/>
                  </a:lnTo>
                  <a:lnTo>
                    <a:pt x="402066" y="800100"/>
                  </a:lnTo>
                  <a:lnTo>
                    <a:pt x="415634" y="755650"/>
                  </a:lnTo>
                  <a:lnTo>
                    <a:pt x="432700" y="713740"/>
                  </a:lnTo>
                  <a:lnTo>
                    <a:pt x="453094" y="673100"/>
                  </a:lnTo>
                  <a:lnTo>
                    <a:pt x="476646" y="633730"/>
                  </a:lnTo>
                  <a:lnTo>
                    <a:pt x="503188" y="596900"/>
                  </a:lnTo>
                  <a:lnTo>
                    <a:pt x="532549" y="562610"/>
                  </a:lnTo>
                  <a:lnTo>
                    <a:pt x="564561" y="530860"/>
                  </a:lnTo>
                  <a:lnTo>
                    <a:pt x="599055" y="501650"/>
                  </a:lnTo>
                  <a:lnTo>
                    <a:pt x="635860" y="474980"/>
                  </a:lnTo>
                  <a:lnTo>
                    <a:pt x="674807" y="452120"/>
                  </a:lnTo>
                  <a:lnTo>
                    <a:pt x="715728" y="431800"/>
                  </a:lnTo>
                  <a:lnTo>
                    <a:pt x="758452" y="414020"/>
                  </a:lnTo>
                  <a:lnTo>
                    <a:pt x="802810" y="400050"/>
                  </a:lnTo>
                  <a:lnTo>
                    <a:pt x="848633" y="391160"/>
                  </a:lnTo>
                  <a:lnTo>
                    <a:pt x="895752" y="384810"/>
                  </a:lnTo>
                  <a:lnTo>
                    <a:pt x="943997" y="382270"/>
                  </a:lnTo>
                  <a:lnTo>
                    <a:pt x="992241" y="384810"/>
                  </a:lnTo>
                  <a:lnTo>
                    <a:pt x="1039360" y="391160"/>
                  </a:lnTo>
                  <a:lnTo>
                    <a:pt x="1085183" y="400050"/>
                  </a:lnTo>
                  <a:lnTo>
                    <a:pt x="1129542" y="414020"/>
                  </a:lnTo>
                  <a:lnTo>
                    <a:pt x="1166162" y="429260"/>
                  </a:lnTo>
                  <a:lnTo>
                    <a:pt x="943997" y="429260"/>
                  </a:lnTo>
                  <a:lnTo>
                    <a:pt x="897361" y="431800"/>
                  </a:lnTo>
                  <a:lnTo>
                    <a:pt x="851885" y="438150"/>
                  </a:lnTo>
                  <a:lnTo>
                    <a:pt x="807750" y="448310"/>
                  </a:lnTo>
                  <a:lnTo>
                    <a:pt x="765141" y="461010"/>
                  </a:lnTo>
                  <a:lnTo>
                    <a:pt x="724238" y="478790"/>
                  </a:lnTo>
                  <a:lnTo>
                    <a:pt x="685225" y="499110"/>
                  </a:lnTo>
                  <a:lnTo>
                    <a:pt x="648285" y="523240"/>
                  </a:lnTo>
                  <a:lnTo>
                    <a:pt x="613599" y="549910"/>
                  </a:lnTo>
                  <a:lnTo>
                    <a:pt x="581350" y="579120"/>
                  </a:lnTo>
                  <a:lnTo>
                    <a:pt x="551721" y="612140"/>
                  </a:lnTo>
                  <a:lnTo>
                    <a:pt x="524894" y="646430"/>
                  </a:lnTo>
                  <a:lnTo>
                    <a:pt x="501051" y="683260"/>
                  </a:lnTo>
                  <a:lnTo>
                    <a:pt x="480376" y="722630"/>
                  </a:lnTo>
                  <a:lnTo>
                    <a:pt x="463051" y="763270"/>
                  </a:lnTo>
                  <a:lnTo>
                    <a:pt x="449258" y="805180"/>
                  </a:lnTo>
                  <a:lnTo>
                    <a:pt x="439180" y="849630"/>
                  </a:lnTo>
                  <a:lnTo>
                    <a:pt x="433000" y="895350"/>
                  </a:lnTo>
                  <a:lnTo>
                    <a:pt x="430899" y="941070"/>
                  </a:lnTo>
                  <a:close/>
                </a:path>
                <a:path w="1888490" h="941069">
                  <a:moveTo>
                    <a:pt x="1503952" y="941070"/>
                  </a:moveTo>
                  <a:lnTo>
                    <a:pt x="1457087" y="941070"/>
                  </a:lnTo>
                  <a:lnTo>
                    <a:pt x="1454987" y="895350"/>
                  </a:lnTo>
                  <a:lnTo>
                    <a:pt x="1448806" y="849630"/>
                  </a:lnTo>
                  <a:lnTo>
                    <a:pt x="1438728" y="805180"/>
                  </a:lnTo>
                  <a:lnTo>
                    <a:pt x="1424935" y="763270"/>
                  </a:lnTo>
                  <a:lnTo>
                    <a:pt x="1407610" y="722630"/>
                  </a:lnTo>
                  <a:lnTo>
                    <a:pt x="1386935" y="683260"/>
                  </a:lnTo>
                  <a:lnTo>
                    <a:pt x="1363093" y="646430"/>
                  </a:lnTo>
                  <a:lnTo>
                    <a:pt x="1336266" y="612140"/>
                  </a:lnTo>
                  <a:lnTo>
                    <a:pt x="1306637" y="579120"/>
                  </a:lnTo>
                  <a:lnTo>
                    <a:pt x="1274389" y="549910"/>
                  </a:lnTo>
                  <a:lnTo>
                    <a:pt x="1239703" y="523240"/>
                  </a:lnTo>
                  <a:lnTo>
                    <a:pt x="1202763" y="499110"/>
                  </a:lnTo>
                  <a:lnTo>
                    <a:pt x="1163751" y="478790"/>
                  </a:lnTo>
                  <a:lnTo>
                    <a:pt x="1122849" y="461010"/>
                  </a:lnTo>
                  <a:lnTo>
                    <a:pt x="1080240" y="448310"/>
                  </a:lnTo>
                  <a:lnTo>
                    <a:pt x="1036107" y="438150"/>
                  </a:lnTo>
                  <a:lnTo>
                    <a:pt x="990631" y="431800"/>
                  </a:lnTo>
                  <a:lnTo>
                    <a:pt x="943997" y="429260"/>
                  </a:lnTo>
                  <a:lnTo>
                    <a:pt x="1166162" y="429260"/>
                  </a:lnTo>
                  <a:lnTo>
                    <a:pt x="1213186" y="452120"/>
                  </a:lnTo>
                  <a:lnTo>
                    <a:pt x="1252134" y="474980"/>
                  </a:lnTo>
                  <a:lnTo>
                    <a:pt x="1288939" y="501650"/>
                  </a:lnTo>
                  <a:lnTo>
                    <a:pt x="1323432" y="530860"/>
                  </a:lnTo>
                  <a:lnTo>
                    <a:pt x="1355444" y="562610"/>
                  </a:lnTo>
                  <a:lnTo>
                    <a:pt x="1384806" y="596900"/>
                  </a:lnTo>
                  <a:lnTo>
                    <a:pt x="1411347" y="633730"/>
                  </a:lnTo>
                  <a:lnTo>
                    <a:pt x="1434900" y="673100"/>
                  </a:lnTo>
                  <a:lnTo>
                    <a:pt x="1455293" y="713740"/>
                  </a:lnTo>
                  <a:lnTo>
                    <a:pt x="1472359" y="755650"/>
                  </a:lnTo>
                  <a:lnTo>
                    <a:pt x="1485927" y="800100"/>
                  </a:lnTo>
                  <a:lnTo>
                    <a:pt x="1495828" y="845820"/>
                  </a:lnTo>
                  <a:lnTo>
                    <a:pt x="1501893" y="892810"/>
                  </a:lnTo>
                  <a:lnTo>
                    <a:pt x="1503952" y="941070"/>
                  </a:lnTo>
                  <a:close/>
                </a:path>
                <a:path w="1888490" h="941069">
                  <a:moveTo>
                    <a:pt x="623657" y="941070"/>
                  </a:moveTo>
                  <a:lnTo>
                    <a:pt x="576799" y="941070"/>
                  </a:lnTo>
                  <a:lnTo>
                    <a:pt x="579665" y="895350"/>
                  </a:lnTo>
                  <a:lnTo>
                    <a:pt x="588033" y="850900"/>
                  </a:lnTo>
                  <a:lnTo>
                    <a:pt x="601555" y="808990"/>
                  </a:lnTo>
                  <a:lnTo>
                    <a:pt x="619886" y="769620"/>
                  </a:lnTo>
                  <a:lnTo>
                    <a:pt x="642677" y="732790"/>
                  </a:lnTo>
                  <a:lnTo>
                    <a:pt x="669583" y="698500"/>
                  </a:lnTo>
                  <a:lnTo>
                    <a:pt x="700256" y="668020"/>
                  </a:lnTo>
                  <a:lnTo>
                    <a:pt x="734350" y="641350"/>
                  </a:lnTo>
                  <a:lnTo>
                    <a:pt x="771518" y="618490"/>
                  </a:lnTo>
                  <a:lnTo>
                    <a:pt x="811414" y="599440"/>
                  </a:lnTo>
                  <a:lnTo>
                    <a:pt x="853690" y="586740"/>
                  </a:lnTo>
                  <a:lnTo>
                    <a:pt x="898000" y="577850"/>
                  </a:lnTo>
                  <a:lnTo>
                    <a:pt x="943997" y="575310"/>
                  </a:lnTo>
                  <a:lnTo>
                    <a:pt x="989992" y="577850"/>
                  </a:lnTo>
                  <a:lnTo>
                    <a:pt x="1034301" y="586740"/>
                  </a:lnTo>
                  <a:lnTo>
                    <a:pt x="1076577" y="599440"/>
                  </a:lnTo>
                  <a:lnTo>
                    <a:pt x="1116472" y="618490"/>
                  </a:lnTo>
                  <a:lnTo>
                    <a:pt x="1122667" y="622300"/>
                  </a:lnTo>
                  <a:lnTo>
                    <a:pt x="943997" y="622300"/>
                  </a:lnTo>
                  <a:lnTo>
                    <a:pt x="896723" y="624840"/>
                  </a:lnTo>
                  <a:lnTo>
                    <a:pt x="851581" y="635000"/>
                  </a:lnTo>
                  <a:lnTo>
                    <a:pt x="809071" y="651510"/>
                  </a:lnTo>
                  <a:lnTo>
                    <a:pt x="769693" y="673100"/>
                  </a:lnTo>
                  <a:lnTo>
                    <a:pt x="733944" y="699770"/>
                  </a:lnTo>
                  <a:lnTo>
                    <a:pt x="702326" y="731520"/>
                  </a:lnTo>
                  <a:lnTo>
                    <a:pt x="675337" y="767080"/>
                  </a:lnTo>
                  <a:lnTo>
                    <a:pt x="653476" y="806450"/>
                  </a:lnTo>
                  <a:lnTo>
                    <a:pt x="637243" y="849630"/>
                  </a:lnTo>
                  <a:lnTo>
                    <a:pt x="627137" y="894080"/>
                  </a:lnTo>
                  <a:lnTo>
                    <a:pt x="623657" y="941070"/>
                  </a:lnTo>
                  <a:close/>
                </a:path>
                <a:path w="1888490" h="941069">
                  <a:moveTo>
                    <a:pt x="1311194" y="941070"/>
                  </a:moveTo>
                  <a:lnTo>
                    <a:pt x="1264336" y="941070"/>
                  </a:lnTo>
                  <a:lnTo>
                    <a:pt x="1260856" y="894080"/>
                  </a:lnTo>
                  <a:lnTo>
                    <a:pt x="1250750" y="849630"/>
                  </a:lnTo>
                  <a:lnTo>
                    <a:pt x="1234516" y="806450"/>
                  </a:lnTo>
                  <a:lnTo>
                    <a:pt x="1212655" y="767080"/>
                  </a:lnTo>
                  <a:lnTo>
                    <a:pt x="1185665" y="731520"/>
                  </a:lnTo>
                  <a:lnTo>
                    <a:pt x="1154046" y="699770"/>
                  </a:lnTo>
                  <a:lnTo>
                    <a:pt x="1118298" y="673100"/>
                  </a:lnTo>
                  <a:lnTo>
                    <a:pt x="1078919" y="651510"/>
                  </a:lnTo>
                  <a:lnTo>
                    <a:pt x="1036410" y="635000"/>
                  </a:lnTo>
                  <a:lnTo>
                    <a:pt x="991269" y="624840"/>
                  </a:lnTo>
                  <a:lnTo>
                    <a:pt x="943997" y="622300"/>
                  </a:lnTo>
                  <a:lnTo>
                    <a:pt x="1122667" y="622300"/>
                  </a:lnTo>
                  <a:lnTo>
                    <a:pt x="1187735" y="668020"/>
                  </a:lnTo>
                  <a:lnTo>
                    <a:pt x="1218408" y="698500"/>
                  </a:lnTo>
                  <a:lnTo>
                    <a:pt x="1245315" y="732790"/>
                  </a:lnTo>
                  <a:lnTo>
                    <a:pt x="1268106" y="769620"/>
                  </a:lnTo>
                  <a:lnTo>
                    <a:pt x="1286437" y="808990"/>
                  </a:lnTo>
                  <a:lnTo>
                    <a:pt x="1299960" y="850900"/>
                  </a:lnTo>
                  <a:lnTo>
                    <a:pt x="1308328" y="895350"/>
                  </a:lnTo>
                  <a:lnTo>
                    <a:pt x="1311194" y="941070"/>
                  </a:lnTo>
                  <a:close/>
                </a:path>
                <a:path w="1888490" h="941069">
                  <a:moveTo>
                    <a:pt x="805777" y="941070"/>
                  </a:moveTo>
                  <a:lnTo>
                    <a:pt x="758919" y="941070"/>
                  </a:lnTo>
                  <a:lnTo>
                    <a:pt x="765541" y="892810"/>
                  </a:lnTo>
                  <a:lnTo>
                    <a:pt x="784223" y="848360"/>
                  </a:lnTo>
                  <a:lnTo>
                    <a:pt x="813187" y="810260"/>
                  </a:lnTo>
                  <a:lnTo>
                    <a:pt x="850655" y="782320"/>
                  </a:lnTo>
                  <a:lnTo>
                    <a:pt x="894851" y="763270"/>
                  </a:lnTo>
                  <a:lnTo>
                    <a:pt x="943997" y="756920"/>
                  </a:lnTo>
                  <a:lnTo>
                    <a:pt x="993139" y="763270"/>
                  </a:lnTo>
                  <a:lnTo>
                    <a:pt x="1037333" y="782320"/>
                  </a:lnTo>
                  <a:lnTo>
                    <a:pt x="1066286" y="803910"/>
                  </a:lnTo>
                  <a:lnTo>
                    <a:pt x="943997" y="803910"/>
                  </a:lnTo>
                  <a:lnTo>
                    <a:pt x="900354" y="810260"/>
                  </a:lnTo>
                  <a:lnTo>
                    <a:pt x="862417" y="830580"/>
                  </a:lnTo>
                  <a:lnTo>
                    <a:pt x="832479" y="859790"/>
                  </a:lnTo>
                  <a:lnTo>
                    <a:pt x="812835" y="897890"/>
                  </a:lnTo>
                  <a:lnTo>
                    <a:pt x="805777" y="941070"/>
                  </a:lnTo>
                  <a:close/>
                </a:path>
                <a:path w="1888490" h="941069">
                  <a:moveTo>
                    <a:pt x="1129074" y="941070"/>
                  </a:moveTo>
                  <a:lnTo>
                    <a:pt x="1082209" y="941070"/>
                  </a:lnTo>
                  <a:lnTo>
                    <a:pt x="1075151" y="897890"/>
                  </a:lnTo>
                  <a:lnTo>
                    <a:pt x="1055508" y="859790"/>
                  </a:lnTo>
                  <a:lnTo>
                    <a:pt x="1025571" y="830580"/>
                  </a:lnTo>
                  <a:lnTo>
                    <a:pt x="987636" y="810260"/>
                  </a:lnTo>
                  <a:lnTo>
                    <a:pt x="943997" y="803910"/>
                  </a:lnTo>
                  <a:lnTo>
                    <a:pt x="1066286" y="803910"/>
                  </a:lnTo>
                  <a:lnTo>
                    <a:pt x="1074801" y="810260"/>
                  </a:lnTo>
                  <a:lnTo>
                    <a:pt x="1103766" y="848360"/>
                  </a:lnTo>
                  <a:lnTo>
                    <a:pt x="1122449" y="892810"/>
                  </a:lnTo>
                  <a:lnTo>
                    <a:pt x="1129074" y="941070"/>
                  </a:lnTo>
                  <a:close/>
                </a:path>
              </a:pathLst>
            </a:custGeom>
            <a:solidFill>
              <a:srgbClr val="9869BC">
                <a:alpha val="30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-1"/>
            <a:ext cx="421005" cy="10287000"/>
          </a:xfrm>
          <a:custGeom>
            <a:avLst/>
            <a:gdLst/>
            <a:ahLst/>
            <a:cxnLst/>
            <a:rect l="l" t="t" r="r" b="b"/>
            <a:pathLst>
              <a:path w="421005" h="10287000">
                <a:moveTo>
                  <a:pt x="0" y="10286999"/>
                </a:moveTo>
                <a:lnTo>
                  <a:pt x="0" y="0"/>
                </a:lnTo>
                <a:lnTo>
                  <a:pt x="420761" y="0"/>
                </a:lnTo>
                <a:lnTo>
                  <a:pt x="420761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D5CCF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445" y="2399488"/>
            <a:ext cx="6076949" cy="788751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99649" y="2502877"/>
            <a:ext cx="1559051" cy="135950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83625" y="3414948"/>
            <a:ext cx="1440179" cy="15174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299649" y="4378634"/>
            <a:ext cx="1827562" cy="160486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953064" y="6229877"/>
            <a:ext cx="3745865" cy="318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spc="130" dirty="0">
                <a:latin typeface="Liberation Sans Narrow"/>
                <a:cs typeface="Liberation Sans Narrow"/>
              </a:rPr>
              <a:t>WAMP/XAMPP/MAMP/LAMP</a:t>
            </a:r>
            <a:r>
              <a:rPr sz="1900" spc="60" dirty="0">
                <a:latin typeface="Liberation Sans Narrow"/>
                <a:cs typeface="Liberation Sans Narrow"/>
              </a:rPr>
              <a:t> </a:t>
            </a:r>
            <a:r>
              <a:rPr sz="1900" spc="135" dirty="0">
                <a:latin typeface="Liberation Sans Narrow"/>
                <a:cs typeface="Liberation Sans Narrow"/>
              </a:rPr>
              <a:t>Server</a:t>
            </a:r>
            <a:endParaRPr sz="1900">
              <a:latin typeface="Liberation Sans Narrow"/>
              <a:cs typeface="Liberation Sans Narrow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517550" y="6519397"/>
            <a:ext cx="1739152" cy="173912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776867" y="7965222"/>
            <a:ext cx="1301782" cy="130177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415405" y="5748161"/>
            <a:ext cx="1428749" cy="1428749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87232" y="172088"/>
            <a:ext cx="8736965" cy="1450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3640" algn="l"/>
              </a:tabLst>
            </a:pPr>
            <a:r>
              <a:rPr sz="9350" spc="-25" dirty="0"/>
              <a:t>Our</a:t>
            </a:r>
            <a:r>
              <a:rPr sz="9350" dirty="0"/>
              <a:t>	Tech</a:t>
            </a:r>
            <a:r>
              <a:rPr sz="9350" spc="-105" dirty="0"/>
              <a:t> </a:t>
            </a:r>
            <a:r>
              <a:rPr sz="9350" spc="-10" dirty="0"/>
              <a:t>Stack</a:t>
            </a:r>
            <a:endParaRPr sz="9350"/>
          </a:p>
        </p:txBody>
      </p:sp>
      <p:sp>
        <p:nvSpPr>
          <p:cNvPr id="15" name="object 15"/>
          <p:cNvSpPr txBox="1"/>
          <p:nvPr/>
        </p:nvSpPr>
        <p:spPr>
          <a:xfrm>
            <a:off x="2854041" y="2651993"/>
            <a:ext cx="1847214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50" b="1" spc="-10" dirty="0">
                <a:latin typeface="Arimo"/>
                <a:cs typeface="Arimo"/>
              </a:rPr>
              <a:t>FRONTEND</a:t>
            </a:r>
            <a:endParaRPr sz="2550">
              <a:latin typeface="Arimo"/>
              <a:cs typeface="Arim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53892" y="5039393"/>
            <a:ext cx="1847214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50" b="1" spc="-10" dirty="0">
                <a:latin typeface="Arimo"/>
                <a:cs typeface="Arimo"/>
              </a:rPr>
              <a:t>DATABASE</a:t>
            </a:r>
            <a:endParaRPr sz="2550">
              <a:latin typeface="Arimo"/>
              <a:cs typeface="Arim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87435" y="7455360"/>
            <a:ext cx="1683385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50" b="1" spc="-10" dirty="0">
                <a:latin typeface="Arimo"/>
                <a:cs typeface="Arimo"/>
              </a:rPr>
              <a:t>SECURITY</a:t>
            </a:r>
            <a:endParaRPr sz="2550">
              <a:latin typeface="Arimo"/>
              <a:cs typeface="Arim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53893" y="6393353"/>
            <a:ext cx="4842308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dirty="0" smtClean="0">
                <a:latin typeface="Arimo"/>
                <a:cs typeface="Arimo"/>
              </a:rPr>
              <a:t>SOFTWARE</a:t>
            </a:r>
            <a:r>
              <a:rPr lang="en-US" sz="2600" b="1" spc="-100" dirty="0" smtClean="0">
                <a:latin typeface="Arimo"/>
                <a:cs typeface="Arimo"/>
              </a:rPr>
              <a:t> </a:t>
            </a:r>
            <a:r>
              <a:rPr lang="en-US" sz="2600" b="1" spc="-10" dirty="0" smtClean="0">
                <a:latin typeface="Arimo"/>
                <a:cs typeface="Arimo"/>
              </a:rPr>
              <a:t>REQUIREMENT</a:t>
            </a:r>
            <a:endParaRPr lang="en-US" sz="2600" dirty="0">
              <a:latin typeface="Arimo"/>
              <a:cs typeface="Arim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58465" y="3905660"/>
            <a:ext cx="1664970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50" b="1" spc="-10" dirty="0">
                <a:latin typeface="Arimo"/>
                <a:cs typeface="Arimo"/>
              </a:rPr>
              <a:t>BACKEND</a:t>
            </a:r>
            <a:endParaRPr sz="2550">
              <a:latin typeface="Arimo"/>
              <a:cs typeface="Arim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53064" y="2668792"/>
            <a:ext cx="3563620" cy="318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spc="55" dirty="0">
                <a:latin typeface="Liberation Sans Narrow"/>
                <a:cs typeface="Liberation Sans Narrow"/>
              </a:rPr>
              <a:t>HTML,</a:t>
            </a:r>
            <a:r>
              <a:rPr sz="1900" spc="15" dirty="0">
                <a:latin typeface="Liberation Sans Narrow"/>
                <a:cs typeface="Liberation Sans Narrow"/>
              </a:rPr>
              <a:t> </a:t>
            </a:r>
            <a:r>
              <a:rPr sz="1900" spc="50" dirty="0">
                <a:latin typeface="Liberation Sans Narrow"/>
                <a:cs typeface="Liberation Sans Narrow"/>
              </a:rPr>
              <a:t>CSS,</a:t>
            </a:r>
            <a:r>
              <a:rPr sz="1900" spc="15" dirty="0">
                <a:latin typeface="Liberation Sans Narrow"/>
                <a:cs typeface="Liberation Sans Narrow"/>
              </a:rPr>
              <a:t> </a:t>
            </a:r>
            <a:r>
              <a:rPr sz="1900" spc="165" dirty="0">
                <a:latin typeface="Liberation Sans Narrow"/>
                <a:cs typeface="Liberation Sans Narrow"/>
              </a:rPr>
              <a:t>Bootstrap,</a:t>
            </a:r>
            <a:r>
              <a:rPr sz="1900" spc="15" dirty="0">
                <a:latin typeface="Liberation Sans Narrow"/>
                <a:cs typeface="Liberation Sans Narrow"/>
              </a:rPr>
              <a:t> </a:t>
            </a:r>
            <a:r>
              <a:rPr sz="1900" spc="140" dirty="0">
                <a:latin typeface="Liberation Sans Narrow"/>
                <a:cs typeface="Liberation Sans Narrow"/>
              </a:rPr>
              <a:t>JavaScript</a:t>
            </a:r>
            <a:endParaRPr sz="1900">
              <a:latin typeface="Liberation Sans Narrow"/>
              <a:cs typeface="Liberation Sans Narro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53064" y="3922450"/>
            <a:ext cx="3382645" cy="318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spc="110" dirty="0">
                <a:latin typeface="Liberation Sans Narrow"/>
                <a:cs typeface="Liberation Sans Narrow"/>
              </a:rPr>
              <a:t>Laravel</a:t>
            </a:r>
            <a:r>
              <a:rPr sz="1900" spc="35" dirty="0">
                <a:latin typeface="Liberation Sans Narrow"/>
                <a:cs typeface="Liberation Sans Narrow"/>
              </a:rPr>
              <a:t> </a:t>
            </a:r>
            <a:r>
              <a:rPr sz="1900" spc="180" dirty="0">
                <a:latin typeface="Liberation Sans Narrow"/>
                <a:cs typeface="Liberation Sans Narrow"/>
              </a:rPr>
              <a:t>framework,</a:t>
            </a:r>
            <a:r>
              <a:rPr sz="1900" spc="35" dirty="0">
                <a:latin typeface="Liberation Sans Narrow"/>
                <a:cs typeface="Liberation Sans Narrow"/>
              </a:rPr>
              <a:t> </a:t>
            </a:r>
            <a:r>
              <a:rPr sz="1900" dirty="0">
                <a:latin typeface="Liberation Sans Narrow"/>
                <a:cs typeface="Liberation Sans Narrow"/>
              </a:rPr>
              <a:t>PHP,</a:t>
            </a:r>
            <a:r>
              <a:rPr sz="1900" spc="35" dirty="0">
                <a:latin typeface="Liberation Sans Narrow"/>
                <a:cs typeface="Liberation Sans Narrow"/>
              </a:rPr>
              <a:t> </a:t>
            </a:r>
            <a:r>
              <a:rPr sz="1900" spc="114" dirty="0">
                <a:latin typeface="Liberation Sans Narrow"/>
                <a:cs typeface="Liberation Sans Narrow"/>
              </a:rPr>
              <a:t>MySQL</a:t>
            </a:r>
            <a:endParaRPr sz="1900">
              <a:latin typeface="Liberation Sans Narrow"/>
              <a:cs typeface="Liberation Sans Narro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53064" y="5056184"/>
            <a:ext cx="770890" cy="318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spc="114" dirty="0">
                <a:latin typeface="Liberation Sans Narrow"/>
                <a:cs typeface="Liberation Sans Narrow"/>
              </a:rPr>
              <a:t>MySQL</a:t>
            </a:r>
            <a:endParaRPr sz="1900">
              <a:latin typeface="Liberation Sans Narrow"/>
              <a:cs typeface="Liberation Sans Narro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53064" y="7301113"/>
            <a:ext cx="6176010" cy="692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95"/>
              </a:spcBef>
            </a:pPr>
            <a:r>
              <a:rPr sz="1900" dirty="0">
                <a:latin typeface="Liberation Sans Narrow"/>
                <a:cs typeface="Liberation Sans Narrow"/>
              </a:rPr>
              <a:t>SSL</a:t>
            </a:r>
            <a:r>
              <a:rPr sz="1900" spc="5" dirty="0">
                <a:latin typeface="Liberation Sans Narrow"/>
                <a:cs typeface="Liberation Sans Narrow"/>
              </a:rPr>
              <a:t> </a:t>
            </a:r>
            <a:r>
              <a:rPr sz="1900" spc="150" dirty="0">
                <a:latin typeface="Liberation Sans Narrow"/>
                <a:cs typeface="Liberation Sans Narrow"/>
              </a:rPr>
              <a:t>encryption</a:t>
            </a:r>
            <a:r>
              <a:rPr sz="1900" spc="5" dirty="0">
                <a:latin typeface="Liberation Sans Narrow"/>
                <a:cs typeface="Liberation Sans Narrow"/>
              </a:rPr>
              <a:t> </a:t>
            </a:r>
            <a:r>
              <a:rPr sz="1900" spc="250" dirty="0">
                <a:latin typeface="Liberation Sans Narrow"/>
                <a:cs typeface="Liberation Sans Narrow"/>
              </a:rPr>
              <a:t>for</a:t>
            </a:r>
            <a:r>
              <a:rPr sz="1900" spc="10" dirty="0">
                <a:latin typeface="Liberation Sans Narrow"/>
                <a:cs typeface="Liberation Sans Narrow"/>
              </a:rPr>
              <a:t> </a:t>
            </a:r>
            <a:r>
              <a:rPr sz="1900" spc="140" dirty="0">
                <a:latin typeface="Liberation Sans Narrow"/>
                <a:cs typeface="Liberation Sans Narrow"/>
              </a:rPr>
              <a:t>secure</a:t>
            </a:r>
            <a:r>
              <a:rPr sz="1900" spc="5" dirty="0">
                <a:latin typeface="Liberation Sans Narrow"/>
                <a:cs typeface="Liberation Sans Narrow"/>
              </a:rPr>
              <a:t> </a:t>
            </a:r>
            <a:r>
              <a:rPr sz="1900" spc="204" dirty="0">
                <a:latin typeface="Liberation Sans Narrow"/>
                <a:cs typeface="Liberation Sans Narrow"/>
              </a:rPr>
              <a:t>data</a:t>
            </a:r>
            <a:r>
              <a:rPr sz="1900" spc="5" dirty="0">
                <a:latin typeface="Liberation Sans Narrow"/>
                <a:cs typeface="Liberation Sans Narrow"/>
              </a:rPr>
              <a:t> </a:t>
            </a:r>
            <a:r>
              <a:rPr sz="1900" spc="125" dirty="0">
                <a:latin typeface="Liberation Sans Narrow"/>
                <a:cs typeface="Liberation Sans Narrow"/>
              </a:rPr>
              <a:t>transmission</a:t>
            </a:r>
            <a:r>
              <a:rPr sz="1900" spc="10" dirty="0">
                <a:latin typeface="Liberation Sans Narrow"/>
                <a:cs typeface="Liberation Sans Narrow"/>
              </a:rPr>
              <a:t> </a:t>
            </a:r>
            <a:r>
              <a:rPr sz="1900" spc="140" dirty="0">
                <a:latin typeface="Liberation Sans Narrow"/>
                <a:cs typeface="Liberation Sans Narrow"/>
              </a:rPr>
              <a:t>and</a:t>
            </a:r>
            <a:r>
              <a:rPr sz="1900" spc="5" dirty="0">
                <a:latin typeface="Liberation Sans Narrow"/>
                <a:cs typeface="Liberation Sans Narrow"/>
              </a:rPr>
              <a:t> </a:t>
            </a:r>
            <a:r>
              <a:rPr sz="1900" spc="155" dirty="0">
                <a:latin typeface="Liberation Sans Narrow"/>
                <a:cs typeface="Liberation Sans Narrow"/>
              </a:rPr>
              <a:t>OAuth</a:t>
            </a:r>
            <a:r>
              <a:rPr sz="1900" spc="10" dirty="0">
                <a:latin typeface="Liberation Sans Narrow"/>
                <a:cs typeface="Liberation Sans Narrow"/>
              </a:rPr>
              <a:t> </a:t>
            </a:r>
            <a:r>
              <a:rPr sz="1900" spc="225" dirty="0">
                <a:latin typeface="Liberation Sans Narrow"/>
                <a:cs typeface="Liberation Sans Narrow"/>
              </a:rPr>
              <a:t>for </a:t>
            </a:r>
            <a:r>
              <a:rPr sz="1900" spc="120" dirty="0">
                <a:latin typeface="Liberation Sans Narrow"/>
                <a:cs typeface="Liberation Sans Narrow"/>
              </a:rPr>
              <a:t>authentication.</a:t>
            </a:r>
            <a:endParaRPr sz="1900">
              <a:latin typeface="Liberation Sans Narrow"/>
              <a:cs typeface="Liberation Sans Narro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88976" y="8591198"/>
            <a:ext cx="3978275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50" b="1" dirty="0">
                <a:latin typeface="Arimo"/>
                <a:cs typeface="Arimo"/>
              </a:rPr>
              <a:t>PAYMENT</a:t>
            </a:r>
            <a:r>
              <a:rPr sz="2550" b="1" spc="75" dirty="0">
                <a:latin typeface="Arimo"/>
                <a:cs typeface="Arimo"/>
              </a:rPr>
              <a:t> </a:t>
            </a:r>
            <a:r>
              <a:rPr sz="2550" b="1" spc="-10" dirty="0">
                <a:latin typeface="Arimo"/>
                <a:cs typeface="Arimo"/>
              </a:rPr>
              <a:t>INTEGRATION</a:t>
            </a:r>
            <a:endParaRPr sz="2550">
              <a:latin typeface="Arimo"/>
              <a:cs typeface="Arim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53064" y="8607958"/>
            <a:ext cx="5178425" cy="318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spc="75" dirty="0">
                <a:latin typeface="Liberation Sans Narrow"/>
                <a:cs typeface="Liberation Sans Narrow"/>
              </a:rPr>
              <a:t>PayPal,</a:t>
            </a:r>
            <a:r>
              <a:rPr sz="1900" dirty="0">
                <a:latin typeface="Liberation Sans Narrow"/>
                <a:cs typeface="Liberation Sans Narrow"/>
              </a:rPr>
              <a:t> </a:t>
            </a:r>
            <a:r>
              <a:rPr sz="1900" spc="90" dirty="0">
                <a:latin typeface="Liberation Sans Narrow"/>
                <a:cs typeface="Liberation Sans Narrow"/>
              </a:rPr>
              <a:t>Easypaisa,</a:t>
            </a:r>
            <a:r>
              <a:rPr sz="1900" dirty="0">
                <a:latin typeface="Liberation Sans Narrow"/>
                <a:cs typeface="Liberation Sans Narrow"/>
              </a:rPr>
              <a:t> </a:t>
            </a:r>
            <a:r>
              <a:rPr sz="1900" spc="150" dirty="0">
                <a:latin typeface="Liberation Sans Narrow"/>
                <a:cs typeface="Liberation Sans Narrow"/>
              </a:rPr>
              <a:t>Stripe</a:t>
            </a:r>
            <a:r>
              <a:rPr sz="1900" spc="5" dirty="0">
                <a:latin typeface="Liberation Sans Narrow"/>
                <a:cs typeface="Liberation Sans Narrow"/>
              </a:rPr>
              <a:t> </a:t>
            </a:r>
            <a:r>
              <a:rPr sz="1900" spc="250" dirty="0">
                <a:latin typeface="Liberation Sans Narrow"/>
                <a:cs typeface="Liberation Sans Narrow"/>
              </a:rPr>
              <a:t>for</a:t>
            </a:r>
            <a:r>
              <a:rPr sz="1900" dirty="0">
                <a:latin typeface="Liberation Sans Narrow"/>
                <a:cs typeface="Liberation Sans Narrow"/>
              </a:rPr>
              <a:t> </a:t>
            </a:r>
            <a:r>
              <a:rPr sz="1900" spc="140" dirty="0">
                <a:latin typeface="Liberation Sans Narrow"/>
                <a:cs typeface="Liberation Sans Narrow"/>
              </a:rPr>
              <a:t>secure</a:t>
            </a:r>
            <a:r>
              <a:rPr sz="1900" spc="5" dirty="0">
                <a:latin typeface="Liberation Sans Narrow"/>
                <a:cs typeface="Liberation Sans Narrow"/>
              </a:rPr>
              <a:t> </a:t>
            </a:r>
            <a:r>
              <a:rPr sz="1900" spc="130" dirty="0">
                <a:latin typeface="Liberation Sans Narrow"/>
                <a:cs typeface="Liberation Sans Narrow"/>
              </a:rPr>
              <a:t>transactions.</a:t>
            </a:r>
            <a:endParaRPr sz="19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8946" y="483976"/>
            <a:ext cx="7159625" cy="527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85" dirty="0">
                <a:solidFill>
                  <a:srgbClr val="1736B1"/>
                </a:solidFill>
                <a:latin typeface="Trebuchet MS"/>
                <a:cs typeface="Trebuchet MS"/>
              </a:rPr>
              <a:t>PROJECT</a:t>
            </a:r>
            <a:r>
              <a:rPr sz="3300" spc="-175" dirty="0">
                <a:solidFill>
                  <a:srgbClr val="1736B1"/>
                </a:solidFill>
                <a:latin typeface="Trebuchet MS"/>
                <a:cs typeface="Trebuchet MS"/>
              </a:rPr>
              <a:t> </a:t>
            </a:r>
            <a:r>
              <a:rPr sz="3300" spc="-70" dirty="0">
                <a:solidFill>
                  <a:srgbClr val="1736B1"/>
                </a:solidFill>
                <a:latin typeface="Trebuchet MS"/>
                <a:cs typeface="Trebuchet MS"/>
              </a:rPr>
              <a:t>IMPLEMENTATION</a:t>
            </a:r>
            <a:r>
              <a:rPr sz="3300" spc="-175" dirty="0">
                <a:solidFill>
                  <a:srgbClr val="1736B1"/>
                </a:solidFill>
                <a:latin typeface="Trebuchet MS"/>
                <a:cs typeface="Trebuchet MS"/>
              </a:rPr>
              <a:t> </a:t>
            </a:r>
            <a:r>
              <a:rPr sz="3300" spc="-25" dirty="0">
                <a:solidFill>
                  <a:srgbClr val="1736B1"/>
                </a:solidFill>
                <a:latin typeface="Trebuchet MS"/>
                <a:cs typeface="Trebuchet MS"/>
              </a:rPr>
              <a:t>SCHEDULE</a:t>
            </a:r>
            <a:endParaRPr sz="3300" dirty="0">
              <a:latin typeface="Trebuchet MS"/>
              <a:cs typeface="Trebuchet MS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275615"/>
              </p:ext>
            </p:extLst>
          </p:nvPr>
        </p:nvGraphicFramePr>
        <p:xfrm>
          <a:off x="762000" y="1181100"/>
          <a:ext cx="15953579" cy="88392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0166"/>
                <a:gridCol w="2474488"/>
                <a:gridCol w="2227040"/>
                <a:gridCol w="2227040"/>
                <a:gridCol w="2350765"/>
                <a:gridCol w="2350765"/>
                <a:gridCol w="2103315"/>
              </a:tblGrid>
              <a:tr h="14566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Activity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 Oct - 30 Nov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 Dec-15 Jan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 Jan-20 Feb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 Feb-30 Mar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 May-15 Jun 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</a:endParaRP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 Jun-10 Jul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1331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Requirements Gathering     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√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1331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System Design                         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√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1331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Frontend Development                             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√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1331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Backend Development                              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√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√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1331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Integration and Testing                                                  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√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17168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Documentation and Final Report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√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5941" y="4211629"/>
            <a:ext cx="603631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400" dirty="0">
                <a:solidFill>
                  <a:srgbClr val="000000"/>
                </a:solidFill>
                <a:latin typeface="Arial"/>
                <a:cs typeface="Arial"/>
              </a:rPr>
              <a:t>Thank</a:t>
            </a:r>
            <a:r>
              <a:rPr sz="9600" spc="-8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9600" spc="-600" dirty="0">
                <a:solidFill>
                  <a:srgbClr val="000000"/>
                </a:solidFill>
                <a:latin typeface="Arial"/>
                <a:cs typeface="Arial"/>
              </a:rPr>
              <a:t>You!</a:t>
            </a:r>
            <a:endParaRPr sz="96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233</Words>
  <Application>Microsoft Office PowerPoint</Application>
  <PresentationFormat>Custom</PresentationFormat>
  <Paragraphs>112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Arimo</vt:lpstr>
      <vt:lpstr>Calibri</vt:lpstr>
      <vt:lpstr>Liberation Sans Narrow</vt:lpstr>
      <vt:lpstr>Times New Roman</vt:lpstr>
      <vt:lpstr>Trebuchet MS</vt:lpstr>
      <vt:lpstr>Office Theme</vt:lpstr>
      <vt:lpstr>Hostel</vt:lpstr>
      <vt:lpstr>Introduction</vt:lpstr>
      <vt:lpstr>Current Challenges</vt:lpstr>
      <vt:lpstr>Objectives</vt:lpstr>
      <vt:lpstr>Modules</vt:lpstr>
      <vt:lpstr>How We'll Build It</vt:lpstr>
      <vt:lpstr>Our Tech Stack</vt:lpstr>
      <vt:lpstr>PROJECT IMPLEMENTATION SCHEDULE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Appointment Booking System</dc:title>
  <dc:creator>Mumtaz Ali</dc:creator>
  <cp:keywords>DAGSiLc8X7o,BAGDaofPPQQ</cp:keywords>
  <cp:lastModifiedBy>3 STAR</cp:lastModifiedBy>
  <cp:revision>10</cp:revision>
  <dcterms:created xsi:type="dcterms:W3CDTF">2024-10-14T08:18:07Z</dcterms:created>
  <dcterms:modified xsi:type="dcterms:W3CDTF">2024-12-19T05:19:17Z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2024-10-14T00:00:00Z</vt:filetime>
  </property>
  <property fmtid="{D5CDD505-2E9C-101B-9397-08002B2CF9AE}" pid="3" name="Creator">
    <vt:lpwstr>Canva</vt:lpwstr>
  </property>
  <property fmtid="{D5CDD505-2E9C-101B-9397-08002B2CF9AE}" pid="4" name="LastSaved">
    <vt:filetime>2024-10-14T00:00:00Z</vt:filetime>
  </property>
  <property fmtid="{D5CDD505-2E9C-101B-9397-08002B2CF9AE}" pid="5" name="Producer">
    <vt:lpwstr>3-Heights(TM) PDF Security Shell 4.8.25.2 (http://www.pdf-tools.com)</vt:lpwstr>
  </property>
</Properties>
</file>