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8" r:id="rId2"/>
    <p:sldId id="271" r:id="rId3"/>
    <p:sldId id="260" r:id="rId4"/>
    <p:sldId id="264" r:id="rId5"/>
    <p:sldId id="265" r:id="rId6"/>
    <p:sldId id="267" r:id="rId7"/>
    <p:sldId id="268" r:id="rId8"/>
    <p:sldId id="270" r:id="rId9"/>
    <p:sldId id="266" r:id="rId10"/>
    <p:sldId id="273" r:id="rId11"/>
    <p:sldId id="269" r:id="rId12"/>
    <p:sldId id="274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75404" autoAdjust="0"/>
  </p:normalViewPr>
  <p:slideViewPr>
    <p:cSldViewPr snapToGrid="0">
      <p:cViewPr varScale="1">
        <p:scale>
          <a:sx n="56" d="100"/>
          <a:sy n="56" d="100"/>
        </p:scale>
        <p:origin x="15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7CD71-E220-4108-B3AC-42823DB69264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53E2C-D06E-4642-80C4-ED6C318F22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12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https://chatgpt.com/c/6776ca46-7780-8004-a1bf-d49023290fdc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53E2C-D06E-4642-80C4-ED6C318F22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5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521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26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1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45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8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3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9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7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41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237F4094-3B01-4965-A9B0-C998BC3835D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6D038A1-7450-4B23-9878-9ACFD1356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23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78286" y="2258791"/>
            <a:ext cx="7847527" cy="2120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Hostel and Mess Management System simplifies hostel and mess operations with features like room allocation, automated mess bill notifications, biometric attendance, online payment integration, and a complaint management system. It ensures efficient management, better communication, and a user-friendly experience for students and administrators.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8286" y="565528"/>
            <a:ext cx="395492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>
                <a:solidFill>
                  <a:srgbClr val="00B0F0"/>
                </a:solidFill>
              </a:rPr>
              <a:t>Introduction</a:t>
            </a:r>
            <a:endParaRPr lang="en-US" sz="48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961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31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408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38714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0175"/>
            <a:ext cx="12192000" cy="320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83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95439" y="2651906"/>
            <a:ext cx="3986348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Thank You!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05143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657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44464" y="1041595"/>
            <a:ext cx="393284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Hostel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Room Allocation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View Room Details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Admin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Complaint System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Visitor Management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 Management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Notice Board.</a:t>
            </a:r>
          </a:p>
        </p:txBody>
      </p:sp>
      <p:sp>
        <p:nvSpPr>
          <p:cNvPr id="4" name="Rectangle 3"/>
          <p:cNvSpPr/>
          <p:nvPr/>
        </p:nvSpPr>
        <p:spPr>
          <a:xfrm>
            <a:off x="881522" y="333709"/>
            <a:ext cx="198163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40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248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81848" y="2093260"/>
            <a:ext cx="4906523" cy="15552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72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Progress</a:t>
            </a:r>
          </a:p>
        </p:txBody>
      </p:sp>
    </p:spTree>
    <p:extLst>
      <p:ext uri="{BB962C8B-B14F-4D97-AF65-F5344CB8AC3E}">
        <p14:creationId xmlns:p14="http://schemas.microsoft.com/office/powerpoint/2010/main" val="660314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989454" y="257577"/>
            <a:ext cx="320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Complete ERD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01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any&#10;&#10;Description automatically generated">
            <a:extLst>
              <a:ext uri="{FF2B5EF4-FFF2-40B4-BE49-F238E27FC236}">
                <a16:creationId xmlns="" xmlns:a16="http://schemas.microsoft.com/office/drawing/2014/main" id="{CA02B5DF-56CC-67B5-5C77-A1E1E9DC9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2879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4680434" y="480190"/>
            <a:ext cx="3234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Use Case Diagram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05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B077ADC-C147-5357-66C2-4F56D421B2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/>
          <p:cNvSpPr/>
          <p:nvPr/>
        </p:nvSpPr>
        <p:spPr>
          <a:xfrm rot="5400000">
            <a:off x="9583168" y="2981738"/>
            <a:ext cx="37748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Sequence Diagram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14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g.plantuml.biz/plantuml/png/dLPDRzim3BqNo7yGSjpGOhlcrBHfi09j5ZJPhWPZCOrGVNWodJOOzjydEvOYsV42x1BOpwJuI3vIkIq9B5LAZgv6Lxc4icJVJ4aesU_H5MEVXQOMo1vd3R87c-_0UdG12XDyohd5iWpU2vDztsOlngWkjgAAewOJl1BwLMAsGY2q7PVrknduiBCuuBCI7vqFVqvfraYKPFtQJR71reS2WzKz590BEYHcJoO74aRtVHScUCwbCJO6VFRPL4f3oC-LEwBRcaUCMwHBUjvloLCVkZUQ87VEUci6s-Un6HPE9Ce5IoC1xT3sZdvG86I2R5s3dCweIezLBawCRwJPiAtJ0Dh2kWmp3WI9nz9LujrOVhPhVQas7REr07XsTyYcN0dThMi3HbKz6KLnUpacH8OJZwjiLLyans0lHXvFT_aY2OM1z9HI_4V10nxby5EKWemjepHQg9k8Xo_h8SHSkvzCw3EWgUYI65_mLuNbiVvfvaLXpNu81-cMGz15YDgUbiqSa1JWtgX2WaZ68s2n6ZeqUmqd_8WzPrZcLXIzlfqimdRutzuzko68MDUlmu9kw3KcpwYhuRYnlebGSz0vnY8Fu8NYTEaanGgXZ_s8whFg3FKy6kgP7-fBp9TmKEd6Qv5_S0whoMsSVckyV-3BCHSA99igKpby2O9tv9kZQt-sgDG6RI-2JpCYlJ0aN5Nl35WUCM_X3ikre7RoMzrfyZlsefmUFWfX3wTKUjtP6BTMGBD7TyFa9FP-OjhhVVnrpAwlsVZBpSsdyV4odB0Tk6oQv_IpltmcBA_tXD3ExBWu1-rQsfl3USlJn4wO0WslM0vGQmQafTOyfvyZVKyOMSZVd9tdaPg6DJbXuExSzq53hxoQsXiEv9fqsYTSrXM-TOIQVrH_0G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0303"/>
            <a:ext cx="12080382" cy="6570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34395" y="333708"/>
            <a:ext cx="2684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Class Diagram 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06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="" xmlns:a16="http://schemas.microsoft.com/office/drawing/2014/main" id="{6F7E0C9C-0F4F-ACF5-39E4-635D508A2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557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631812" y="307951"/>
            <a:ext cx="23541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Flow Chart:</a:t>
            </a:r>
            <a:endParaRPr lang="en-US" sz="3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3096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158</TotalTime>
  <Words>100</Words>
  <Application>Microsoft Office PowerPoint</Application>
  <PresentationFormat>Widescreen</PresentationFormat>
  <Paragraphs>24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Rockwell</vt:lpstr>
      <vt:lpstr>Rockwell Condensed</vt:lpstr>
      <vt:lpstr>Times New Roman</vt:lpstr>
      <vt:lpstr>Wingdings</vt:lpstr>
      <vt:lpstr>Wood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Hostel</dc:title>
  <dc:creator>3 STAR</dc:creator>
  <cp:lastModifiedBy>Microsoft account</cp:lastModifiedBy>
  <cp:revision>19</cp:revision>
  <dcterms:created xsi:type="dcterms:W3CDTF">2024-12-19T03:49:29Z</dcterms:created>
  <dcterms:modified xsi:type="dcterms:W3CDTF">2025-01-02T17:25:32Z</dcterms:modified>
</cp:coreProperties>
</file>