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Lobster"/>
      <p:regular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Lobs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1a7048012159f7d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1a7048012159f7d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2119"/>
            <a:ext cx="9144001" cy="5139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Mechanism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55850" y="1017725"/>
            <a:ext cx="8832300" cy="3748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is the whole mechanism of our device  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These two seasons are for measuring wind   speed and wind directions and this sensor is for temperature and humidity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And the next is very important parts of the device that is multi spectrum AI </a:t>
            </a:r>
            <a:r>
              <a:rPr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cameras</a:t>
            </a:r>
            <a:r>
              <a:rPr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to detect fungus and </a:t>
            </a:r>
            <a:r>
              <a:rPr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different</a:t>
            </a:r>
            <a:r>
              <a:rPr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types of plant disease 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And the other important part is soil spike which detects soil fertility , moisture and temperature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These all sensors are powered by a very energy efficient solar plant 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 But </a:t>
            </a:r>
            <a:r>
              <a:rPr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case</a:t>
            </a:r>
            <a:r>
              <a:rPr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cloudy weather there is a battery to supply power for upto 10 hours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» next my team partner mayank will tell you advantages of our invention</a:t>
            </a:r>
            <a:endParaRPr sz="14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