
<file path=[Content_Types].xml><?xml version="1.0" encoding="utf-8"?>
<Types xmlns="http://schemas.openxmlformats.org/package/2006/content-types">
  <Default ContentType="image/jpeg" Extension="jpg"/>
  <Default ContentType="application/xml" Extension="xml"/>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Lst>
  <p:sldSz cy="6858000" cx="12192000"/>
  <p:notesSz cx="6858000" cy="9144000"/>
  <p:custDataLst>
    <p:tags r:id="rId12"/>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11" Type="http://schemas.openxmlformats.org/officeDocument/2006/relationships/slide" Target="slides/slide8.xml"/><Relationship Id="rId10" Type="http://schemas.openxmlformats.org/officeDocument/2006/relationships/slide" Target="slides/slide7.xml"/><Relationship Id="rId12" Type="http://schemas.openxmlformats.org/officeDocument/2006/relationships/tags" Target="tags/tag1.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7D61F6-89B2-47EA-ACD8-7C62F2C33127}" type="datetimeFigureOut">
              <a:rPr lang="en-IN" smtClean="0"/>
              <a:t>12-09-2023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C8B0952-A571-40C3-8AED-6742D6074C7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104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D61F6-89B2-47EA-ACD8-7C62F2C33127}"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B0952-A571-40C3-8AED-6742D6074C7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928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D61F6-89B2-47EA-ACD8-7C62F2C33127}"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B0952-A571-40C3-8AED-6742D6074C7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63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D61F6-89B2-47EA-ACD8-7C62F2C33127}"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B0952-A571-40C3-8AED-6742D6074C7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596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D61F6-89B2-47EA-ACD8-7C62F2C33127}"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B0952-A571-40C3-8AED-6742D6074C7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097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7D61F6-89B2-47EA-ACD8-7C62F2C33127}"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B0952-A571-40C3-8AED-6742D6074C7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547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7D61F6-89B2-47EA-ACD8-7C62F2C33127}"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8B0952-A571-40C3-8AED-6742D6074C7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452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D61F6-89B2-47EA-ACD8-7C62F2C33127}"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8B0952-A571-40C3-8AED-6742D6074C7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568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D61F6-89B2-47EA-ACD8-7C62F2C33127}"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8B0952-A571-40C3-8AED-6742D6074C75}" type="slidenum">
              <a:rPr lang="en-IN" smtClean="0"/>
              <a:t>‹#›</a:t>
            </a:fld>
            <a:endParaRPr lang="en-IN"/>
          </a:p>
        </p:txBody>
      </p:sp>
    </p:spTree>
    <p:extLst>
      <p:ext uri="{BB962C8B-B14F-4D97-AF65-F5344CB8AC3E}">
        <p14:creationId xmlns:p14="http://schemas.microsoft.com/office/powerpoint/2010/main" val="117883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D61F6-89B2-47EA-ACD8-7C62F2C33127}"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B0952-A571-40C3-8AED-6742D6074C7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93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7D61F6-89B2-47EA-ACD8-7C62F2C33127}" type="datetimeFigureOut">
              <a:rPr lang="en-IN" smtClean="0"/>
              <a:t>12-09-2023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C8B0952-A571-40C3-8AED-6742D6074C7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770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7D61F6-89B2-47EA-ACD8-7C62F2C33127}" type="datetimeFigureOut">
              <a:rPr lang="en-IN" smtClean="0"/>
              <a:t>12-09-2023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8B0952-A571-40C3-8AED-6742D6074C7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9636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
          <p:cNvSpPr txBox="1"/>
          <p:nvPr>
            <p:ph type="ctrTitle"/>
          </p:nvPr>
        </p:nvSpPr>
        <p:spPr>
          <a:xfrm>
            <a:off x="2322775" y="935950"/>
            <a:ext cx="8944200" cy="259530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7200"/>
              <a:buFont typeface="Algerian"/>
              <a:buNone/>
            </a:pPr>
            <a:r>
              <a:rPr lang="en-US" sz="7200">
                <a:latin typeface="Algerian"/>
                <a:ea typeface="Algerian"/>
                <a:cs typeface="Algerian"/>
                <a:sym typeface="Algerian"/>
              </a:rPr>
              <a:t>FARM  DETECTOR</a:t>
            </a:r>
            <a:endParaRPr sz="7200">
              <a:latin typeface="Algerian"/>
              <a:ea typeface="Algerian"/>
              <a:cs typeface="Algerian"/>
              <a:sym typeface="Algerian"/>
            </a:endParaRPr>
          </a:p>
        </p:txBody>
      </p:sp>
      <p:sp>
        <p:nvSpPr>
          <p:cNvPr id="39" name="Google Shape;39;p1"/>
          <p:cNvSpPr txBox="1"/>
          <p:nvPr>
            <p:ph idx="1" type="subTitle"/>
          </p:nvPr>
        </p:nvSpPr>
        <p:spPr>
          <a:xfrm>
            <a:off x="2417780" y="3531204"/>
            <a:ext cx="8637000" cy="9777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t/>
            </a:r>
            <a:endParaRPr/>
          </a:p>
        </p:txBody>
      </p:sp>
    </p:spTree>
  </p:cSld>
  <p:clrMapOvr>
    <a:masterClrMapping/>
  </p:clrMapOvr>
  <p:transition spd="slow" p14:dur="1500">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6996-158D-0CDD-7372-3AA0E60549D8}"/>
              </a:ext>
            </a:extLst>
          </p:cNvPr>
          <p:cNvSpPr>
            <a:spLocks noGrp="1"/>
          </p:cNvSpPr>
          <p:nvPr>
            <p:ph type="title"/>
          </p:nvPr>
        </p:nvSpPr>
        <p:spPr/>
        <p:txBody>
          <a:bodyPr/>
          <a:lstStyle/>
          <a:p>
            <a:r>
              <a:rPr lang="en-US" b="1" dirty="0">
                <a:latin typeface="Algerian" panose="04020705040A02060702" pitchFamily="82" charset="0"/>
              </a:rPr>
              <a:t>INTRODUCTION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623CEE0D-BAA4-D7F3-86DE-2DE7EF90BE93}"/>
              </a:ext>
            </a:extLst>
          </p:cNvPr>
          <p:cNvSpPr>
            <a:spLocks noGrp="1"/>
          </p:cNvSpPr>
          <p:nvPr>
            <p:ph idx="1"/>
          </p:nvPr>
        </p:nvSpPr>
        <p:spPr>
          <a:xfrm>
            <a:off x="1451579" y="1376855"/>
            <a:ext cx="9603275" cy="4069309"/>
          </a:xfrm>
        </p:spPr>
        <p:txBody>
          <a:bodyPr>
            <a:noAutofit/>
          </a:bodyPr>
          <a:lstStyle/>
          <a:p>
            <a:r>
              <a:rPr lang="en-US" sz="2800" dirty="0"/>
              <a:t>we innovate one device is called farm Detector and we make app   for the farmers.  The device  has chips,  ai cameras , sensors and speakers that detects the soil moisture , soil temperature and soil fertility.  It also detects  how much water can plants required for its growth and it's detects weather too.  And device has smart  ai cameras that detects any fungus and any types of disease  in the plants if any disease caught than device capture plant leaf photo and send message to farmers mobile phone to spray pesticides . </a:t>
            </a:r>
            <a:endParaRPr lang="en-IN" sz="2800" dirty="0"/>
          </a:p>
        </p:txBody>
      </p:sp>
    </p:spTree>
    <p:extLst>
      <p:ext uri="{BB962C8B-B14F-4D97-AF65-F5344CB8AC3E}">
        <p14:creationId xmlns:p14="http://schemas.microsoft.com/office/powerpoint/2010/main" val="29307175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105C-C689-9DD9-9F8B-7BE506FD30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54B1DB-7637-87F4-9872-D40D58FD44F6}"/>
              </a:ext>
            </a:extLst>
          </p:cNvPr>
          <p:cNvSpPr>
            <a:spLocks noGrp="1"/>
          </p:cNvSpPr>
          <p:nvPr>
            <p:ph idx="1"/>
          </p:nvPr>
        </p:nvSpPr>
        <p:spPr/>
        <p:txBody>
          <a:bodyPr/>
          <a:lstStyle/>
          <a:p>
            <a:r>
              <a:rPr lang="en-US" sz="2800" dirty="0"/>
              <a:t>The device have cameras and sensors to watch who enters in farm in 24hr.  If any one can enter in the farm  device  can send message to the farmers</a:t>
            </a:r>
            <a:r>
              <a:rPr lang="en-US" dirty="0"/>
              <a:t>  </a:t>
            </a:r>
            <a:r>
              <a:rPr lang="en-US" sz="2800" dirty="0"/>
              <a:t>and  starts ringing alarm.</a:t>
            </a:r>
            <a:endParaRPr lang="en-IN" sz="2800" dirty="0"/>
          </a:p>
        </p:txBody>
      </p:sp>
    </p:spTree>
    <p:extLst>
      <p:ext uri="{BB962C8B-B14F-4D97-AF65-F5344CB8AC3E}">
        <p14:creationId xmlns:p14="http://schemas.microsoft.com/office/powerpoint/2010/main" val="23145786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CDCE3-7917-FAFA-92A2-34A25BE4E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66" y="325820"/>
            <a:ext cx="5927834" cy="5475890"/>
          </a:xfrm>
          <a:prstGeom prst="rect">
            <a:avLst/>
          </a:prstGeom>
        </p:spPr>
      </p:pic>
      <p:pic>
        <p:nvPicPr>
          <p:cNvPr id="4" name="Picture 3">
            <a:extLst>
              <a:ext uri="{FF2B5EF4-FFF2-40B4-BE49-F238E27FC236}">
                <a16:creationId xmlns:a16="http://schemas.microsoft.com/office/drawing/2014/main" id="{777F7D3E-04CF-1C3D-0A5B-A8DC499D7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006" y="325820"/>
            <a:ext cx="5412827" cy="5475890"/>
          </a:xfrm>
          <a:prstGeom prst="rect">
            <a:avLst/>
          </a:prstGeom>
        </p:spPr>
      </p:pic>
    </p:spTree>
    <p:extLst>
      <p:ext uri="{BB962C8B-B14F-4D97-AF65-F5344CB8AC3E}">
        <p14:creationId xmlns:p14="http://schemas.microsoft.com/office/powerpoint/2010/main" val="2550420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39D2-8E68-BC9A-7F1A-477B1DA82C02}"/>
              </a:ext>
            </a:extLst>
          </p:cNvPr>
          <p:cNvSpPr>
            <a:spLocks noGrp="1"/>
          </p:cNvSpPr>
          <p:nvPr>
            <p:ph type="title"/>
          </p:nvPr>
        </p:nvSpPr>
        <p:spPr/>
        <p:txBody>
          <a:bodyPr/>
          <a:lstStyle/>
          <a:p>
            <a:r>
              <a:rPr lang="en-US" b="1" dirty="0" err="1">
                <a:latin typeface="Algerian" panose="04020705040A02060702" pitchFamily="82" charset="0"/>
              </a:rPr>
              <a:t>adventages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5A5CF4E-9DFF-9108-4588-D648ECDEB8C6}"/>
              </a:ext>
            </a:extLst>
          </p:cNvPr>
          <p:cNvSpPr>
            <a:spLocks noGrp="1"/>
          </p:cNvSpPr>
          <p:nvPr>
            <p:ph idx="1"/>
          </p:nvPr>
        </p:nvSpPr>
        <p:spPr/>
        <p:txBody>
          <a:bodyPr>
            <a:normAutofit/>
          </a:bodyPr>
          <a:lstStyle/>
          <a:p>
            <a:r>
              <a:rPr lang="en-US" sz="3200" dirty="0"/>
              <a:t>It decreases farmers manually work load</a:t>
            </a:r>
          </a:p>
          <a:p>
            <a:r>
              <a:rPr lang="en-IN" sz="3200" dirty="0"/>
              <a:t>Increases growth of plants</a:t>
            </a:r>
          </a:p>
          <a:p>
            <a:r>
              <a:rPr lang="en-IN" sz="3200" dirty="0"/>
              <a:t>It’s totally depended on solar panel therefore we can save electricity</a:t>
            </a:r>
          </a:p>
          <a:p>
            <a:endParaRPr lang="en-IN" sz="3200" dirty="0"/>
          </a:p>
        </p:txBody>
      </p:sp>
    </p:spTree>
    <p:extLst>
      <p:ext uri="{BB962C8B-B14F-4D97-AF65-F5344CB8AC3E}">
        <p14:creationId xmlns:p14="http://schemas.microsoft.com/office/powerpoint/2010/main" val="131640368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ED7-BAA8-A826-E187-310EC5A7110E}"/>
              </a:ext>
            </a:extLst>
          </p:cNvPr>
          <p:cNvSpPr>
            <a:spLocks noGrp="1"/>
          </p:cNvSpPr>
          <p:nvPr>
            <p:ph type="title"/>
          </p:nvPr>
        </p:nvSpPr>
        <p:spPr/>
        <p:txBody>
          <a:bodyPr/>
          <a:lstStyle/>
          <a:p>
            <a:r>
              <a:rPr lang="en-US" b="1" dirty="0">
                <a:latin typeface="Algerian" panose="04020705040A02060702" pitchFamily="82" charset="0"/>
              </a:rPr>
              <a:t>DISADVENTAGES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DC3C942-655E-0F1C-8EE4-CF1D119731B2}"/>
              </a:ext>
            </a:extLst>
          </p:cNvPr>
          <p:cNvSpPr>
            <a:spLocks noGrp="1"/>
          </p:cNvSpPr>
          <p:nvPr>
            <p:ph idx="1"/>
          </p:nvPr>
        </p:nvSpPr>
        <p:spPr/>
        <p:txBody>
          <a:bodyPr>
            <a:normAutofit fontScale="92500"/>
          </a:bodyPr>
          <a:lstStyle/>
          <a:p>
            <a:r>
              <a:rPr lang="en-US" sz="3200" dirty="0"/>
              <a:t>Farmers want to on 24hr network to see full day updates</a:t>
            </a:r>
          </a:p>
          <a:p>
            <a:r>
              <a:rPr lang="en-US" sz="3200" dirty="0"/>
              <a:t>The device is very costly to purchase</a:t>
            </a:r>
          </a:p>
          <a:p>
            <a:r>
              <a:rPr lang="en-US" sz="3200" dirty="0"/>
              <a:t>In cloudy weather and without sun light the device will not work with accuracy because it’s totally depends on sunlight</a:t>
            </a:r>
            <a:endParaRPr lang="en-IN" sz="3200" dirty="0"/>
          </a:p>
        </p:txBody>
      </p:sp>
    </p:spTree>
    <p:extLst>
      <p:ext uri="{BB962C8B-B14F-4D97-AF65-F5344CB8AC3E}">
        <p14:creationId xmlns:p14="http://schemas.microsoft.com/office/powerpoint/2010/main" val="5653389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A318-BF79-17CA-9811-0C2F865AF35B}"/>
              </a:ext>
            </a:extLst>
          </p:cNvPr>
          <p:cNvSpPr>
            <a:spLocks noGrp="1"/>
          </p:cNvSpPr>
          <p:nvPr>
            <p:ph type="title"/>
          </p:nvPr>
        </p:nvSpPr>
        <p:spPr>
          <a:xfrm>
            <a:off x="3331779" y="1702677"/>
            <a:ext cx="8553393" cy="1191602"/>
          </a:xfrm>
        </p:spPr>
        <p:txBody>
          <a:bodyPr>
            <a:noAutofit/>
          </a:bodyPr>
          <a:lstStyle/>
          <a:p>
            <a:r>
              <a:rPr lang="hi-IN" sz="8800" b="1" dirty="0">
                <a:solidFill>
                  <a:srgbClr val="FF0000"/>
                </a:solidFill>
              </a:rPr>
              <a:t>जय जवान </a:t>
            </a:r>
            <a:br>
              <a:rPr lang="en-US" sz="8800" b="1" dirty="0"/>
            </a:br>
            <a:r>
              <a:rPr lang="en-US" sz="8800" b="1" dirty="0"/>
              <a:t>         </a:t>
            </a:r>
            <a:r>
              <a:rPr lang="hi-IN" sz="8800" b="1" dirty="0">
                <a:solidFill>
                  <a:srgbClr val="92D050"/>
                </a:solidFill>
              </a:rPr>
              <a:t>जय किसान</a:t>
            </a:r>
            <a:endParaRPr lang="en-IN" sz="8800" b="1" dirty="0">
              <a:solidFill>
                <a:srgbClr val="92D050"/>
              </a:solidFill>
            </a:endParaRPr>
          </a:p>
        </p:txBody>
      </p:sp>
    </p:spTree>
    <p:extLst>
      <p:ext uri="{BB962C8B-B14F-4D97-AF65-F5344CB8AC3E}">
        <p14:creationId xmlns:p14="http://schemas.microsoft.com/office/powerpoint/2010/main" val="96049733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8A44-2AD0-9392-7B7B-DD9C760C26E9}"/>
              </a:ext>
            </a:extLst>
          </p:cNvPr>
          <p:cNvSpPr>
            <a:spLocks noGrp="1"/>
          </p:cNvSpPr>
          <p:nvPr>
            <p:ph type="title"/>
          </p:nvPr>
        </p:nvSpPr>
        <p:spPr>
          <a:xfrm>
            <a:off x="1954923" y="1755227"/>
            <a:ext cx="8902263" cy="2050967"/>
          </a:xfrm>
        </p:spPr>
        <p:txBody>
          <a:bodyPr>
            <a:normAutofit/>
          </a:bodyPr>
          <a:lstStyle/>
          <a:p>
            <a:r>
              <a:rPr lang="en-US" sz="9600" b="1" dirty="0">
                <a:latin typeface="Algerian" panose="04020705040A02060702" pitchFamily="82" charset="0"/>
              </a:rPr>
              <a:t>THANK  YOU</a:t>
            </a:r>
            <a:endParaRPr lang="en-IN" sz="9600" b="1" dirty="0">
              <a:latin typeface="Algerian" panose="04020705040A02060702" pitchFamily="82" charset="0"/>
            </a:endParaRPr>
          </a:p>
        </p:txBody>
      </p:sp>
      <p:sp>
        <p:nvSpPr>
          <p:cNvPr id="3" name="Text Placeholder 2">
            <a:extLst>
              <a:ext uri="{FF2B5EF4-FFF2-40B4-BE49-F238E27FC236}">
                <a16:creationId xmlns:a16="http://schemas.microsoft.com/office/drawing/2014/main" id="{2EBB3150-9E48-E957-E839-DEE09DE8BDC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62371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6.25E-7 4.44444E-6 L -6.25E-7 -0.07223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3451693348"/>
  <p:tag name="ppt/slides/slide2.xml" val="2728985025"/>
  <p:tag name="ppt/slides/slide3.xml" val="1400573349"/>
  <p:tag name="ppt/slides/slide4.xml" val="3120669598"/>
  <p:tag name="ppt/slides/slide5.xml" val="4021725455"/>
  <p:tag name="ppt/slides/slide6.xml" val="349890018"/>
  <p:tag name="ppt/slides/slide7.xml" val="2000132231"/>
  <p:tag name="ppt/slides/slide8.xml" val="1334535162"/>
  <p:tag name="ppt/slideMasters/slideMaster1.xml" val="3776300607"/>
  <p:tag name="ppt/slideLayouts/slideLayout7.xml" val="473272634"/>
  <p:tag name="ppt/slideLayouts/slideLayout1.xml" val="2416401200"/>
  <p:tag name="ppt/slideLayouts/slideLayout2.xml" val="1509294034"/>
  <p:tag name="ppt/slideLayouts/slideLayout3.xml" val="3509640378"/>
  <p:tag name="ppt/slideLayouts/slideLayout4.xml" val="46496974"/>
  <p:tag name="ppt/slideLayouts/slideLayout5.xml" val="532102875"/>
  <p:tag name="ppt/slideLayouts/slideLayout6.xml" val="3460553372"/>
  <p:tag name="ppt/slideLayouts/slideLayout8.xml" val="1950322602"/>
  <p:tag name="ppt/slideLayouts/slideLayout9.xml" val="1324935031"/>
  <p:tag name="ppt/slideLayouts/slideLayout10.xml" val="3517147521"/>
  <p:tag name="ppt/slideLayouts/slideLayout11.xml" val="3911563894"/>
  <p:tag name="ppt/theme/theme1.xml" val="1083256042"/>
  <p:tag name="ppt/media/image3.jpeg" val="3835603222"/>
  <p:tag name="ppt/media/image1.jpg" val="2248251680"/>
  <p:tag name="ppt/media/image2.jpeg" val="3312145068"/>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