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9" r:id="rId4"/>
    <p:sldId id="262"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35" d="100"/>
          <a:sy n="35" d="100"/>
        </p:scale>
        <p:origin x="-1470" y="-15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lgerian" pitchFamily="82" charset="0"/>
              </a:rPr>
              <a:t>CRAZY SCIENTIST</a:t>
            </a:r>
            <a:endParaRPr lang="en-US" dirty="0">
              <a:solidFill>
                <a:srgbClr val="FF0000"/>
              </a:solidFill>
              <a:latin typeface="Algerian" pitchFamily="82" charset="0"/>
            </a:endParaRPr>
          </a:p>
        </p:txBody>
      </p:sp>
      <p:sp>
        <p:nvSpPr>
          <p:cNvPr id="3" name="Content Placeholder 2"/>
          <p:cNvSpPr>
            <a:spLocks noGrp="1"/>
          </p:cNvSpPr>
          <p:nvPr>
            <p:ph idx="1"/>
          </p:nvPr>
        </p:nvSpPr>
        <p:spPr/>
        <p:txBody>
          <a:bodyPr/>
          <a:lstStyle/>
          <a:p>
            <a:endParaRPr lang="en-US" dirty="0"/>
          </a:p>
        </p:txBody>
      </p:sp>
      <p:pic>
        <p:nvPicPr>
          <p:cNvPr id="2050" name="Picture 2" descr="Science (career) | The Sims Wiki | Fandom"/>
          <p:cNvPicPr>
            <a:picLocks noChangeAspect="1" noChangeArrowheads="1"/>
          </p:cNvPicPr>
          <p:nvPr/>
        </p:nvPicPr>
        <p:blipFill>
          <a:blip r:embed="rId2"/>
          <a:srcRect/>
          <a:stretch>
            <a:fillRect/>
          </a:stretch>
        </p:blipFill>
        <p:spPr bwMode="auto">
          <a:xfrm>
            <a:off x="381000" y="1524000"/>
            <a:ext cx="8147439" cy="47148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endParaRPr lang="en-US" dirty="0" smtClean="0"/>
          </a:p>
          <a:p>
            <a:pPr lvl="0"/>
            <a:r>
              <a:rPr lang="en-IN" b="1" dirty="0" smtClean="0">
                <a:latin typeface="Cambria" pitchFamily="18" charset="0"/>
                <a:ea typeface="Cambria" pitchFamily="18" charset="0"/>
              </a:rPr>
              <a:t>To enable the students to work as a team and building team spirit.</a:t>
            </a:r>
            <a:endParaRPr lang="en-US" b="1" dirty="0" smtClean="0">
              <a:latin typeface="Cambria" pitchFamily="18" charset="0"/>
              <a:ea typeface="Cambria" pitchFamily="18" charset="0"/>
            </a:endParaRPr>
          </a:p>
          <a:p>
            <a:pPr lvl="0"/>
            <a:r>
              <a:rPr lang="en-IN" b="1" dirty="0" smtClean="0">
                <a:latin typeface="Cambria" pitchFamily="18" charset="0"/>
                <a:ea typeface="Cambria" pitchFamily="18" charset="0"/>
              </a:rPr>
              <a:t>To enable the students to develop their imaginary and  critical thinking skills</a:t>
            </a:r>
            <a:endParaRPr lang="en-US" b="1" dirty="0" smtClean="0">
              <a:latin typeface="Cambria" pitchFamily="18" charset="0"/>
              <a:ea typeface="Cambria" pitchFamily="18" charset="0"/>
            </a:endParaRPr>
          </a:p>
          <a:p>
            <a:pPr lvl="0"/>
            <a:r>
              <a:rPr lang="en-IN" b="1" dirty="0" smtClean="0">
                <a:latin typeface="Cambria" pitchFamily="18" charset="0"/>
                <a:ea typeface="Cambria" pitchFamily="18" charset="0"/>
              </a:rPr>
              <a:t>To enable students to think about the pros and cons of any product</a:t>
            </a:r>
            <a:endParaRPr lang="en-US" b="1" dirty="0" smtClean="0">
              <a:latin typeface="Cambria" pitchFamily="18" charset="0"/>
              <a:ea typeface="Cambria" pitchFamily="18" charset="0"/>
            </a:endParaRPr>
          </a:p>
          <a:p>
            <a:pPr lvl="0"/>
            <a:r>
              <a:rPr lang="en-IN" b="1" dirty="0" smtClean="0">
                <a:latin typeface="Cambria" pitchFamily="18" charset="0"/>
                <a:ea typeface="Cambria" pitchFamily="18" charset="0"/>
              </a:rPr>
              <a:t>To help students to remove stage fear</a:t>
            </a:r>
            <a:endParaRPr lang="en-US" b="1" dirty="0" smtClean="0">
              <a:latin typeface="Cambria" pitchFamily="18" charset="0"/>
              <a:ea typeface="Cambria" pitchFamily="18" charset="0"/>
            </a:endParaRPr>
          </a:p>
          <a:p>
            <a:r>
              <a:rPr lang="en-IN" b="1" dirty="0" smtClean="0">
                <a:latin typeface="Cambria" pitchFamily="18" charset="0"/>
                <a:ea typeface="Cambria" pitchFamily="18" charset="0"/>
              </a:rPr>
              <a:t>To promote original thinking</a:t>
            </a:r>
            <a:endParaRPr lang="en-US" b="1" dirty="0">
              <a:latin typeface="Cambria" pitchFamily="18" charset="0"/>
              <a:ea typeface="Cambria" pitchFamily="18" charset="0"/>
            </a:endParaRPr>
          </a:p>
        </p:txBody>
      </p:sp>
      <p:pic>
        <p:nvPicPr>
          <p:cNvPr id="1026" name="Picture 2" descr="Terminal Objectives and Enabling Objectives"/>
          <p:cNvPicPr>
            <a:picLocks noChangeAspect="1" noChangeArrowheads="1"/>
          </p:cNvPicPr>
          <p:nvPr/>
        </p:nvPicPr>
        <p:blipFill>
          <a:blip r:embed="rId2"/>
          <a:srcRect/>
          <a:stretch>
            <a:fillRect/>
          </a:stretch>
        </p:blipFill>
        <p:spPr bwMode="auto">
          <a:xfrm>
            <a:off x="0" y="0"/>
            <a:ext cx="9144000" cy="196215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Autofit/>
          </a:bodyPr>
          <a:lstStyle/>
          <a:p>
            <a:r>
              <a:rPr lang="en-IN" sz="2800" b="1" dirty="0" smtClean="0">
                <a:solidFill>
                  <a:schemeClr val="tx1"/>
                </a:solidFill>
                <a:latin typeface="Cambria" pitchFamily="18" charset="0"/>
                <a:ea typeface="Cambria" pitchFamily="18" charset="0"/>
              </a:rPr>
              <a:t>Students will be divided into groups of four or five. They have to think of a product that is a combination of an invention and imagination. They have to prepare a presentation in a group and talk about the product they have invented. </a:t>
            </a:r>
            <a:endParaRPr lang="en-US" sz="2800" b="1" dirty="0" smtClean="0">
              <a:solidFill>
                <a:schemeClr val="tx1"/>
              </a:solidFill>
              <a:latin typeface="Cambria" pitchFamily="18" charset="0"/>
              <a:ea typeface="Cambria" pitchFamily="18" charset="0"/>
            </a:endParaRPr>
          </a:p>
          <a:p>
            <a:endParaRPr lang="en-US" sz="2800" dirty="0">
              <a:latin typeface="Cambria" pitchFamily="18" charset="0"/>
              <a:ea typeface="Cambria" pitchFamily="18" charset="0"/>
            </a:endParaRPr>
          </a:p>
        </p:txBody>
      </p:sp>
      <p:pic>
        <p:nvPicPr>
          <p:cNvPr id="3074" name="Picture 2" descr="16 Virtual Team Building Activities Your Remote Team Will Love"/>
          <p:cNvPicPr>
            <a:picLocks noChangeAspect="1" noChangeArrowheads="1"/>
          </p:cNvPicPr>
          <p:nvPr/>
        </p:nvPicPr>
        <p:blipFill>
          <a:blip r:embed="rId2"/>
          <a:srcRect/>
          <a:stretch>
            <a:fillRect/>
          </a:stretch>
        </p:blipFill>
        <p:spPr bwMode="auto">
          <a:xfrm>
            <a:off x="381000" y="304800"/>
            <a:ext cx="8229600" cy="3429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endParaRPr lang="en-IN" dirty="0" smtClean="0"/>
          </a:p>
          <a:p>
            <a:endParaRPr lang="en-IN" dirty="0" smtClean="0"/>
          </a:p>
          <a:p>
            <a:endParaRPr lang="en-IN" dirty="0" smtClean="0"/>
          </a:p>
          <a:p>
            <a:pPr>
              <a:buNone/>
            </a:pPr>
            <a:r>
              <a:rPr lang="en-IN" b="1" dirty="0" smtClean="0">
                <a:latin typeface="Cambria" pitchFamily="18" charset="0"/>
                <a:ea typeface="Cambria" pitchFamily="18" charset="0"/>
              </a:rPr>
              <a:t>    You </a:t>
            </a:r>
            <a:r>
              <a:rPr lang="en-IN" b="1" dirty="0" smtClean="0">
                <a:latin typeface="Cambria" pitchFamily="18" charset="0"/>
                <a:ea typeface="Cambria" pitchFamily="18" charset="0"/>
              </a:rPr>
              <a:t>have to speak up about the utility of the product, material that the product is made of, people benefited from the product, pros and cons of the products etc. All participants have to equally participate in the presentation</a:t>
            </a:r>
            <a:r>
              <a:rPr lang="en-IN" b="1" dirty="0" smtClean="0">
                <a:latin typeface="Cambria" pitchFamily="18" charset="0"/>
                <a:ea typeface="Cambria" pitchFamily="18" charset="0"/>
              </a:rPr>
              <a:t>. </a:t>
            </a:r>
            <a:r>
              <a:rPr lang="en-IN" b="1" dirty="0" smtClean="0">
                <a:latin typeface="Cambria" pitchFamily="18" charset="0"/>
                <a:ea typeface="Cambria" pitchFamily="18" charset="0"/>
              </a:rPr>
              <a:t>Students have to speak about the pros and cons of the product during the presentation.</a:t>
            </a:r>
            <a:endParaRPr lang="en-US" b="1" dirty="0" smtClean="0">
              <a:latin typeface="Cambria" pitchFamily="18" charset="0"/>
              <a:ea typeface="Cambria" pitchFamily="18" charset="0"/>
            </a:endParaRPr>
          </a:p>
          <a:p>
            <a:pPr>
              <a:buNone/>
            </a:pPr>
            <a:endParaRPr lang="en-US" b="1" dirty="0" smtClean="0">
              <a:latin typeface="Cambria" pitchFamily="18" charset="0"/>
              <a:ea typeface="Cambria" pitchFamily="18" charset="0"/>
            </a:endParaRPr>
          </a:p>
          <a:p>
            <a:endParaRPr lang="en-US" b="1" dirty="0">
              <a:latin typeface="Cambria" pitchFamily="18" charset="0"/>
              <a:ea typeface="Cambria" pitchFamily="18" charset="0"/>
            </a:endParaRPr>
          </a:p>
        </p:txBody>
      </p:sp>
      <p:pic>
        <p:nvPicPr>
          <p:cNvPr id="19459" name="Picture 3" descr="Speak up | boehringer-ingelheim.com"/>
          <p:cNvPicPr>
            <a:picLocks noChangeAspect="1" noChangeArrowheads="1"/>
          </p:cNvPicPr>
          <p:nvPr/>
        </p:nvPicPr>
        <p:blipFill>
          <a:blip r:embed="rId2"/>
          <a:srcRect/>
          <a:stretch>
            <a:fillRect/>
          </a:stretch>
        </p:blipFill>
        <p:spPr bwMode="auto">
          <a:xfrm>
            <a:off x="381000" y="304800"/>
            <a:ext cx="8458200" cy="2286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482" name="Picture 2" descr="17 Great Products Created By Mistake | Inventions, Chemist ..."/>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21506" name="AutoShape 2" descr="Thank You for a Memorable 2018 at the Littleover Lodg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Thank You for a Memorable 2018 at the Littleover Lodg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0" name="Picture 6" descr="Thank You for a Memorable 2018 at the Littleover Lodge ..."/>
          <p:cNvPicPr>
            <a:picLocks noChangeAspect="1" noChangeArrowheads="1"/>
          </p:cNvPicPr>
          <p:nvPr/>
        </p:nvPicPr>
        <p:blipFill>
          <a:blip r:embed="rId2"/>
          <a:srcRect/>
          <a:stretch>
            <a:fillRect/>
          </a:stretch>
        </p:blipFill>
        <p:spPr bwMode="auto">
          <a:xfrm>
            <a:off x="-1" y="0"/>
            <a:ext cx="9144001" cy="6858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159</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CRAZY SCIENTIST</vt:lpstr>
      <vt:lpstr>Slide 2</vt:lpstr>
      <vt:lpstr>Slide 3</vt:lpstr>
      <vt:lpstr>Slide 4</vt:lpstr>
      <vt:lpstr>Slide 5</vt:lpstr>
      <vt:lpstr>Slide 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CRAZY SCIENTIST</dc:title>
  <dc:creator>admin</dc:creator>
  <cp:lastModifiedBy>admin</cp:lastModifiedBy>
  <cp:revision>2</cp:revision>
  <dcterms:created xsi:type="dcterms:W3CDTF">2006-08-16T00:00:00Z</dcterms:created>
  <dcterms:modified xsi:type="dcterms:W3CDTF">2020-08-17T04:37:07Z</dcterms:modified>
</cp:coreProperties>
</file>