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9" r:id="rId10"/>
    <p:sldId id="267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982" autoAdjust="0"/>
    <p:restoredTop sz="94660"/>
  </p:normalViewPr>
  <p:slideViewPr>
    <p:cSldViewPr snapToGrid="0">
      <p:cViewPr varScale="1">
        <p:scale>
          <a:sx n="73" d="100"/>
          <a:sy n="73" d="100"/>
        </p:scale>
        <p:origin x="-582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pPr/>
              <a:t>12/3/2021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pPr/>
              <a:t>12/3/2021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pPr/>
              <a:t>12/3/2021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pPr/>
              <a:t>12/3/2021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pPr/>
              <a:t>12/3/2021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pPr/>
              <a:t>12/3/2021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pPr/>
              <a:t>12/3/2021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pPr/>
              <a:t>12/3/2021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pPr/>
              <a:t>12/3/2021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pPr/>
              <a:t>12/3/2021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pPr/>
              <a:t>12/3/2021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pPr/>
              <a:t>12/3/2021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How to write a book review — Literacy Idea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6463" y="241663"/>
            <a:ext cx="11165840" cy="6324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/>
            </a:gs>
            <a:gs pos="100000">
              <a:srgbClr val="401A5D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                      USEFUL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3235" y="1373505"/>
            <a:ext cx="10870565" cy="5212715"/>
          </a:xfrm>
        </p:spPr>
        <p:txBody>
          <a:bodyPr>
            <a:noAutofit/>
          </a:bodyPr>
          <a:lstStyle/>
          <a:p>
            <a:r>
              <a:rPr lang="en-US" sz="2300" b="1"/>
              <a:t>Title, Author </a:t>
            </a:r>
          </a:p>
          <a:p>
            <a:pPr marL="0" indent="0">
              <a:buNone/>
            </a:pPr>
            <a:r>
              <a:rPr lang="en-US" sz="2300"/>
              <a:t>The book is written by ...</a:t>
            </a:r>
          </a:p>
          <a:p>
            <a:r>
              <a:rPr lang="en-US" sz="2300" b="1"/>
              <a:t>Setting</a:t>
            </a:r>
          </a:p>
          <a:p>
            <a:r>
              <a:rPr lang="en-US" sz="2300"/>
              <a:t>The story takes place in...</a:t>
            </a:r>
          </a:p>
          <a:p>
            <a:r>
              <a:rPr lang="en-US" sz="2300" b="1"/>
              <a:t>Characters and Plot</a:t>
            </a:r>
          </a:p>
          <a:p>
            <a:pPr>
              <a:buFont typeface="Wingdings" panose="05000000000000000000" charset="0"/>
              <a:buChar char="§"/>
            </a:pPr>
            <a:r>
              <a:rPr lang="en-US" sz="2300"/>
              <a:t>The main characters are ...</a:t>
            </a:r>
          </a:p>
          <a:p>
            <a:pPr>
              <a:buFont typeface="Wingdings" panose="05000000000000000000" charset="0"/>
              <a:buChar char="§"/>
            </a:pPr>
            <a:r>
              <a:rPr lang="en-US" sz="2300"/>
              <a:t>The story is about ....</a:t>
            </a:r>
          </a:p>
          <a:p>
            <a:pPr>
              <a:buFont typeface="Wingdings" panose="05000000000000000000" charset="0"/>
              <a:buChar char="§"/>
            </a:pPr>
            <a:r>
              <a:rPr lang="en-US" sz="2300"/>
              <a:t>The book tells the story of ...</a:t>
            </a:r>
          </a:p>
          <a:p>
            <a:pPr>
              <a:buFont typeface="Wingdings" panose="05000000000000000000" charset="0"/>
              <a:buChar char="§"/>
            </a:pPr>
            <a:r>
              <a:rPr lang="en-US" sz="2300"/>
              <a:t>In the course of the book, the action develops dramatically…</a:t>
            </a:r>
          </a:p>
          <a:p>
            <a:pPr>
              <a:buFont typeface="Wingdings" panose="05000000000000000000" charset="0"/>
              <a:buChar char="§"/>
            </a:pPr>
            <a:r>
              <a:rPr lang="en-US" sz="2300"/>
              <a:t>The book begins with...</a:t>
            </a:r>
          </a:p>
          <a:p>
            <a:pPr>
              <a:buFont typeface="Wingdings" panose="05000000000000000000" charset="0"/>
              <a:buChar char="§"/>
            </a:pPr>
            <a:r>
              <a:rPr lang="en-US" sz="2300"/>
              <a:t>The book has an unexpected ending…</a:t>
            </a:r>
          </a:p>
          <a:p>
            <a:pPr>
              <a:buFont typeface="Wingdings" panose="05000000000000000000" charset="0"/>
              <a:buChar char="§"/>
            </a:pPr>
            <a:r>
              <a:rPr lang="en-US" sz="2300"/>
              <a:t>The ending of the book is …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/>
            </a:gs>
            <a:gs pos="100000">
              <a:srgbClr val="401A5D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sym typeface="+mn-ea"/>
              </a:rPr>
              <a:t>                            USEFUL EXPRESSIONS</a:t>
            </a:r>
            <a:r>
              <a:rPr lang="en-US"/>
              <a:t/>
            </a:r>
            <a:br>
              <a:rPr lang="en-US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charset="0"/>
              <a:buChar char="v"/>
            </a:pPr>
            <a:r>
              <a:rPr lang="en-US"/>
              <a:t> Reaction  </a:t>
            </a:r>
          </a:p>
          <a:p>
            <a:endParaRPr lang="en-US"/>
          </a:p>
          <a:p>
            <a:r>
              <a:rPr lang="en-US"/>
              <a:t>I am impressed by</a:t>
            </a:r>
          </a:p>
          <a:p>
            <a:r>
              <a:rPr lang="en-US"/>
              <a:t>I think ....</a:t>
            </a:r>
          </a:p>
          <a:p>
            <a:r>
              <a:rPr lang="en-US"/>
              <a:t>The book is terribly / beautifully written</a:t>
            </a:r>
          </a:p>
          <a:p>
            <a:r>
              <a:rPr lang="en-US"/>
              <a:t>What surprised me is ...</a:t>
            </a:r>
          </a:p>
          <a:p>
            <a:r>
              <a:rPr lang="en-US"/>
              <a:t>What I liked is...</a:t>
            </a:r>
          </a:p>
          <a:p>
            <a:r>
              <a:rPr lang="en-US"/>
              <a:t>What I didn't like is...</a:t>
            </a:r>
          </a:p>
          <a:p>
            <a:r>
              <a:rPr lang="en-US"/>
              <a:t>I liked/didn't like the book because ...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sym typeface="+mn-ea"/>
              </a:rPr>
              <a:t>				</a:t>
            </a:r>
            <a:r>
              <a:rPr lang="en-US" b="1">
                <a:sym typeface="+mn-ea"/>
              </a:rPr>
              <a:t>BOOK REVIEW</a:t>
            </a:r>
            <a:r>
              <a:rPr lang="en-US" b="1"/>
              <a:t/>
            </a:r>
            <a:br>
              <a:rPr lang="en-US" b="1"/>
            </a:b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/>
              <a:t>A book review is a form of literary criticism in which a book is merely described or analysed based on content, style and merit. A book review conveys an opinion , supporting it with evidence from the book.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              </a:t>
            </a:r>
            <a:r>
              <a:rPr lang="en-US" b="1"/>
              <a:t>CONSIDER THE FOLLOWING 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Title- what does it suggest?</a:t>
            </a:r>
          </a:p>
          <a:p>
            <a:r>
              <a:rPr lang="en-US"/>
              <a:t>Introduction- Provides important information about the author’s   	intentions or the scope of the book</a:t>
            </a:r>
          </a:p>
          <a:p>
            <a:r>
              <a:rPr lang="en-US"/>
              <a:t>Table of contents</a:t>
            </a:r>
          </a:p>
          <a:p>
            <a:r>
              <a:rPr lang="en-US"/>
              <a:t>What was the book about?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7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POINTS TO PONDER AS YOU READ ENTIRE BOOK 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What’s the genre?</a:t>
            </a:r>
          </a:p>
          <a:p>
            <a:pPr marL="0" indent="0">
              <a:buNone/>
            </a:pPr>
            <a:endParaRPr lang="en-US"/>
          </a:p>
          <a:p>
            <a:r>
              <a:rPr lang="en-US"/>
              <a:t>From what point of view is the book written?</a:t>
            </a:r>
          </a:p>
          <a:p>
            <a:pPr marL="0" indent="0">
              <a:buNone/>
            </a:pPr>
            <a:endParaRPr lang="en-US"/>
          </a:p>
          <a:p>
            <a:r>
              <a:rPr lang="en-US"/>
              <a:t>Make notes as you read.</a:t>
            </a:r>
          </a:p>
          <a:p>
            <a:pPr marL="0" indent="0">
              <a:buNone/>
            </a:pPr>
            <a:endParaRPr lang="en-US"/>
          </a:p>
          <a:p>
            <a:r>
              <a:rPr lang="en-US"/>
              <a:t>Who is your favourite character?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60000"/>
                <a:lumOff val="4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		FORMAT OF A BOOK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 </a:t>
            </a:r>
            <a:r>
              <a:rPr lang="en-US" b="1">
                <a:solidFill>
                  <a:schemeClr val="accent2"/>
                </a:solidFill>
              </a:rPr>
              <a:t>Pre- writing</a:t>
            </a:r>
          </a:p>
          <a:p>
            <a:pPr marL="0" indent="0">
              <a:buNone/>
            </a:pPr>
            <a:r>
              <a:rPr lang="en-US"/>
              <a:t>Remember and take notes of the plot of the story. What impression did it produce on you?</a:t>
            </a:r>
          </a:p>
          <a:p>
            <a:pPr marL="0" indent="0">
              <a:buNone/>
            </a:pPr>
            <a:endParaRPr lang="en-US"/>
          </a:p>
          <a:p>
            <a:r>
              <a:rPr lang="en-US" b="1">
                <a:solidFill>
                  <a:schemeClr val="accent2"/>
                </a:solidFill>
              </a:rPr>
              <a:t>Writing</a:t>
            </a:r>
          </a:p>
          <a:p>
            <a:pPr marL="0" indent="0">
              <a:buNone/>
            </a:pPr>
            <a:r>
              <a:rPr lang="en-US"/>
              <a:t>Introduction: </a:t>
            </a:r>
          </a:p>
          <a:p>
            <a:pPr marL="0" indent="0">
              <a:buNone/>
            </a:pPr>
            <a:r>
              <a:rPr lang="en-US"/>
              <a:t>1) Give the title and write about author of the book </a:t>
            </a:r>
          </a:p>
          <a:p>
            <a:pPr marL="0" indent="0">
              <a:buNone/>
            </a:pPr>
            <a:r>
              <a:rPr lang="en-US"/>
              <a:t>2) Genre of the book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40000"/>
                <a:lumOff val="6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                   </a:t>
            </a:r>
            <a:r>
              <a:rPr lang="en-US" b="1"/>
              <a:t>Main Body of Book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1. Summarize the plot in a few sentences.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2. Mention the setting: the place and time of the plot.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3. Say something about the main characters.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4. Say something about the content.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2">
                <a:lumMod val="60000"/>
                <a:lumOff val="4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                               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/>
              <a:t>1. Comment on the book.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2. Let others know whether or not you liked the book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3. Why do you like it? Why don't you like it?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4. Is the author's style good or bad, is the book  interesting or boring etc.</a:t>
            </a:r>
          </a:p>
          <a:p>
            <a:pPr marL="0" indent="0">
              <a:buNone/>
            </a:pPr>
            <a:r>
              <a:rPr lang="en-US"/>
              <a:t>5. Do you want to recommend the book?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5">
                <a:lumMod val="60000"/>
                <a:lumOff val="40000"/>
              </a:schemeClr>
            </a:gs>
            <a:gs pos="100000">
              <a:srgbClr val="401A5D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sym typeface="+mn-ea"/>
              </a:rPr>
              <a:t>                                Post-writing Work</a:t>
            </a:r>
            <a:r>
              <a:rPr lang="en-US"/>
              <a:t/>
            </a:r>
            <a:br>
              <a:rPr lang="en-US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Edit your writing.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ashUpDiag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sym typeface="+mn-ea"/>
              </a:rPr>
              <a:t>                  LIST OF BOOKS FOR BOOK REVIEW :</a:t>
            </a:r>
            <a:r>
              <a:rPr lang="en-US"/>
              <a:t/>
            </a:r>
            <a:br>
              <a:rPr lang="en-US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12215"/>
            <a:ext cx="10515600" cy="5288280"/>
          </a:xfrm>
        </p:spPr>
        <p:txBody>
          <a:bodyPr>
            <a:noAutofit/>
          </a:bodyPr>
          <a:lstStyle/>
          <a:p>
            <a:r>
              <a:rPr lang="en-US" sz="2300"/>
              <a:t>Matilda by Roald Dahl</a:t>
            </a:r>
          </a:p>
          <a:p>
            <a:r>
              <a:rPr lang="en-US" sz="2300"/>
              <a:t>Esiotrot by Roald Dahl</a:t>
            </a:r>
          </a:p>
          <a:p>
            <a:r>
              <a:rPr lang="en-US" sz="2300"/>
              <a:t>The once and Future King by TH White</a:t>
            </a:r>
          </a:p>
          <a:p>
            <a:r>
              <a:rPr lang="en-US" sz="2300"/>
              <a:t>The Earthsea Triology by Ursula Le guin</a:t>
            </a:r>
          </a:p>
          <a:p>
            <a:r>
              <a:rPr lang="en-US" sz="2300"/>
              <a:t>The Diary of Anne Frank by Anne Frank</a:t>
            </a:r>
          </a:p>
          <a:p>
            <a:r>
              <a:rPr lang="en-US" sz="2300"/>
              <a:t>The Adventures of Sherlock Holmes by Arthur Conan Doyle</a:t>
            </a:r>
          </a:p>
          <a:p>
            <a:r>
              <a:rPr lang="en-US" sz="2300"/>
              <a:t>The Secret Garden by Frances Hodgson</a:t>
            </a:r>
          </a:p>
          <a:p>
            <a:r>
              <a:rPr lang="en-US" sz="2300"/>
              <a:t>Rich Dad Poor Dad by Robert Kiyosaki</a:t>
            </a:r>
          </a:p>
          <a:p>
            <a:r>
              <a:rPr lang="en-US" sz="2300"/>
              <a:t>The Lord of the Rings by J.R.R. Tolkien</a:t>
            </a:r>
          </a:p>
          <a:p>
            <a:r>
              <a:rPr lang="en-US" sz="2300"/>
              <a:t>The Alchemist by Paulo Coelho</a:t>
            </a:r>
          </a:p>
          <a:p>
            <a:r>
              <a:rPr lang="en-US" sz="2300"/>
              <a:t>Wings of Fire by APJ Abdul Kalam</a:t>
            </a:r>
          </a:p>
          <a:p>
            <a:r>
              <a:rPr lang="en-US" sz="2300"/>
              <a:t>The Goal by Eliyahu M. Goldratt and Jeff Cox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440</Words>
  <Application>WPS Presentation</Application>
  <PresentationFormat>Custom</PresentationFormat>
  <Paragraphs>78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Slide 1</vt:lpstr>
      <vt:lpstr>    BOOK REVIEW </vt:lpstr>
      <vt:lpstr>              CONSIDER THE FOLLOWING :</vt:lpstr>
      <vt:lpstr>POINTS TO PONDER AS YOU READ ENTIRE BOOK :</vt:lpstr>
      <vt:lpstr>  FORMAT OF A BOOK REVIEW</vt:lpstr>
      <vt:lpstr>                   Main Body of Book Review</vt:lpstr>
      <vt:lpstr>                               Conclusion</vt:lpstr>
      <vt:lpstr>                                Post-writing Work </vt:lpstr>
      <vt:lpstr>                  LIST OF BOOKS FOR BOOK REVIEW : </vt:lpstr>
      <vt:lpstr>                      USEFUL EXPRESSIONS</vt:lpstr>
      <vt:lpstr>                            USEFUL EXPRESSIONS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DHARMESH BHATT</dc:creator>
  <cp:lastModifiedBy>DHARMESH BHATT</cp:lastModifiedBy>
  <cp:revision>4</cp:revision>
  <dcterms:created xsi:type="dcterms:W3CDTF">2020-09-16T06:45:32Z</dcterms:created>
  <dcterms:modified xsi:type="dcterms:W3CDTF">2021-12-03T10:42:01Z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1033-11.2.0.9665</vt:lpwstr>
  </property>
</Properties>
</file>