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88" r:id="rId3"/>
    <p:sldId id="287" r:id="rId4"/>
    <p:sldId id="286" r:id="rId5"/>
    <p:sldId id="316" r:id="rId6"/>
    <p:sldId id="259" r:id="rId7"/>
    <p:sldId id="258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81" r:id="rId28"/>
    <p:sldId id="282" r:id="rId29"/>
    <p:sldId id="283" r:id="rId30"/>
    <p:sldId id="284" r:id="rId31"/>
    <p:sldId id="285" r:id="rId3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>
        <p:scale>
          <a:sx n="75" d="100"/>
          <a:sy n="75" d="100"/>
        </p:scale>
        <p:origin x="1236" y="-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5" Type="http://schemas.openxmlformats.org/officeDocument/2006/relationships/tableStyles" Target="tableStyles.xml"/><Relationship Id="rId34" Type="http://schemas.openxmlformats.org/officeDocument/2006/relationships/viewProps" Target="viewProps.xml"/><Relationship Id="rId33" Type="http://schemas.openxmlformats.org/officeDocument/2006/relationships/presProps" Target="presProps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GIF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1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2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4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5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3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4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5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6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7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5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9.jpeg"/><Relationship Id="rId1" Type="http://schemas.openxmlformats.org/officeDocument/2006/relationships/image" Target="../media/image2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Family Relationships Role-Plays English Lesson | Roleplay, Problem solving  exercises, Teaching strategies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204" y="533400"/>
            <a:ext cx="7754710" cy="412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ROLE-PLAY AS A TEACHING METHOD - ppt video online download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313" y="333828"/>
            <a:ext cx="8069943" cy="44413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  <p:pic>
        <p:nvPicPr>
          <p:cNvPr id="4098" name="Picture 2" descr="How to Tap the Power of 'Thank You'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9700" y="1157208"/>
            <a:ext cx="6921500" cy="545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ole playi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193530"/>
            <a:ext cx="8157028" cy="42768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0" name="Text Box 99"/>
          <p:cNvSpPr txBox="1"/>
          <p:nvPr/>
        </p:nvSpPr>
        <p:spPr>
          <a:xfrm>
            <a:off x="463550" y="494665"/>
            <a:ext cx="8224520" cy="48463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TOPICS FOR ROLE PLAY 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conversation between a teacher and a student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Doctor dealing with an angry patient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Dealings between a shopkeeper and an angry customer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An interviewer and an interviewee 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manager handling  a disruptive teammate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Telephonic conversation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Arguments between two friends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cabin crew staff dealing with a challenging passenger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conversation between a travel agent and a client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negotiation between a house-broker a tenant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banker dealing with a customer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coach training a sportsman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Booking a hotel room..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Ordering food at a restaurant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guest complaining the Manager of a hotel against an unfriendly staff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A guest complaining the Manager of a hotel regarding the poor food quality.</a:t>
            </a:r>
            <a:r>
              <a:rPr lang="en-US" sz="1500" b="1">
                <a:latin typeface="Wingdings" panose="05000000000000000000" charset="0"/>
                <a:cs typeface="Arial" panose="020B0604020202020204" pitchFamily="34" charset="0"/>
              </a:rPr>
              <a:t>Ø </a:t>
            </a:r>
            <a:r>
              <a:rPr lang="en-US" sz="1500" b="1">
                <a:latin typeface="Times New Roman" panose="02020603050405020304" charset="0"/>
                <a:cs typeface="Arial" panose="020B0604020202020204" pitchFamily="34" charset="0"/>
              </a:rPr>
              <a:t>Convincing a village person on the importance of “Swachh Bharat”</a:t>
            </a:r>
            <a:r>
              <a:rPr lang="en-US" sz="1500" b="1">
                <a:latin typeface="Arial" panose="020B0604020202020204" pitchFamily="34" charset="0"/>
              </a:rPr>
              <a:t></a:t>
            </a:r>
            <a:r>
              <a:rPr lang="en-US" sz="1200" b="1">
                <a:latin typeface="Arial" panose="020B0604020202020204" pitchFamily="34" charset="0"/>
              </a:rPr>
              <a:t>  </a:t>
            </a:r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preencoded.png"/>
          <p:cNvPicPr>
            <a:picLocks noChangeAspect="1"/>
          </p:cNvPicPr>
          <p:nvPr/>
        </p:nvPicPr>
        <p:blipFill>
          <a:blip r:embed="rId1"/>
          <a:srcRect/>
          <a:stretch>
            <a:fillRect/>
          </a:stretch>
        </p:blipFill>
        <p:spPr>
          <a:xfrm>
            <a:off x="0" y="0"/>
            <a:ext cx="9753600" cy="7315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791</Words>
  <Application>WPS Presentation</Application>
  <PresentationFormat>On-screen Show (16:9)</PresentationFormat>
  <Paragraphs>22</Paragraphs>
  <Slides>29</Slides>
  <Notes>25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Arial</vt:lpstr>
      <vt:lpstr>SimSun</vt:lpstr>
      <vt:lpstr>Wingdings</vt:lpstr>
      <vt:lpstr>Arial Unicode MS</vt:lpstr>
      <vt:lpstr>Calibri</vt:lpstr>
      <vt:lpstr>Microsoft YaHei</vt:lpstr>
      <vt:lpstr>Times New Roman</vt:lpstr>
      <vt:lpstr>Wingdings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Nidhi</cp:lastModifiedBy>
  <cp:revision>5</cp:revision>
  <dcterms:created xsi:type="dcterms:W3CDTF">2020-12-12T05:21:00Z</dcterms:created>
  <dcterms:modified xsi:type="dcterms:W3CDTF">2020-12-19T11:12:15Z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1033-11.2.0.9747</vt:lpwstr>
  </property>
</Properties>
</file>