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j5EthaPSf1jPoBFAJle8uE2ji8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Gill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this activity: Ask students to speak aloud the word instead of his/her phone number as per the series number.</a:t>
            </a:r>
            <a:endParaRPr/>
          </a:p>
        </p:txBody>
      </p:sp>
      <p:sp>
        <p:nvSpPr>
          <p:cNvPr id="108" name="Google Shape;10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4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14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15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5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1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9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1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21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21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21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xy" tx="0" sx="90000" ty="0" sy="9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12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2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/>
          <p:nvPr/>
        </p:nvSpPr>
        <p:spPr>
          <a:xfrm>
            <a:off x="1714480" y="1214422"/>
            <a:ext cx="7000924" cy="186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500" u="none" cap="none" strike="noStrike">
                <a:latin typeface="Gill Sans"/>
                <a:ea typeface="Gill Sans"/>
                <a:cs typeface="Gill Sans"/>
                <a:sym typeface="Gill Sans"/>
              </a:rPr>
              <a:t>Phonetics</a:t>
            </a:r>
            <a:endParaRPr b="1" i="0" sz="11500" u="none" cap="none" strike="noStrike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idx="1" type="body"/>
          </p:nvPr>
        </p:nvSpPr>
        <p:spPr>
          <a:xfrm>
            <a:off x="1057308" y="1600200"/>
            <a:ext cx="82296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Room Three Hundred Thirty Three is on the Third floor.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I think of six thin things, but I can think of six thick things too.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 A big black bear sat on a big black rug.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Nine nice night nurses nursing nicely.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Six sleek swans swam swiftly southwards.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Selfish shellfish. (repeat it several times)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1285852" y="357166"/>
            <a:ext cx="72866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Speak aloud each TT for 10 times. </a:t>
            </a:r>
            <a:endParaRPr sz="4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/>
          <p:nvPr/>
        </p:nvSpPr>
        <p:spPr>
          <a:xfrm>
            <a:off x="1071538" y="2000240"/>
            <a:ext cx="780373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800">
                <a:latin typeface="Gill Sans"/>
                <a:ea typeface="Gill Sans"/>
                <a:cs typeface="Gill Sans"/>
                <a:sym typeface="Gill Sans"/>
              </a:rPr>
              <a:t>/θaŋk juː/</a:t>
            </a:r>
            <a:endParaRPr b="1" sz="13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Telephone Number Activity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671646" y="1600201"/>
            <a:ext cx="2757478" cy="3114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/>
              <a:t>VAN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/>
              <a:t>BAN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/>
              <a:t>FAN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/>
              <a:t>VERY 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AutoNum type="arabicPeriod"/>
            </a:pPr>
            <a:r>
              <a:rPr lang="en-US"/>
              <a:t>BERRY</a:t>
            </a:r>
            <a:endParaRPr/>
          </a:p>
          <a:p>
            <a:pPr indent="-35179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4672042" y="1571613"/>
            <a:ext cx="2757478" cy="314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6. SHOULD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SHOOT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</a:t>
            </a: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PICK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PEAK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0. FIX</a:t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Telephone Number Activity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1671646" y="1600201"/>
            <a:ext cx="2757478" cy="3114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0. Fat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AutoNum type="arabicPeriod"/>
            </a:pPr>
            <a:r>
              <a:rPr lang="en-US"/>
              <a:t>Bat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AutoNum type="arabicPeriod"/>
            </a:pPr>
            <a:r>
              <a:rPr lang="en-US"/>
              <a:t>Moose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AutoNum type="arabicPeriod"/>
            </a:pPr>
            <a:r>
              <a:rPr lang="en-US"/>
              <a:t>Mouse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AutoNum type="arabicPeriod"/>
            </a:pPr>
            <a:r>
              <a:rPr lang="en-US"/>
              <a:t>Mouth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4672042" y="1571613"/>
            <a:ext cx="2757478" cy="314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5.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Mug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6. Jug 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7. Bend 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8. Bent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9. Band</a:t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Telephone Number Activity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1671646" y="1600201"/>
            <a:ext cx="2757478" cy="3114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0. Sell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AutoNum type="arabicPeriod"/>
            </a:pPr>
            <a:r>
              <a:rPr lang="en-US"/>
              <a:t>Swell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AutoNum type="arabicPeriod"/>
            </a:pPr>
            <a:r>
              <a:rPr lang="en-US"/>
              <a:t>Seal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AutoNum type="arabicPeriod"/>
            </a:pPr>
            <a:r>
              <a:rPr lang="en-US"/>
              <a:t>Sail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AutoNum type="arabicPeriod"/>
            </a:pPr>
            <a:r>
              <a:rPr lang="en-US"/>
              <a:t>Soil</a:t>
            </a:r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4672042" y="1571613"/>
            <a:ext cx="2757478" cy="3143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5.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Soul </a:t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6. Step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7. Steep 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8. Deep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9. Dip</a:t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Minimal Pair Exercises</a:t>
            </a:r>
            <a:endParaRPr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Minimal Pairs are two words whose pronunciation is different by only ONE sound.</a:t>
            </a:r>
            <a:endParaRPr/>
          </a:p>
          <a:p>
            <a:pPr indent="-12090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Bought : /bɔːt/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Boat : /bəʊt/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But : /bʌt/ or /bət/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Speak and Repeat</a:t>
            </a:r>
            <a:endParaRPr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1171580" y="1814514"/>
            <a:ext cx="3686172" cy="1400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Reach : /riːtʃ/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Rich : /rɪtʃ/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5000628" y="1714488"/>
            <a:ext cx="3686172" cy="1400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Sheet : </a:t>
            </a: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/ʃiːt/</a:t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Shit : /ʃɪt/</a:t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1243018" y="3929066"/>
            <a:ext cx="3686172" cy="1400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Sheet : </a:t>
            </a: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/ʃiːt/</a:t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Seat : </a:t>
            </a: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/siːt/</a:t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5072066" y="3857628"/>
            <a:ext cx="3686172" cy="1400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Seat : /siːt/</a:t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Sit : /sɪt/</a:t>
            </a:r>
            <a:endParaRPr b="0" i="0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en-US"/>
              <a:t>Read Aloud with Correct Pronunciation 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1435608" y="1985986"/>
            <a:ext cx="2350574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/kæts/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/døgz/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/skoldz/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/w\rkt/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/begd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/ˈkəʊt/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5357818" y="1968895"/>
            <a:ext cx="2357454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/ˈdʒækɪt/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/Blaʊz/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/Kæp/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/Skɑːf/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/ˈtreɪnəz/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/skɜːt/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/ˈswetə/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r>
              <a:rPr lang="en-US"/>
              <a:t>Read Aloud with Correct Pronunciation </a:t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1435608" y="1985986"/>
            <a:ext cx="3279268" cy="4014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/kæts/  : Cats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/døgz/ : dogs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/skoldz/ : Scolds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/w\rkt/ : worked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/begd : Begged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en-US"/>
              <a:t>ˈkəʊt : Caught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5357818" y="2040333"/>
            <a:ext cx="3571900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/ˈdʒækɪt/ : jacket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/Blaʊz/ : Blouse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/Kæp/ : Cap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/Skɑːf/ : Scarf 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/ˈtreɪnəz/ : trends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/skɜːt/ : skirt</a:t>
            </a:r>
            <a:endParaRPr/>
          </a:p>
          <a:p>
            <a:pPr indent="-2032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/ˈswetə/ : sweater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t images.jpg" id="161" name="Google Shape;16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794" y="2928934"/>
            <a:ext cx="5143536" cy="257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/>
          <p:nvPr/>
        </p:nvSpPr>
        <p:spPr>
          <a:xfrm>
            <a:off x="0" y="1196632"/>
            <a:ext cx="8715404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rgbClr val="F1E5CB"/>
                </a:solidFill>
                <a:latin typeface="Gill Sans"/>
                <a:ea typeface="Gill Sans"/>
                <a:cs typeface="Gill Sans"/>
                <a:sym typeface="Gill Sans"/>
              </a:rPr>
              <a:t>Tongue Twisters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2020-08-25T06:16:41Z</dcterms:created>
  <dc:creator>admin</dc:creator>
</cp:coreProperties>
</file>