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9" r:id="rId12"/>
    <p:sldId id="270"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982"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pPr/>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pPr/>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pPr/>
              <a:t>12/8/2021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PICTURE DESCRIPTION</a:t>
            </a:r>
          </a:p>
        </p:txBody>
      </p:sp>
      <p:sp>
        <p:nvSpPr>
          <p:cNvPr id="3" name="Subtitle 2"/>
          <p:cNvSpPr>
            <a:spLocks noGrp="1"/>
          </p:cNvSpPr>
          <p:nvPr>
            <p:ph type="subTitle" idx="1"/>
          </p:nvPr>
        </p:nvSpPr>
        <p:spPr>
          <a:xfrm>
            <a:off x="1524000" y="3602355"/>
            <a:ext cx="9144000" cy="2313940"/>
          </a:xfrm>
        </p:spPr>
        <p:txBody>
          <a:bodyPr>
            <a:normAutofit/>
          </a:bodyPr>
          <a:lstStyle/>
          <a:p>
            <a:r>
              <a:rPr lang="en-US" dirty="0" smtClean="0"/>
              <a:t>Career </a:t>
            </a:r>
            <a:r>
              <a:rPr lang="en-US" dirty="0"/>
              <a:t>Development Cell</a:t>
            </a:r>
          </a:p>
          <a:p>
            <a:r>
              <a:rPr lang="en-US" dirty="0" err="1"/>
              <a:t>Parul</a:t>
            </a:r>
            <a:r>
              <a:rPr lang="en-US" dirty="0"/>
              <a:t> Institute of Technology</a:t>
            </a:r>
          </a:p>
          <a:p>
            <a:r>
              <a:rPr lang="en-US" dirty="0" err="1"/>
              <a:t>Parul</a:t>
            </a:r>
            <a:r>
              <a:rPr lang="en-US" dirty="0"/>
              <a:t> University</a:t>
            </a:r>
          </a:p>
          <a:p>
            <a:endParaRPr lang="en-US"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54685" y="457200"/>
            <a:ext cx="11148060" cy="5923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85140" y="499745"/>
            <a:ext cx="10993120" cy="5848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42595" y="365125"/>
            <a:ext cx="11380470" cy="606933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799443" y="1056277"/>
            <a:ext cx="6595745" cy="34486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Picture Description in English</a:t>
            </a:r>
          </a:p>
        </p:txBody>
      </p:sp>
      <p:sp>
        <p:nvSpPr>
          <p:cNvPr id="3" name="Content Placeholder 2"/>
          <p:cNvSpPr>
            <a:spLocks noGrp="1"/>
          </p:cNvSpPr>
          <p:nvPr>
            <p:ph idx="1"/>
          </p:nvPr>
        </p:nvSpPr>
        <p:spPr/>
        <p:txBody>
          <a:bodyPr/>
          <a:lstStyle/>
          <a:p>
            <a:r>
              <a:rPr lang="en-US">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A visual representation of something such as a person or a scene, produced on a surface or as in a photograph, painting etc. Describing picture or other art pictures (e. g. caricatures) is something for the advanced learner of English as you also have to talk about the artists intention and the impression on the viewer.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a:t>
            </a:r>
            <a:r>
              <a:rPr lang="en-US" smtClean="0">
                <a:sym typeface="+mn-ea"/>
              </a:rPr>
              <a:t>1. </a:t>
            </a:r>
            <a:r>
              <a:rPr lang="en-US" dirty="0">
                <a:sym typeface="+mn-ea"/>
              </a:rPr>
              <a:t>Introduction</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The </a:t>
            </a:r>
            <a:r>
              <a:rPr lang="en-US" dirty="0"/>
              <a:t>photo/picture shows ...</a:t>
            </a:r>
          </a:p>
          <a:p>
            <a:r>
              <a:rPr lang="en-US" dirty="0" smtClean="0"/>
              <a:t>It </a:t>
            </a:r>
            <a:r>
              <a:rPr lang="en-US" dirty="0"/>
              <a:t>was taken by/in ...</a:t>
            </a:r>
          </a:p>
          <a:p>
            <a:r>
              <a:rPr lang="en-US" dirty="0" smtClean="0"/>
              <a:t>It's </a:t>
            </a:r>
            <a:r>
              <a:rPr lang="en-US" dirty="0"/>
              <a:t>a </a:t>
            </a:r>
            <a:r>
              <a:rPr lang="en-US" dirty="0" smtClean="0"/>
              <a:t>black-and-white/</a:t>
            </a:r>
            <a:r>
              <a:rPr lang="en-US" dirty="0" err="1" smtClean="0"/>
              <a:t>colour</a:t>
            </a:r>
            <a:r>
              <a:rPr lang="en-US" dirty="0" smtClean="0"/>
              <a:t> </a:t>
            </a:r>
            <a:r>
              <a:rPr lang="en-US" dirty="0"/>
              <a:t>photo.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2. What is where?</a:t>
            </a:r>
            <a:br>
              <a:rPr lang="en-US"/>
            </a:br>
            <a:endParaRPr lang="en-US"/>
          </a:p>
        </p:txBody>
      </p:sp>
      <p:sp>
        <p:nvSpPr>
          <p:cNvPr id="3" name="Content Placeholder 2"/>
          <p:cNvSpPr>
            <a:spLocks noGrp="1"/>
          </p:cNvSpPr>
          <p:nvPr>
            <p:ph idx="1"/>
          </p:nvPr>
        </p:nvSpPr>
        <p:spPr/>
        <p:txBody>
          <a:bodyPr/>
          <a:lstStyle/>
          <a:p>
            <a:r>
              <a:rPr lang="en-US" dirty="0" smtClean="0"/>
              <a:t>In </a:t>
            </a:r>
            <a:r>
              <a:rPr lang="en-US" dirty="0"/>
              <a:t>the foreground/background you can see ...</a:t>
            </a:r>
          </a:p>
          <a:p>
            <a:r>
              <a:rPr lang="en-US" dirty="0" smtClean="0"/>
              <a:t>In </a:t>
            </a:r>
            <a:r>
              <a:rPr lang="en-US" dirty="0"/>
              <a:t>the foreground/background there is ...</a:t>
            </a:r>
          </a:p>
          <a:p>
            <a:r>
              <a:rPr lang="en-US" dirty="0" smtClean="0"/>
              <a:t>In </a:t>
            </a:r>
            <a:r>
              <a:rPr lang="en-US" dirty="0"/>
              <a:t>the middle/centre there are ...</a:t>
            </a:r>
          </a:p>
          <a:p>
            <a:r>
              <a:rPr lang="en-US" dirty="0" smtClean="0"/>
              <a:t>At </a:t>
            </a:r>
            <a:r>
              <a:rPr lang="en-US" dirty="0"/>
              <a:t>the top/At the bottom there is ...</a:t>
            </a:r>
          </a:p>
          <a:p>
            <a:r>
              <a:rPr lang="en-US" dirty="0" smtClean="0"/>
              <a:t>On </a:t>
            </a:r>
            <a:r>
              <a:rPr lang="en-US" dirty="0"/>
              <a:t>the left/right there are ...</a:t>
            </a:r>
          </a:p>
          <a:p>
            <a:r>
              <a:rPr lang="en-US" dirty="0" smtClean="0"/>
              <a:t>Behind/In </a:t>
            </a:r>
            <a:r>
              <a:rPr lang="en-US" dirty="0"/>
              <a:t>front of ... you can see ...</a:t>
            </a:r>
          </a:p>
          <a:p>
            <a:r>
              <a:rPr lang="en-US" dirty="0" smtClean="0"/>
              <a:t>Between </a:t>
            </a:r>
            <a:r>
              <a:rPr lang="en-US" dirty="0"/>
              <a:t>... there is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3. Who is doing what?</a:t>
            </a:r>
          </a:p>
        </p:txBody>
      </p:sp>
      <p:sp>
        <p:nvSpPr>
          <p:cNvPr id="3" name="Content Placeholder 2"/>
          <p:cNvSpPr>
            <a:spLocks noGrp="1"/>
          </p:cNvSpPr>
          <p:nvPr>
            <p:ph idx="1"/>
          </p:nvPr>
        </p:nvSpPr>
        <p:spPr/>
        <p:txBody>
          <a:bodyPr/>
          <a:lstStyle/>
          <a:p>
            <a:r>
              <a:rPr lang="en-US"/>
              <a:t>Here you decribe the persons in the picture or you say what is happening just now. Use the Present Progressive tense.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4. What I think about the picture</a:t>
            </a:r>
          </a:p>
        </p:txBody>
      </p:sp>
      <p:sp>
        <p:nvSpPr>
          <p:cNvPr id="3" name="Content Placeholder 2"/>
          <p:cNvSpPr>
            <a:spLocks noGrp="1"/>
          </p:cNvSpPr>
          <p:nvPr>
            <p:ph idx="1"/>
          </p:nvPr>
        </p:nvSpPr>
        <p:spPr/>
        <p:txBody>
          <a:bodyPr/>
          <a:lstStyle/>
          <a:p>
            <a:r>
              <a:rPr lang="en-US" dirty="0" smtClean="0"/>
              <a:t>It </a:t>
            </a:r>
            <a:r>
              <a:rPr lang="en-US" dirty="0"/>
              <a:t>seems as if ...</a:t>
            </a:r>
          </a:p>
          <a:p>
            <a:r>
              <a:rPr lang="en-US" dirty="0" smtClean="0"/>
              <a:t>The </a:t>
            </a:r>
            <a:r>
              <a:rPr lang="en-US" dirty="0"/>
              <a:t>lady seems to ...</a:t>
            </a:r>
          </a:p>
          <a:p>
            <a:r>
              <a:rPr lang="en-US" dirty="0" smtClean="0"/>
              <a:t>Maybe </a:t>
            </a:r>
            <a:r>
              <a:rPr lang="en-US" dirty="0"/>
              <a:t>...</a:t>
            </a:r>
          </a:p>
          <a:p>
            <a:r>
              <a:rPr lang="en-US" dirty="0" smtClean="0"/>
              <a:t>I </a:t>
            </a:r>
            <a:r>
              <a:rPr lang="en-US" dirty="0"/>
              <a:t>think ...</a:t>
            </a:r>
          </a:p>
          <a:p>
            <a:r>
              <a:rPr lang="en-US" dirty="0" smtClean="0"/>
              <a:t>... </a:t>
            </a:r>
            <a:r>
              <a:rPr lang="en-US" dirty="0"/>
              <a:t>might be a symbol of ...</a:t>
            </a:r>
          </a:p>
          <a:p>
            <a:r>
              <a:rPr lang="en-US" dirty="0" smtClean="0"/>
              <a:t>The </a:t>
            </a:r>
            <a:r>
              <a:rPr lang="en-US" dirty="0"/>
              <a:t>atmosphere is peaceful/depressing ...</a:t>
            </a:r>
          </a:p>
          <a:p>
            <a:r>
              <a:rPr lang="en-US" dirty="0" smtClean="0"/>
              <a:t>I </a:t>
            </a:r>
            <a:r>
              <a:rPr lang="en-US" dirty="0"/>
              <a:t>(don't) like the picture because ...</a:t>
            </a:r>
          </a:p>
          <a:p>
            <a:r>
              <a:rPr lang="en-US" dirty="0" smtClean="0"/>
              <a:t>It </a:t>
            </a:r>
            <a:r>
              <a:rPr lang="en-US" dirty="0"/>
              <a:t>makes me think of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_256"/>
          <p:cNvPicPr>
            <a:picLocks noGrp="1" noChangeAspect="1"/>
          </p:cNvPicPr>
          <p:nvPr>
            <p:ph idx="1"/>
          </p:nvPr>
        </p:nvPicPr>
        <p:blipFill>
          <a:blip r:embed="rId2"/>
          <a:stretch>
            <a:fillRect/>
          </a:stretch>
        </p:blipFill>
        <p:spPr>
          <a:xfrm>
            <a:off x="558165" y="629920"/>
            <a:ext cx="11161395" cy="554736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IMG_257"/>
          <p:cNvPicPr>
            <a:picLocks noGrp="1" noChangeAspect="1"/>
          </p:cNvPicPr>
          <p:nvPr>
            <p:ph idx="1"/>
          </p:nvPr>
        </p:nvPicPr>
        <p:blipFill>
          <a:blip r:embed="rId2"/>
          <a:stretch>
            <a:fillRect/>
          </a:stretch>
        </p:blipFill>
        <p:spPr>
          <a:xfrm>
            <a:off x="837565" y="435610"/>
            <a:ext cx="10769600" cy="606425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321310" y="240665"/>
            <a:ext cx="11589385" cy="63563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179</Words>
  <Application>WPS Presentation</Application>
  <PresentationFormat>Custom</PresentationFormat>
  <Paragraphs>29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PICTURE DESCRIPTION</vt:lpstr>
      <vt:lpstr>          Picture Description in English</vt:lpstr>
      <vt:lpstr>    1. Introduction </vt:lpstr>
      <vt:lpstr>                           2. What is where? </vt:lpstr>
      <vt:lpstr>   3. Who is doing what?</vt:lpstr>
      <vt:lpstr>  4. What I think about the picture</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PICTURE DESCRIPTION</dc:title>
  <dc:creator>DHARMESH BHATT</dc:creator>
  <cp:lastModifiedBy>DHARMESH BHATT</cp:lastModifiedBy>
  <cp:revision>5</cp:revision>
  <dcterms:created xsi:type="dcterms:W3CDTF">2020-12-12T10:31:00Z</dcterms:created>
  <dcterms:modified xsi:type="dcterms:W3CDTF">2021-12-08T09:55:18Z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