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4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EF0984-81C2-4896-91F3-AB97C0ED7644}">
          <p14:sldIdLst>
            <p14:sldId id="273"/>
            <p14:sldId id="274"/>
            <p14:sldId id="257"/>
            <p14:sldId id="258"/>
          </p14:sldIdLst>
        </p14:section>
        <p14:section name="Untitled Section" id="{5A845148-A169-4A9C-91C5-4B53204E0C18}">
          <p14:sldIdLst>
            <p14:sldId id="27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63" d="100"/>
          <a:sy n="63" d="100"/>
        </p:scale>
        <p:origin x="82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48A58B-C9AA-40C4-BCD0-F044D16202B6}" type="datetimeFigureOut">
              <a:rPr lang="en-US" smtClean="0"/>
              <a:pPr/>
              <a:t>10/2/2023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79BC05-8942-423B-82A6-FFFFC12C02C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D233-2ADC-6D78-A201-F2069FBE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PICTURE DESCRIPTION AND PICTURE CONNECTOR</a:t>
            </a:r>
          </a:p>
          <a:p>
            <a:pPr marL="0" indent="0" algn="ctr">
              <a:buNone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Prepared by: Drushti Dave</a:t>
            </a:r>
          </a:p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Assistant Professor,</a:t>
            </a:r>
          </a:p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Career Development Cell,</a:t>
            </a:r>
          </a:p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PIET.</a:t>
            </a:r>
          </a:p>
        </p:txBody>
      </p:sp>
    </p:spTree>
    <p:extLst>
      <p:ext uri="{BB962C8B-B14F-4D97-AF65-F5344CB8AC3E}">
        <p14:creationId xmlns:p14="http://schemas.microsoft.com/office/powerpoint/2010/main" val="374902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  <a:p>
            <a:pPr>
              <a:buNone/>
            </a:pPr>
            <a:r>
              <a:rPr lang="en-US" dirty="0"/>
              <a:t>    In this worksheet, there are two pictures. They both show different ways of shopping. The first picture  shows a small clothes’ shop. On the other hand, the second picture  shows a modern shopping centre.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about the topic using link words to connect your ideas.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Develop your ideas.</a:t>
            </a:r>
          </a:p>
          <a:p>
            <a:pPr>
              <a:buNone/>
            </a:pPr>
            <a:r>
              <a:rPr lang="en-US" dirty="0"/>
              <a:t>Using linking words to develop and connect your ideas.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expressions : ADDING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And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Also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As well as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Moreover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furthermore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Useful expressions : ILLUSTRATING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 example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Such as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 instance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the case of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expressions : EMPHASISING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Above all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Especially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particular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Other useful expressions 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But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Although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Except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Because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Therefore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However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expressions 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In my opinion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From my point of view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As I see it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Taking into account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If you ask me..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the picture and identify the topic .</a:t>
            </a:r>
          </a:p>
          <a:p>
            <a:r>
              <a:rPr lang="en-US" dirty="0"/>
              <a:t>Describe briefly about each of the pictures on the worksheet.</a:t>
            </a:r>
          </a:p>
          <a:p>
            <a:r>
              <a:rPr lang="en-US" dirty="0"/>
              <a:t>Describe the topic.</a:t>
            </a:r>
          </a:p>
          <a:p>
            <a:r>
              <a:rPr lang="en-US" dirty="0"/>
              <a:t>Develop your ideas.</a:t>
            </a:r>
          </a:p>
          <a:p>
            <a:r>
              <a:rPr lang="en-US" dirty="0"/>
              <a:t>Describe the pictures by adding time, place, action and characters.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7EAF-0462-419D-1704-97489E3C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275F-ABBB-D8FE-6ACB-E2C0ED0E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93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370-F798-F68B-5A07-DE6B00AD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</a:t>
            </a:r>
            <a:r>
              <a:rPr lang="en-IN"/>
              <a:t>Describe Picture?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BACA-9079-D130-1B87-0D8AFF42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Scan the picture and identify the topic:</a:t>
            </a:r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dirty="0"/>
              <a:t>Sometimes there is a title or sentence that helps you.</a:t>
            </a:r>
          </a:p>
        </p:txBody>
      </p:sp>
    </p:spTree>
    <p:extLst>
      <p:ext uri="{BB962C8B-B14F-4D97-AF65-F5344CB8AC3E}">
        <p14:creationId xmlns:p14="http://schemas.microsoft.com/office/powerpoint/2010/main" val="420759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Here there are two pictures. They both show different ways of shopping.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3505200" cy="303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5585" y="2895600"/>
            <a:ext cx="3436815" cy="326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895600"/>
            <a:ext cx="3505200" cy="303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PICTURE DESCRIPTION TIPS- TO DO IN THE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briefly about each of the pictures on the worksheet 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Locate them within the worksheet. Say which picture you are going to talk about.</a:t>
            </a:r>
          </a:p>
          <a:p>
            <a:r>
              <a:rPr lang="en-US" dirty="0"/>
              <a:t>Don’t point at the picture!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C4BBC-BB92-691F-19C1-7B8F4D98E49A}"/>
              </a:ext>
            </a:extLst>
          </p:cNvPr>
          <p:cNvSpPr txBox="1"/>
          <p:nvPr/>
        </p:nvSpPr>
        <p:spPr>
          <a:xfrm>
            <a:off x="1447800" y="457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At the 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F0270-49C4-673B-E232-4FDC954D4E77}"/>
              </a:ext>
            </a:extLst>
          </p:cNvPr>
          <p:cNvSpPr txBox="1"/>
          <p:nvPr/>
        </p:nvSpPr>
        <p:spPr>
          <a:xfrm>
            <a:off x="360381" y="1515672"/>
            <a:ext cx="706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On the Left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2271-E84B-AB38-5FC0-68C3AF02B37C}"/>
              </a:ext>
            </a:extLst>
          </p:cNvPr>
          <p:cNvSpPr txBox="1"/>
          <p:nvPr/>
        </p:nvSpPr>
        <p:spPr>
          <a:xfrm>
            <a:off x="8000999" y="1515672"/>
            <a:ext cx="782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the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A3DD2-8F6F-629B-FAA2-FA5A2651BB70}"/>
              </a:ext>
            </a:extLst>
          </p:cNvPr>
          <p:cNvSpPr txBox="1"/>
          <p:nvPr/>
        </p:nvSpPr>
        <p:spPr>
          <a:xfrm>
            <a:off x="3352800" y="1600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 the </a:t>
            </a:r>
            <a:r>
              <a:rPr lang="en-IN" dirty="0" err="1"/>
              <a:t>Center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3514F-05B5-4D36-31E0-8896D20845D7}"/>
              </a:ext>
            </a:extLst>
          </p:cNvPr>
          <p:cNvSpPr txBox="1"/>
          <p:nvPr/>
        </p:nvSpPr>
        <p:spPr>
          <a:xfrm>
            <a:off x="38862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the Bottom</a:t>
            </a:r>
          </a:p>
        </p:txBody>
      </p:sp>
    </p:spTree>
    <p:extLst>
      <p:ext uri="{BB962C8B-B14F-4D97-AF65-F5344CB8AC3E}">
        <p14:creationId xmlns:p14="http://schemas.microsoft.com/office/powerpoint/2010/main" val="20496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The first picture  shows….</a:t>
            </a:r>
          </a:p>
          <a:p>
            <a:pPr>
              <a:buNone/>
            </a:pPr>
            <a:r>
              <a:rPr lang="en-US" dirty="0"/>
              <a:t>The second picture  shows….</a:t>
            </a:r>
          </a:p>
          <a:p>
            <a:pPr algn="ctr">
              <a:buNone/>
            </a:pPr>
            <a:r>
              <a:rPr lang="en-US" dirty="0"/>
              <a:t>Or</a:t>
            </a:r>
          </a:p>
          <a:p>
            <a:pPr>
              <a:buNone/>
            </a:pPr>
            <a:r>
              <a:rPr lang="en-US" dirty="0"/>
              <a:t>The picture at the top of the worksheet shows.</a:t>
            </a:r>
          </a:p>
          <a:p>
            <a:pPr>
              <a:buNone/>
            </a:pPr>
            <a:r>
              <a:rPr lang="en-US" dirty="0"/>
              <a:t>The picture at the bottom of the worksheet shows.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PICTURE DESCRIPTION TIPS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briefly about each of the pictures on the worksheet :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Describe, compare or contrast the pictures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DESCRIPTION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The first picture at the shows a small clothes shop. The second picture  shows a modern shopping centre.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385424"/>
            <a:ext cx="3352800" cy="27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429000"/>
            <a:ext cx="297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PICTURE DESCRIPTION TIPS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Useful expressions to compare pictures :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Similar to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the same as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Like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108</TotalTime>
  <Words>426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Constantia</vt:lpstr>
      <vt:lpstr>Wingdings</vt:lpstr>
      <vt:lpstr>Wingdings 2</vt:lpstr>
      <vt:lpstr>Flow</vt:lpstr>
      <vt:lpstr>PowerPoint Presentation</vt:lpstr>
      <vt:lpstr>How to Describe Picture?</vt:lpstr>
      <vt:lpstr>Example</vt:lpstr>
      <vt:lpstr>PICTURE DESCRIPTION TIPS- TO DO IN THE WORKSHEET</vt:lpstr>
      <vt:lpstr>PowerPoint Presentation</vt:lpstr>
      <vt:lpstr>PICTURE DESCRIPTION TIPS</vt:lpstr>
      <vt:lpstr>PICTURE DESCRIPTION TIPS </vt:lpstr>
      <vt:lpstr>PICTURE DESCRIPTION TIPS</vt:lpstr>
      <vt:lpstr>PICTURE DESCRIPTION TIPS </vt:lpstr>
      <vt:lpstr>PICTURE DESCRIPTION TIPS</vt:lpstr>
      <vt:lpstr>PICTURE DESCRIPTION TIPS </vt:lpstr>
      <vt:lpstr>PICTURE DESCRIPTION TIPS 4</vt:lpstr>
      <vt:lpstr>PICTURE DESCRIPTION TIPS</vt:lpstr>
      <vt:lpstr>PICTURE DESCRIPTION TIPS</vt:lpstr>
      <vt:lpstr>PICTURE DESCRIPTION TIPS</vt:lpstr>
      <vt:lpstr>PICTURE DESCRIPTION TIPS</vt:lpstr>
      <vt:lpstr>PICTURE DESCRIPTION TIPS</vt:lpstr>
      <vt:lpstr>PICTURE DESCRIPTION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DESCRIPTION</dc:title>
  <dc:creator>Intelhp</dc:creator>
  <cp:lastModifiedBy>Drushti Dave</cp:lastModifiedBy>
  <cp:revision>45</cp:revision>
  <dcterms:created xsi:type="dcterms:W3CDTF">2019-08-22T14:01:55Z</dcterms:created>
  <dcterms:modified xsi:type="dcterms:W3CDTF">2023-10-02T03:30:08Z</dcterms:modified>
</cp:coreProperties>
</file>