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ihwrlhlqikjdfhi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355850"/>
          </a:xfrm>
        </p:spPr>
        <p:txBody>
          <a:bodyPr>
            <a:normAutofit fontScale="97500"/>
          </a:bodyPr>
          <a:lstStyle/>
          <a:p>
            <a:r>
              <a:rPr lang="en-US" dirty="0"/>
              <a:t>Prepared by: Dr. Nidhi Joshi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1883390" cy="3617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" y="252730"/>
            <a:ext cx="11542395" cy="6277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71475"/>
            <a:ext cx="11532235" cy="5955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318135"/>
            <a:ext cx="11520805" cy="6158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-577850"/>
            <a:ext cx="8750300" cy="683387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345565" y="-519430"/>
            <a:ext cx="6929120" cy="251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Extempore topics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35" y="158750"/>
            <a:ext cx="9763125" cy="6540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16280" y="256540"/>
            <a:ext cx="740537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37. My favorite day of the year.</a:t>
            </a:r>
          </a:p>
          <a:p>
            <a:r>
              <a:rPr lang="en-US" sz="2400"/>
              <a:t>38. If I could only eat three foods forever.</a:t>
            </a:r>
          </a:p>
          <a:p>
            <a:r>
              <a:rPr lang="en-US" sz="2400"/>
              <a:t>39. If I could design a school.</a:t>
            </a:r>
          </a:p>
          <a:p>
            <a:r>
              <a:rPr lang="en-US" sz="2400"/>
              <a:t>40. Why books are important.</a:t>
            </a:r>
          </a:p>
          <a:p>
            <a:r>
              <a:rPr lang="en-US" sz="2400"/>
              <a:t>41. Three surprising facts about me.</a:t>
            </a:r>
          </a:p>
          <a:p>
            <a:r>
              <a:rPr lang="en-US" sz="2400"/>
              <a:t>42. How to impress your parents.</a:t>
            </a:r>
          </a:p>
          <a:p>
            <a:r>
              <a:rPr lang="en-US" sz="2400"/>
              <a:t>43. How to plan a party.</a:t>
            </a:r>
          </a:p>
          <a:p>
            <a:r>
              <a:rPr lang="en-US" sz="2400"/>
              <a:t>44. A job I'd love to have.</a:t>
            </a:r>
          </a:p>
          <a:p>
            <a:r>
              <a:rPr lang="en-US" sz="2400"/>
              <a:t>45.A day in my life.</a:t>
            </a:r>
          </a:p>
          <a:p>
            <a:r>
              <a:rPr lang="en-US" sz="2400"/>
              <a:t>46. If I could have dinner with anyone.</a:t>
            </a:r>
          </a:p>
          <a:p>
            <a:r>
              <a:rPr lang="en-US" sz="2400"/>
              <a:t>47. If I could travel through time.</a:t>
            </a:r>
          </a:p>
          <a:p>
            <a:r>
              <a:rPr lang="en-US" sz="2400"/>
              <a:t>48. My favorite book.</a:t>
            </a:r>
          </a:p>
          <a:p>
            <a:r>
              <a:rPr lang="en-US" sz="2400"/>
              <a:t>49. An important lesson I've learned.</a:t>
            </a:r>
          </a:p>
          <a:p>
            <a:r>
              <a:rPr lang="en-US" sz="2400"/>
              <a:t>50.What I've learned from cartoons.</a:t>
            </a:r>
          </a:p>
          <a:p>
            <a:r>
              <a:rPr lang="en-US" sz="2400"/>
              <a:t>51. The smartest cartoon character.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63600" y="751840"/>
            <a:ext cx="65024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ym typeface="+mn-ea"/>
              </a:rPr>
              <a:t>My three favorite animals.</a:t>
            </a:r>
            <a:endParaRPr lang="en-US" sz="2400"/>
          </a:p>
          <a:p>
            <a:r>
              <a:rPr lang="en-US" sz="2400">
                <a:sym typeface="+mn-ea"/>
              </a:rPr>
              <a:t>What you would find in my closet. Make something up.</a:t>
            </a:r>
            <a:endParaRPr lang="en-US" sz="2400"/>
          </a:p>
          <a:p>
            <a:r>
              <a:rPr lang="en-US" sz="2400">
                <a:sym typeface="+mn-ea"/>
              </a:rPr>
              <a:t>What you'd find under my bed.</a:t>
            </a:r>
            <a:endParaRPr lang="en-US" sz="2400"/>
          </a:p>
          <a:p>
            <a:r>
              <a:rPr lang="en-US" sz="2400">
                <a:sym typeface="+mn-ea"/>
              </a:rPr>
              <a:t>The best letter of the alphabet.</a:t>
            </a:r>
            <a:endParaRPr lang="en-US" sz="2400"/>
          </a:p>
          <a:p>
            <a:r>
              <a:rPr lang="en-US" sz="2400">
                <a:sym typeface="+mn-ea"/>
              </a:rPr>
              <a:t>Why your mom/dad is special.</a:t>
            </a:r>
            <a:endParaRPr lang="en-US" sz="2400"/>
          </a:p>
          <a:p>
            <a:r>
              <a:rPr lang="en-US" sz="2400">
                <a:sym typeface="+mn-ea"/>
              </a:rPr>
              <a:t>A day that stands out.</a:t>
            </a:r>
            <a:endParaRPr lang="en-US" sz="2400"/>
          </a:p>
          <a:p>
            <a:r>
              <a:rPr lang="en-US" sz="2400">
                <a:sym typeface="+mn-ea"/>
              </a:rPr>
              <a:t>The best surprise ever.</a:t>
            </a:r>
            <a:endParaRPr lang="en-US" sz="2400"/>
          </a:p>
          <a:p>
            <a:r>
              <a:rPr lang="en-US" sz="2400">
                <a:sym typeface="+mn-ea"/>
              </a:rPr>
              <a:t>I lost it!</a:t>
            </a:r>
            <a:endParaRPr lang="en-US" sz="2400"/>
          </a:p>
          <a:p>
            <a:r>
              <a:rPr lang="en-US" sz="2400">
                <a:sym typeface="+mn-ea"/>
              </a:rPr>
              <a:t>If I had a million dollars to give away.</a:t>
            </a:r>
            <a:endParaRPr lang="en-US" sz="2400"/>
          </a:p>
          <a:p>
            <a:r>
              <a:rPr lang="en-US" sz="2400">
                <a:sym typeface="+mn-ea"/>
              </a:rPr>
              <a:t>If cats/dogs ruled the world.</a:t>
            </a:r>
            <a:endParaRPr lang="en-US" sz="2400"/>
          </a:p>
          <a:p>
            <a:r>
              <a:rPr lang="en-US" sz="2400">
                <a:sym typeface="+mn-ea"/>
              </a:rPr>
              <a:t>A trip to remember.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ihwrlhlqikjdfhi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Alizehra Haider Raza</cp:lastModifiedBy>
  <cp:revision>10</cp:revision>
  <dcterms:created xsi:type="dcterms:W3CDTF">2020-08-24T17:53:00Z</dcterms:created>
  <dcterms:modified xsi:type="dcterms:W3CDTF">2023-10-06T08:38:38Z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