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66" d="100"/>
          <a:sy n="6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Picture Connector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7500"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4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ym typeface="+mn-ea"/>
              </a:rPr>
              <a:t>				Picture Connector 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rPr lang="en-US"/>
              <a:t>4 pictures would be displayed</a:t>
            </a:r>
          </a:p>
          <a:p>
            <a:r>
              <a:rPr lang="en-US"/>
              <a:t>The pictures may seem no way connected to each other. </a:t>
            </a:r>
          </a:p>
          <a:p>
            <a:r>
              <a:rPr lang="en-US"/>
              <a:t>In spite of this, you should be able to link all the given pictures</a:t>
            </a:r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				</a:t>
            </a:r>
            <a:r>
              <a:rPr lang="en-US" dirty="0">
                <a:sym typeface="+mn-ea"/>
              </a:rPr>
              <a:t>Picture Connector 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>
                <a:sym typeface="+mn-ea"/>
              </a:rPr>
              <a:t>First, come up with a theme for a story.</a:t>
            </a:r>
          </a:p>
          <a:p>
            <a:r>
              <a:rPr lang="en-US">
                <a:sym typeface="+mn-ea"/>
              </a:rPr>
              <a:t> Secondly, with the selected theme, </a:t>
            </a:r>
          </a:p>
          <a:p>
            <a:r>
              <a:rPr lang="en-US">
                <a:sym typeface="+mn-ea"/>
              </a:rPr>
              <a:t>you need to structure a sequence of twists and turns in the story ,that are related to mentioned characters and plots, </a:t>
            </a:r>
          </a:p>
          <a:p>
            <a:r>
              <a:rPr lang="en-US">
                <a:sym typeface="+mn-ea"/>
              </a:rPr>
              <a:t>Finally you must come up with a moral of the story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130" y="280035"/>
            <a:ext cx="5158740" cy="325882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790" y="280035"/>
            <a:ext cx="5097145" cy="31629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440" y="3848100"/>
            <a:ext cx="5091430" cy="269303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5425" y="3728085"/>
            <a:ext cx="5164455" cy="281368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00" y="271780"/>
            <a:ext cx="4999355" cy="301561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940" y="271780"/>
            <a:ext cx="4993640" cy="28981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265" y="3646170"/>
            <a:ext cx="5088890" cy="27031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0940" y="3646805"/>
            <a:ext cx="5217160" cy="27019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670" y="330200"/>
            <a:ext cx="4671695" cy="27781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760" y="448310"/>
            <a:ext cx="5003800" cy="27787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670" y="3717925"/>
            <a:ext cx="4740275" cy="250888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760" y="3718560"/>
            <a:ext cx="5253355" cy="22447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15" y="146685"/>
            <a:ext cx="10950575" cy="5971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Picture Connector </vt:lpstr>
      <vt:lpstr>    Picture Connector  </vt:lpstr>
      <vt:lpstr>    Picture Connector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Picture Connector </dc:title>
  <dc:creator/>
  <cp:lastModifiedBy>Alizehra Haider Raza</cp:lastModifiedBy>
  <cp:revision>3</cp:revision>
  <dcterms:created xsi:type="dcterms:W3CDTF">2020-12-12T10:57:00Z</dcterms:created>
  <dcterms:modified xsi:type="dcterms:W3CDTF">2023-10-06T08:38:54Z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