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Mine Activity(Prepositions)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90" y="365125"/>
            <a:ext cx="11716385" cy="6398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290" y="365760"/>
            <a:ext cx="11659235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" y="438785"/>
            <a:ext cx="11666855" cy="6062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5" y="472440"/>
            <a:ext cx="11384915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" y="365125"/>
            <a:ext cx="11621770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" y="365125"/>
            <a:ext cx="11621770" cy="6001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0" y="183515"/>
            <a:ext cx="11523980" cy="6377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70" y="240665"/>
            <a:ext cx="11693525" cy="6376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" y="223520"/>
            <a:ext cx="12016740" cy="6634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234315"/>
            <a:ext cx="11399520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5" y="278765"/>
            <a:ext cx="11783060" cy="6360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" y="257175"/>
            <a:ext cx="11670030" cy="6404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" y="245745"/>
            <a:ext cx="11940540" cy="6473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" y="267335"/>
            <a:ext cx="11885295" cy="6416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Custom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Mine Activity(Prepositions)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DHARMESH BHATT</dc:creator>
  <cp:lastModifiedBy>DHARMESH BHATT</cp:lastModifiedBy>
  <cp:revision>5</cp:revision>
  <dcterms:created xsi:type="dcterms:W3CDTF">2020-09-16T06:45:00Z</dcterms:created>
  <dcterms:modified xsi:type="dcterms:W3CDTF">2021-12-16T06:25:46Z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